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34"/>
  </p:notesMasterIdLst>
  <p:sldIdLst>
    <p:sldId id="256" r:id="rId2"/>
    <p:sldId id="259" r:id="rId3"/>
    <p:sldId id="297" r:id="rId4"/>
    <p:sldId id="260" r:id="rId5"/>
    <p:sldId id="258" r:id="rId6"/>
    <p:sldId id="298" r:id="rId7"/>
    <p:sldId id="268" r:id="rId8"/>
    <p:sldId id="299" r:id="rId9"/>
    <p:sldId id="278" r:id="rId10"/>
    <p:sldId id="300" r:id="rId11"/>
    <p:sldId id="311" r:id="rId12"/>
    <p:sldId id="301" r:id="rId13"/>
    <p:sldId id="312" r:id="rId14"/>
    <p:sldId id="303" r:id="rId15"/>
    <p:sldId id="313" r:id="rId16"/>
    <p:sldId id="304" r:id="rId17"/>
    <p:sldId id="314" r:id="rId18"/>
    <p:sldId id="305" r:id="rId19"/>
    <p:sldId id="315" r:id="rId20"/>
    <p:sldId id="306" r:id="rId21"/>
    <p:sldId id="316" r:id="rId22"/>
    <p:sldId id="307" r:id="rId23"/>
    <p:sldId id="317" r:id="rId24"/>
    <p:sldId id="308" r:id="rId25"/>
    <p:sldId id="318" r:id="rId26"/>
    <p:sldId id="309" r:id="rId27"/>
    <p:sldId id="319" r:id="rId28"/>
    <p:sldId id="310" r:id="rId29"/>
    <p:sldId id="320" r:id="rId30"/>
    <p:sldId id="277" r:id="rId31"/>
    <p:sldId id="302" r:id="rId32"/>
    <p:sldId id="267" r:id="rId33"/>
  </p:sldIdLst>
  <p:sldSz cx="9144000" cy="5143500" type="screen16x9"/>
  <p:notesSz cx="6858000" cy="9144000"/>
  <p:embeddedFontLst>
    <p:embeddedFont>
      <p:font typeface="Black Han Sans" panose="020B0604020202020204" charset="-127"/>
      <p:regular r:id="rId35"/>
    </p:embeddedFont>
    <p:embeddedFont>
      <p:font typeface="Anaheim" panose="020B0604020202020204" charset="0"/>
      <p:regular r:id="rId36"/>
    </p:embeddedFont>
    <p:embeddedFont>
      <p:font typeface="Bebas Neue" panose="020B0606020202050201" pitchFamily="34" charset="0"/>
      <p:regular r:id="rId37"/>
    </p:embeddedFont>
    <p:embeddedFont>
      <p:font typeface="Nunito Light" pitchFamily="2" charset="0"/>
      <p:regular r:id="rId38"/>
      <p:italic r:id="rId39"/>
    </p:embeddedFont>
    <p:embeddedFont>
      <p:font typeface="Open Sans" panose="020B0606030504020204" pitchFamily="34" charset="0"/>
      <p:regular r:id="rId40"/>
      <p:bold r:id="rId41"/>
      <p:italic r:id="rId42"/>
      <p:boldItalic r:id="rId43"/>
    </p:embeddedFont>
    <p:embeddedFont>
      <p:font typeface="Palatino Linotype" panose="02040502050505030304" pitchFamily="18" charset="0"/>
      <p:regular r:id="rId44"/>
      <p:bold r:id="rId45"/>
      <p:italic r:id="rId46"/>
      <p:boldItalic r:id="rId47"/>
    </p:embeddedFont>
    <p:embeddedFont>
      <p:font typeface="Sitka Text" pitchFamily="2"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5BCC2F-5884-4737-9DF6-2A7D6E984B0C}" v="1" dt="2023-12-14T18:24:34.679"/>
  </p1510:revLst>
</p1510:revInfo>
</file>

<file path=ppt/tableStyles.xml><?xml version="1.0" encoding="utf-8"?>
<a:tblStyleLst xmlns:a="http://schemas.openxmlformats.org/drawingml/2006/main" def="{0CAFFEA0-CA51-4E79-8E45-62B401AC38CF}">
  <a:tblStyle styleId="{0CAFFEA0-CA51-4E79-8E45-62B401AC38C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AC44C79-2EBC-4D53-B179-B386FD4CAFFA}"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360" y="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font" Target="fonts/font16.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3"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font" Target="fonts/font1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font" Target="fonts/font7.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font" Target="fonts/font15.fntdata"/><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10.fntdata"/><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jay Veershette" userId="ce7b1113021bd2e1" providerId="LiveId" clId="{CA5BCC2F-5884-4737-9DF6-2A7D6E984B0C}"/>
    <pc:docChg chg="modSld">
      <pc:chgData name="Sujay Veershette" userId="ce7b1113021bd2e1" providerId="LiveId" clId="{CA5BCC2F-5884-4737-9DF6-2A7D6E984B0C}" dt="2023-12-14T18:24:34.679" v="0" actId="14826"/>
      <pc:docMkLst>
        <pc:docMk/>
      </pc:docMkLst>
      <pc:sldChg chg="modSp">
        <pc:chgData name="Sujay Veershette" userId="ce7b1113021bd2e1" providerId="LiveId" clId="{CA5BCC2F-5884-4737-9DF6-2A7D6E984B0C}" dt="2023-12-14T18:24:34.679" v="0" actId="14826"/>
        <pc:sldMkLst>
          <pc:docMk/>
          <pc:sldMk cId="701634312" sldId="316"/>
        </pc:sldMkLst>
        <pc:picChg chg="mod">
          <ac:chgData name="Sujay Veershette" userId="ce7b1113021bd2e1" providerId="LiveId" clId="{CA5BCC2F-5884-4737-9DF6-2A7D6E984B0C}" dt="2023-12-14T18:24:34.679" v="0" actId="14826"/>
          <ac:picMkLst>
            <pc:docMk/>
            <pc:sldMk cId="701634312" sldId="316"/>
            <ac:picMk id="8" creationId="{673EDF90-2D21-3ED4-6942-6C4683650F4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45965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3"/>
        <p:cNvGrpSpPr/>
        <p:nvPr/>
      </p:nvGrpSpPr>
      <p:grpSpPr>
        <a:xfrm>
          <a:off x="0" y="0"/>
          <a:ext cx="0" cy="0"/>
          <a:chOff x="0" y="0"/>
          <a:chExt cx="0" cy="0"/>
        </a:xfrm>
      </p:grpSpPr>
      <p:sp>
        <p:nvSpPr>
          <p:cNvPr id="3144" name="Google Shape;3144;g51b1a71d38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5" name="Google Shape;3145;g51b1a71d3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42137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34388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3"/>
        <p:cNvGrpSpPr/>
        <p:nvPr/>
      </p:nvGrpSpPr>
      <p:grpSpPr>
        <a:xfrm>
          <a:off x="0" y="0"/>
          <a:ext cx="0" cy="0"/>
          <a:chOff x="0" y="0"/>
          <a:chExt cx="0" cy="0"/>
        </a:xfrm>
      </p:grpSpPr>
      <p:sp>
        <p:nvSpPr>
          <p:cNvPr id="3144" name="Google Shape;3144;g51b1a71d38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5" name="Google Shape;3145;g51b1a71d3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34629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59878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3"/>
        <p:cNvGrpSpPr/>
        <p:nvPr/>
      </p:nvGrpSpPr>
      <p:grpSpPr>
        <a:xfrm>
          <a:off x="0" y="0"/>
          <a:ext cx="0" cy="0"/>
          <a:chOff x="0" y="0"/>
          <a:chExt cx="0" cy="0"/>
        </a:xfrm>
      </p:grpSpPr>
      <p:sp>
        <p:nvSpPr>
          <p:cNvPr id="3144" name="Google Shape;3144;g51b1a71d38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5" name="Google Shape;3145;g51b1a71d3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39253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20193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3"/>
        <p:cNvGrpSpPr/>
        <p:nvPr/>
      </p:nvGrpSpPr>
      <p:grpSpPr>
        <a:xfrm>
          <a:off x="0" y="0"/>
          <a:ext cx="0" cy="0"/>
          <a:chOff x="0" y="0"/>
          <a:chExt cx="0" cy="0"/>
        </a:xfrm>
      </p:grpSpPr>
      <p:sp>
        <p:nvSpPr>
          <p:cNvPr id="3144" name="Google Shape;3144;g51b1a71d38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5" name="Google Shape;3145;g51b1a71d3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63886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98204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3"/>
        <p:cNvGrpSpPr/>
        <p:nvPr/>
      </p:nvGrpSpPr>
      <p:grpSpPr>
        <a:xfrm>
          <a:off x="0" y="0"/>
          <a:ext cx="0" cy="0"/>
          <a:chOff x="0" y="0"/>
          <a:chExt cx="0" cy="0"/>
        </a:xfrm>
      </p:grpSpPr>
      <p:sp>
        <p:nvSpPr>
          <p:cNvPr id="3144" name="Google Shape;3144;g51b1a71d38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5" name="Google Shape;3145;g51b1a71d3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9031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9" name="Google Shape;74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87960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3"/>
        <p:cNvGrpSpPr/>
        <p:nvPr/>
      </p:nvGrpSpPr>
      <p:grpSpPr>
        <a:xfrm>
          <a:off x="0" y="0"/>
          <a:ext cx="0" cy="0"/>
          <a:chOff x="0" y="0"/>
          <a:chExt cx="0" cy="0"/>
        </a:xfrm>
      </p:grpSpPr>
      <p:sp>
        <p:nvSpPr>
          <p:cNvPr id="3144" name="Google Shape;3144;g51b1a71d38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5" name="Google Shape;3145;g51b1a71d3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65066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67210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3"/>
        <p:cNvGrpSpPr/>
        <p:nvPr/>
      </p:nvGrpSpPr>
      <p:grpSpPr>
        <a:xfrm>
          <a:off x="0" y="0"/>
          <a:ext cx="0" cy="0"/>
          <a:chOff x="0" y="0"/>
          <a:chExt cx="0" cy="0"/>
        </a:xfrm>
      </p:grpSpPr>
      <p:sp>
        <p:nvSpPr>
          <p:cNvPr id="3144" name="Google Shape;3144;g51b1a71d38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5" name="Google Shape;3145;g51b1a71d3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32679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11439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3"/>
        <p:cNvGrpSpPr/>
        <p:nvPr/>
      </p:nvGrpSpPr>
      <p:grpSpPr>
        <a:xfrm>
          <a:off x="0" y="0"/>
          <a:ext cx="0" cy="0"/>
          <a:chOff x="0" y="0"/>
          <a:chExt cx="0" cy="0"/>
        </a:xfrm>
      </p:grpSpPr>
      <p:sp>
        <p:nvSpPr>
          <p:cNvPr id="3144" name="Google Shape;3144;g51b1a71d38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5" name="Google Shape;3145;g51b1a71d3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931143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44824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3"/>
        <p:cNvGrpSpPr/>
        <p:nvPr/>
      </p:nvGrpSpPr>
      <p:grpSpPr>
        <a:xfrm>
          <a:off x="0" y="0"/>
          <a:ext cx="0" cy="0"/>
          <a:chOff x="0" y="0"/>
          <a:chExt cx="0" cy="0"/>
        </a:xfrm>
      </p:grpSpPr>
      <p:sp>
        <p:nvSpPr>
          <p:cNvPr id="3144" name="Google Shape;3144;g51b1a71d38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5" name="Google Shape;3145;g51b1a71d3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58664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144053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3"/>
        <p:cNvGrpSpPr/>
        <p:nvPr/>
      </p:nvGrpSpPr>
      <p:grpSpPr>
        <a:xfrm>
          <a:off x="0" y="0"/>
          <a:ext cx="0" cy="0"/>
          <a:chOff x="0" y="0"/>
          <a:chExt cx="0" cy="0"/>
        </a:xfrm>
      </p:grpSpPr>
      <p:sp>
        <p:nvSpPr>
          <p:cNvPr id="3144" name="Google Shape;3144;g51b1a71d38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5" name="Google Shape;3145;g51b1a71d3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37333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9" name="Google Shape;74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7781368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9"/>
        <p:cNvGrpSpPr/>
        <p:nvPr/>
      </p:nvGrpSpPr>
      <p:grpSpPr>
        <a:xfrm>
          <a:off x="0" y="0"/>
          <a:ext cx="0" cy="0"/>
          <a:chOff x="0" y="0"/>
          <a:chExt cx="0" cy="0"/>
        </a:xfrm>
      </p:grpSpPr>
      <p:sp>
        <p:nvSpPr>
          <p:cNvPr id="2950" name="Google Shape;2950;gd44c0c1fca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1" name="Google Shape;2951;gd44c0c1fca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51997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54dda1946d_4_2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54dda1946d_4_2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3978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8"/>
        <p:cNvGrpSpPr/>
        <p:nvPr/>
      </p:nvGrpSpPr>
      <p:grpSpPr>
        <a:xfrm>
          <a:off x="0" y="0"/>
          <a:ext cx="0" cy="0"/>
          <a:chOff x="0" y="0"/>
          <a:chExt cx="0" cy="0"/>
        </a:xfrm>
      </p:grpSpPr>
      <p:sp>
        <p:nvSpPr>
          <p:cNvPr id="1329" name="Google Shape;1329;g54dda1946d_4_27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0" name="Google Shape;1330;g54dda1946d_4_27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8390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3"/>
        <p:cNvGrpSpPr/>
        <p:nvPr/>
      </p:nvGrpSpPr>
      <p:grpSpPr>
        <a:xfrm>
          <a:off x="0" y="0"/>
          <a:ext cx="0" cy="0"/>
          <a:chOff x="0" y="0"/>
          <a:chExt cx="0" cy="0"/>
        </a:xfrm>
      </p:grpSpPr>
      <p:sp>
        <p:nvSpPr>
          <p:cNvPr id="3144" name="Google Shape;3144;g51b1a71d38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5" name="Google Shape;3145;g51b1a71d3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0784" y="340797"/>
            <a:ext cx="8923262" cy="3095488"/>
            <a:chOff x="546926" y="3123628"/>
            <a:chExt cx="2075322" cy="719931"/>
          </a:xfrm>
        </p:grpSpPr>
        <p:sp>
          <p:nvSpPr>
            <p:cNvPr id="10" name="Google Shape;10;p2"/>
            <p:cNvSpPr/>
            <p:nvPr/>
          </p:nvSpPr>
          <p:spPr>
            <a:xfrm>
              <a:off x="777771" y="3123628"/>
              <a:ext cx="150050" cy="36000"/>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46926" y="3560309"/>
              <a:ext cx="148975" cy="35450"/>
            </a:xfrm>
            <a:custGeom>
              <a:avLst/>
              <a:gdLst/>
              <a:ahLst/>
              <a:cxnLst/>
              <a:rect l="l" t="t" r="r" b="b"/>
              <a:pathLst>
                <a:path w="5959" h="1418" extrusionOk="0">
                  <a:moveTo>
                    <a:pt x="2471" y="1"/>
                  </a:moveTo>
                  <a:cubicBezTo>
                    <a:pt x="2337" y="1"/>
                    <a:pt x="2219" y="86"/>
                    <a:pt x="2119" y="205"/>
                  </a:cubicBezTo>
                  <a:cubicBezTo>
                    <a:pt x="1965" y="359"/>
                    <a:pt x="1854" y="560"/>
                    <a:pt x="1812" y="777"/>
                  </a:cubicBezTo>
                  <a:cubicBezTo>
                    <a:pt x="1738" y="743"/>
                    <a:pt x="1665" y="708"/>
                    <a:pt x="1582" y="708"/>
                  </a:cubicBezTo>
                  <a:cubicBezTo>
                    <a:pt x="1564" y="708"/>
                    <a:pt x="1545" y="710"/>
                    <a:pt x="1526" y="714"/>
                  </a:cubicBezTo>
                  <a:cubicBezTo>
                    <a:pt x="1436" y="714"/>
                    <a:pt x="1346" y="798"/>
                    <a:pt x="1346" y="910"/>
                  </a:cubicBezTo>
                  <a:cubicBezTo>
                    <a:pt x="1248" y="798"/>
                    <a:pt x="1122" y="741"/>
                    <a:pt x="999" y="741"/>
                  </a:cubicBezTo>
                  <a:cubicBezTo>
                    <a:pt x="928" y="741"/>
                    <a:pt x="858" y="760"/>
                    <a:pt x="795" y="798"/>
                  </a:cubicBezTo>
                  <a:cubicBezTo>
                    <a:pt x="620" y="888"/>
                    <a:pt x="530" y="1111"/>
                    <a:pt x="376" y="1243"/>
                  </a:cubicBezTo>
                  <a:cubicBezTo>
                    <a:pt x="307" y="1328"/>
                    <a:pt x="90" y="1376"/>
                    <a:pt x="0" y="1418"/>
                  </a:cubicBezTo>
                  <a:lnTo>
                    <a:pt x="5959" y="1418"/>
                  </a:lnTo>
                  <a:cubicBezTo>
                    <a:pt x="5736" y="1397"/>
                    <a:pt x="5471" y="1328"/>
                    <a:pt x="5339" y="1090"/>
                  </a:cubicBezTo>
                  <a:cubicBezTo>
                    <a:pt x="5275" y="1000"/>
                    <a:pt x="5254" y="888"/>
                    <a:pt x="5164" y="825"/>
                  </a:cubicBezTo>
                  <a:cubicBezTo>
                    <a:pt x="5137" y="811"/>
                    <a:pt x="5109" y="805"/>
                    <a:pt x="5080" y="805"/>
                  </a:cubicBezTo>
                  <a:cubicBezTo>
                    <a:pt x="5011" y="805"/>
                    <a:pt x="4935" y="837"/>
                    <a:pt x="4857" y="867"/>
                  </a:cubicBezTo>
                  <a:cubicBezTo>
                    <a:pt x="4836" y="888"/>
                    <a:pt x="4809" y="888"/>
                    <a:pt x="4788" y="888"/>
                  </a:cubicBezTo>
                  <a:cubicBezTo>
                    <a:pt x="4767" y="888"/>
                    <a:pt x="4746" y="867"/>
                    <a:pt x="4746" y="846"/>
                  </a:cubicBezTo>
                  <a:cubicBezTo>
                    <a:pt x="4656" y="714"/>
                    <a:pt x="4635" y="534"/>
                    <a:pt x="4544" y="428"/>
                  </a:cubicBezTo>
                  <a:cubicBezTo>
                    <a:pt x="4480" y="330"/>
                    <a:pt x="4387" y="285"/>
                    <a:pt x="4294" y="285"/>
                  </a:cubicBezTo>
                  <a:cubicBezTo>
                    <a:pt x="4236" y="285"/>
                    <a:pt x="4177" y="303"/>
                    <a:pt x="4126" y="338"/>
                  </a:cubicBezTo>
                  <a:cubicBezTo>
                    <a:pt x="3972" y="401"/>
                    <a:pt x="3882" y="560"/>
                    <a:pt x="3840" y="735"/>
                  </a:cubicBezTo>
                  <a:cubicBezTo>
                    <a:pt x="3729" y="624"/>
                    <a:pt x="3596" y="512"/>
                    <a:pt x="3464" y="470"/>
                  </a:cubicBezTo>
                  <a:cubicBezTo>
                    <a:pt x="3416" y="457"/>
                    <a:pt x="3368" y="450"/>
                    <a:pt x="3321" y="450"/>
                  </a:cubicBezTo>
                  <a:cubicBezTo>
                    <a:pt x="3218" y="450"/>
                    <a:pt x="3122" y="484"/>
                    <a:pt x="3046" y="560"/>
                  </a:cubicBezTo>
                  <a:cubicBezTo>
                    <a:pt x="2934" y="295"/>
                    <a:pt x="2760" y="30"/>
                    <a:pt x="2516" y="4"/>
                  </a:cubicBezTo>
                  <a:cubicBezTo>
                    <a:pt x="2501" y="2"/>
                    <a:pt x="2486" y="1"/>
                    <a:pt x="24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378848" y="3195622"/>
              <a:ext cx="243400" cy="58050"/>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360039" y="3809260"/>
              <a:ext cx="142350" cy="34300"/>
            </a:xfrm>
            <a:custGeom>
              <a:avLst/>
              <a:gdLst/>
              <a:ahLst/>
              <a:cxnLst/>
              <a:rect l="l" t="t" r="r" b="b"/>
              <a:pathLst>
                <a:path w="5694" h="1372" extrusionOk="0">
                  <a:moveTo>
                    <a:pt x="2405" y="0"/>
                  </a:moveTo>
                  <a:cubicBezTo>
                    <a:pt x="2251" y="0"/>
                    <a:pt x="2119" y="90"/>
                    <a:pt x="2034" y="201"/>
                  </a:cubicBezTo>
                  <a:cubicBezTo>
                    <a:pt x="1875" y="334"/>
                    <a:pt x="1790" y="530"/>
                    <a:pt x="1722" y="752"/>
                  </a:cubicBezTo>
                  <a:cubicBezTo>
                    <a:pt x="1637" y="710"/>
                    <a:pt x="1547" y="662"/>
                    <a:pt x="1457" y="662"/>
                  </a:cubicBezTo>
                  <a:cubicBezTo>
                    <a:pt x="1372" y="689"/>
                    <a:pt x="1282" y="773"/>
                    <a:pt x="1282" y="863"/>
                  </a:cubicBezTo>
                  <a:cubicBezTo>
                    <a:pt x="1199" y="767"/>
                    <a:pt x="1081" y="712"/>
                    <a:pt x="961" y="712"/>
                  </a:cubicBezTo>
                  <a:cubicBezTo>
                    <a:pt x="889" y="712"/>
                    <a:pt x="818" y="732"/>
                    <a:pt x="752" y="773"/>
                  </a:cubicBezTo>
                  <a:cubicBezTo>
                    <a:pt x="599" y="863"/>
                    <a:pt x="509" y="1059"/>
                    <a:pt x="376" y="1192"/>
                  </a:cubicBezTo>
                  <a:cubicBezTo>
                    <a:pt x="286" y="1261"/>
                    <a:pt x="90" y="1324"/>
                    <a:pt x="0" y="1351"/>
                  </a:cubicBezTo>
                  <a:lnTo>
                    <a:pt x="5694" y="1372"/>
                  </a:lnTo>
                  <a:cubicBezTo>
                    <a:pt x="5477" y="1324"/>
                    <a:pt x="5233" y="1282"/>
                    <a:pt x="5101" y="1038"/>
                  </a:cubicBezTo>
                  <a:cubicBezTo>
                    <a:pt x="5032" y="953"/>
                    <a:pt x="5011" y="842"/>
                    <a:pt x="4921" y="795"/>
                  </a:cubicBezTo>
                  <a:cubicBezTo>
                    <a:pt x="4895" y="775"/>
                    <a:pt x="4869" y="768"/>
                    <a:pt x="4842" y="768"/>
                  </a:cubicBezTo>
                  <a:cubicBezTo>
                    <a:pt x="4780" y="768"/>
                    <a:pt x="4712" y="809"/>
                    <a:pt x="4635" y="842"/>
                  </a:cubicBezTo>
                  <a:cubicBezTo>
                    <a:pt x="4613" y="842"/>
                    <a:pt x="4592" y="863"/>
                    <a:pt x="4571" y="863"/>
                  </a:cubicBezTo>
                  <a:cubicBezTo>
                    <a:pt x="4550" y="842"/>
                    <a:pt x="4550" y="821"/>
                    <a:pt x="4523" y="795"/>
                  </a:cubicBezTo>
                  <a:cubicBezTo>
                    <a:pt x="4460" y="689"/>
                    <a:pt x="4439" y="509"/>
                    <a:pt x="4349" y="397"/>
                  </a:cubicBezTo>
                  <a:cubicBezTo>
                    <a:pt x="4278" y="313"/>
                    <a:pt x="4182" y="274"/>
                    <a:pt x="4088" y="274"/>
                  </a:cubicBezTo>
                  <a:cubicBezTo>
                    <a:pt x="4033" y="274"/>
                    <a:pt x="3979" y="287"/>
                    <a:pt x="3930" y="313"/>
                  </a:cubicBezTo>
                  <a:cubicBezTo>
                    <a:pt x="3798" y="397"/>
                    <a:pt x="3708" y="556"/>
                    <a:pt x="3665" y="710"/>
                  </a:cubicBezTo>
                  <a:cubicBezTo>
                    <a:pt x="3554" y="599"/>
                    <a:pt x="3443" y="487"/>
                    <a:pt x="3310" y="445"/>
                  </a:cubicBezTo>
                  <a:cubicBezTo>
                    <a:pt x="3268" y="430"/>
                    <a:pt x="3224" y="422"/>
                    <a:pt x="3180" y="422"/>
                  </a:cubicBezTo>
                  <a:cubicBezTo>
                    <a:pt x="3085" y="422"/>
                    <a:pt x="2989" y="457"/>
                    <a:pt x="2913" y="530"/>
                  </a:cubicBezTo>
                  <a:cubicBezTo>
                    <a:pt x="2802" y="291"/>
                    <a:pt x="2627" y="27"/>
                    <a:pt x="2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p:nvPr/>
        </p:nvSpPr>
        <p:spPr>
          <a:xfrm>
            <a:off x="-10410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0" y="4190050"/>
            <a:ext cx="9144064" cy="953462"/>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72800" y="2380200"/>
            <a:ext cx="250671" cy="247440"/>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473025" y="451965"/>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3400" y="-46775"/>
            <a:ext cx="378348" cy="5229346"/>
          </a:xfrm>
          <a:custGeom>
            <a:avLst/>
            <a:gdLst/>
            <a:ahLst/>
            <a:cxnLst/>
            <a:rect l="l" t="t" r="r" b="b"/>
            <a:pathLst>
              <a:path w="5911" h="47821" extrusionOk="0">
                <a:moveTo>
                  <a:pt x="64" y="0"/>
                </a:moveTo>
                <a:lnTo>
                  <a:pt x="0" y="47778"/>
                </a:lnTo>
                <a:lnTo>
                  <a:pt x="5911" y="47820"/>
                </a:lnTo>
                <a:lnTo>
                  <a:pt x="27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735728" y="-46767"/>
            <a:ext cx="441750" cy="4098509"/>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000382" y="156315"/>
            <a:ext cx="1232346" cy="295650"/>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146988" y="4632575"/>
            <a:ext cx="3181346" cy="175049"/>
          </a:xfrm>
          <a:custGeom>
            <a:avLst/>
            <a:gdLst/>
            <a:ahLst/>
            <a:cxnLst/>
            <a:rect l="l" t="t" r="r" b="b"/>
            <a:pathLst>
              <a:path w="36476" h="2273" extrusionOk="0">
                <a:moveTo>
                  <a:pt x="18246" y="1"/>
                </a:moveTo>
                <a:cubicBezTo>
                  <a:pt x="8162" y="1"/>
                  <a:pt x="0" y="504"/>
                  <a:pt x="0" y="1123"/>
                </a:cubicBezTo>
                <a:cubicBezTo>
                  <a:pt x="0" y="1764"/>
                  <a:pt x="8162" y="2273"/>
                  <a:pt x="18246" y="2273"/>
                </a:cubicBezTo>
                <a:cubicBezTo>
                  <a:pt x="28309" y="2273"/>
                  <a:pt x="36476" y="1764"/>
                  <a:pt x="36476" y="1123"/>
                </a:cubicBezTo>
                <a:cubicBezTo>
                  <a:pt x="36476" y="504"/>
                  <a:pt x="28309" y="1"/>
                  <a:pt x="182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txBox="1">
            <a:spLocks noGrp="1"/>
          </p:cNvSpPr>
          <p:nvPr>
            <p:ph type="subTitle" idx="1"/>
          </p:nvPr>
        </p:nvSpPr>
        <p:spPr>
          <a:xfrm>
            <a:off x="844500" y="2302950"/>
            <a:ext cx="5948400" cy="418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23" name="Google Shape;23;p2"/>
          <p:cNvSpPr txBox="1">
            <a:spLocks noGrp="1"/>
          </p:cNvSpPr>
          <p:nvPr>
            <p:ph type="ctrTitle"/>
          </p:nvPr>
        </p:nvSpPr>
        <p:spPr>
          <a:xfrm>
            <a:off x="844500" y="599625"/>
            <a:ext cx="5948400" cy="1783500"/>
          </a:xfrm>
          <a:prstGeom prst="rect">
            <a:avLst/>
          </a:prstGeom>
        </p:spPr>
        <p:txBody>
          <a:bodyPr spcFirstLastPara="1" wrap="square" lIns="91425" tIns="91425" rIns="91425" bIns="91425" anchor="b" anchorCtr="0">
            <a:noAutofit/>
          </a:bodyPr>
          <a:lstStyle>
            <a:lvl1pPr lvl="0" algn="l" rtl="0">
              <a:lnSpc>
                <a:spcPct val="80000"/>
              </a:lnSpc>
              <a:spcBef>
                <a:spcPts val="0"/>
              </a:spcBef>
              <a:spcAft>
                <a:spcPts val="0"/>
              </a:spcAft>
              <a:buClr>
                <a:srgbClr val="191919"/>
              </a:buClr>
              <a:buSzPts val="5200"/>
              <a:buNone/>
              <a:defRPr sz="550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grpSp>
        <p:nvGrpSpPr>
          <p:cNvPr id="24" name="Google Shape;24;p2"/>
          <p:cNvGrpSpPr/>
          <p:nvPr/>
        </p:nvGrpSpPr>
        <p:grpSpPr>
          <a:xfrm>
            <a:off x="512340" y="3044211"/>
            <a:ext cx="1133103" cy="1456552"/>
            <a:chOff x="1307321" y="654999"/>
            <a:chExt cx="1131632" cy="1454661"/>
          </a:xfrm>
        </p:grpSpPr>
        <p:sp>
          <p:nvSpPr>
            <p:cNvPr id="25" name="Google Shape;25;p2"/>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a:off x="2923624" y="3089993"/>
            <a:ext cx="900971" cy="1488281"/>
            <a:chOff x="267900" y="392875"/>
            <a:chExt cx="1039422" cy="1716785"/>
          </a:xfrm>
        </p:grpSpPr>
        <p:sp>
          <p:nvSpPr>
            <p:cNvPr id="28" name="Google Shape;28;p2"/>
            <p:cNvSpPr/>
            <p:nvPr/>
          </p:nvSpPr>
          <p:spPr>
            <a:xfrm>
              <a:off x="267900" y="392875"/>
              <a:ext cx="1039422" cy="1222831"/>
            </a:xfrm>
            <a:custGeom>
              <a:avLst/>
              <a:gdLst/>
              <a:ahLst/>
              <a:cxnLst/>
              <a:rect l="l" t="t" r="r" b="b"/>
              <a:pathLst>
                <a:path w="23638" h="27809" extrusionOk="0">
                  <a:moveTo>
                    <a:pt x="12964" y="0"/>
                  </a:moveTo>
                  <a:cubicBezTo>
                    <a:pt x="9950" y="0"/>
                    <a:pt x="7434" y="2963"/>
                    <a:pt x="7304" y="6692"/>
                  </a:cubicBezTo>
                  <a:cubicBezTo>
                    <a:pt x="7283" y="7222"/>
                    <a:pt x="7325" y="7751"/>
                    <a:pt x="7394" y="8255"/>
                  </a:cubicBezTo>
                  <a:cubicBezTo>
                    <a:pt x="6070" y="8964"/>
                    <a:pt x="4990" y="10310"/>
                    <a:pt x="4412" y="11988"/>
                  </a:cubicBezTo>
                  <a:cubicBezTo>
                    <a:pt x="4015" y="12094"/>
                    <a:pt x="3645" y="12253"/>
                    <a:pt x="3290" y="12449"/>
                  </a:cubicBezTo>
                  <a:cubicBezTo>
                    <a:pt x="620" y="13996"/>
                    <a:pt x="1" y="17920"/>
                    <a:pt x="1897" y="21209"/>
                  </a:cubicBezTo>
                  <a:cubicBezTo>
                    <a:pt x="3289" y="23613"/>
                    <a:pt x="5610" y="25016"/>
                    <a:pt x="7798" y="25016"/>
                  </a:cubicBezTo>
                  <a:cubicBezTo>
                    <a:pt x="8040" y="25016"/>
                    <a:pt x="8280" y="24999"/>
                    <a:pt x="8517" y="24964"/>
                  </a:cubicBezTo>
                  <a:cubicBezTo>
                    <a:pt x="9889" y="26728"/>
                    <a:pt x="11806" y="27808"/>
                    <a:pt x="13925" y="27808"/>
                  </a:cubicBezTo>
                  <a:cubicBezTo>
                    <a:pt x="18050" y="27808"/>
                    <a:pt x="21408" y="23725"/>
                    <a:pt x="21472" y="18651"/>
                  </a:cubicBezTo>
                  <a:cubicBezTo>
                    <a:pt x="22663" y="17438"/>
                    <a:pt x="23437" y="15627"/>
                    <a:pt x="23527" y="13577"/>
                  </a:cubicBezTo>
                  <a:cubicBezTo>
                    <a:pt x="23638" y="9891"/>
                    <a:pt x="21408" y="6798"/>
                    <a:pt x="18474" y="6512"/>
                  </a:cubicBezTo>
                  <a:cubicBezTo>
                    <a:pt x="18363" y="2958"/>
                    <a:pt x="16064" y="93"/>
                    <a:pt x="13130" y="3"/>
                  </a:cubicBezTo>
                  <a:cubicBezTo>
                    <a:pt x="13075" y="1"/>
                    <a:pt x="13019" y="0"/>
                    <a:pt x="12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61804" y="1126611"/>
              <a:ext cx="80602" cy="983049"/>
            </a:xfrm>
            <a:custGeom>
              <a:avLst/>
              <a:gdLst/>
              <a:ahLst/>
              <a:cxnLst/>
              <a:rect l="l" t="t" r="r" b="b"/>
              <a:pathLst>
                <a:path w="1833" h="22356" extrusionOk="0">
                  <a:moveTo>
                    <a:pt x="705" y="0"/>
                  </a:moveTo>
                  <a:lnTo>
                    <a:pt x="0" y="22356"/>
                  </a:lnTo>
                  <a:lnTo>
                    <a:pt x="0" y="22356"/>
                  </a:lnTo>
                  <a:lnTo>
                    <a:pt x="1833" y="22287"/>
                  </a:lnTo>
                  <a:lnTo>
                    <a:pt x="7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flipH="1">
            <a:off x="7906774" y="3089993"/>
            <a:ext cx="900971" cy="1488281"/>
            <a:chOff x="267900" y="392875"/>
            <a:chExt cx="1039422" cy="1716785"/>
          </a:xfrm>
        </p:grpSpPr>
        <p:sp>
          <p:nvSpPr>
            <p:cNvPr id="31" name="Google Shape;31;p2"/>
            <p:cNvSpPr/>
            <p:nvPr/>
          </p:nvSpPr>
          <p:spPr>
            <a:xfrm>
              <a:off x="267900" y="392875"/>
              <a:ext cx="1039422" cy="1222831"/>
            </a:xfrm>
            <a:custGeom>
              <a:avLst/>
              <a:gdLst/>
              <a:ahLst/>
              <a:cxnLst/>
              <a:rect l="l" t="t" r="r" b="b"/>
              <a:pathLst>
                <a:path w="23638" h="27809" extrusionOk="0">
                  <a:moveTo>
                    <a:pt x="12964" y="0"/>
                  </a:moveTo>
                  <a:cubicBezTo>
                    <a:pt x="9950" y="0"/>
                    <a:pt x="7434" y="2963"/>
                    <a:pt x="7304" y="6692"/>
                  </a:cubicBezTo>
                  <a:cubicBezTo>
                    <a:pt x="7283" y="7222"/>
                    <a:pt x="7325" y="7751"/>
                    <a:pt x="7394" y="8255"/>
                  </a:cubicBezTo>
                  <a:cubicBezTo>
                    <a:pt x="6070" y="8964"/>
                    <a:pt x="4990" y="10310"/>
                    <a:pt x="4412" y="11988"/>
                  </a:cubicBezTo>
                  <a:cubicBezTo>
                    <a:pt x="4015" y="12094"/>
                    <a:pt x="3645" y="12253"/>
                    <a:pt x="3290" y="12449"/>
                  </a:cubicBezTo>
                  <a:cubicBezTo>
                    <a:pt x="620" y="13996"/>
                    <a:pt x="1" y="17920"/>
                    <a:pt x="1897" y="21209"/>
                  </a:cubicBezTo>
                  <a:cubicBezTo>
                    <a:pt x="3289" y="23613"/>
                    <a:pt x="5610" y="25016"/>
                    <a:pt x="7798" y="25016"/>
                  </a:cubicBezTo>
                  <a:cubicBezTo>
                    <a:pt x="8040" y="25016"/>
                    <a:pt x="8280" y="24999"/>
                    <a:pt x="8517" y="24964"/>
                  </a:cubicBezTo>
                  <a:cubicBezTo>
                    <a:pt x="9889" y="26728"/>
                    <a:pt x="11806" y="27808"/>
                    <a:pt x="13925" y="27808"/>
                  </a:cubicBezTo>
                  <a:cubicBezTo>
                    <a:pt x="18050" y="27808"/>
                    <a:pt x="21408" y="23725"/>
                    <a:pt x="21472" y="18651"/>
                  </a:cubicBezTo>
                  <a:cubicBezTo>
                    <a:pt x="22663" y="17438"/>
                    <a:pt x="23437" y="15627"/>
                    <a:pt x="23527" y="13577"/>
                  </a:cubicBezTo>
                  <a:cubicBezTo>
                    <a:pt x="23638" y="9891"/>
                    <a:pt x="21408" y="6798"/>
                    <a:pt x="18474" y="6512"/>
                  </a:cubicBezTo>
                  <a:cubicBezTo>
                    <a:pt x="18363" y="2958"/>
                    <a:pt x="16064" y="93"/>
                    <a:pt x="13130" y="3"/>
                  </a:cubicBezTo>
                  <a:cubicBezTo>
                    <a:pt x="13075" y="1"/>
                    <a:pt x="13019" y="0"/>
                    <a:pt x="12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61804" y="1126611"/>
              <a:ext cx="80602" cy="983049"/>
            </a:xfrm>
            <a:custGeom>
              <a:avLst/>
              <a:gdLst/>
              <a:ahLst/>
              <a:cxnLst/>
              <a:rect l="l" t="t" r="r" b="b"/>
              <a:pathLst>
                <a:path w="1833" h="22356" extrusionOk="0">
                  <a:moveTo>
                    <a:pt x="705" y="0"/>
                  </a:moveTo>
                  <a:lnTo>
                    <a:pt x="0" y="22356"/>
                  </a:lnTo>
                  <a:lnTo>
                    <a:pt x="0" y="22356"/>
                  </a:lnTo>
                  <a:lnTo>
                    <a:pt x="1833" y="22287"/>
                  </a:lnTo>
                  <a:lnTo>
                    <a:pt x="7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1">
  <p:cSld name="CUSTOM_13">
    <p:spTree>
      <p:nvGrpSpPr>
        <p:cNvPr id="1" name="Shape 285"/>
        <p:cNvGrpSpPr/>
        <p:nvPr/>
      </p:nvGrpSpPr>
      <p:grpSpPr>
        <a:xfrm>
          <a:off x="0" y="0"/>
          <a:ext cx="0" cy="0"/>
          <a:chOff x="0" y="0"/>
          <a:chExt cx="0" cy="0"/>
        </a:xfrm>
      </p:grpSpPr>
      <p:sp>
        <p:nvSpPr>
          <p:cNvPr id="286" name="Google Shape;286;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87" name="Google Shape;287;p15"/>
          <p:cNvSpPr txBox="1">
            <a:spLocks noGrp="1"/>
          </p:cNvSpPr>
          <p:nvPr>
            <p:ph type="body" idx="1"/>
          </p:nvPr>
        </p:nvSpPr>
        <p:spPr>
          <a:xfrm>
            <a:off x="720000" y="949874"/>
            <a:ext cx="7704000" cy="802800"/>
          </a:xfrm>
          <a:prstGeom prst="rect">
            <a:avLst/>
          </a:prstGeom>
        </p:spPr>
        <p:txBody>
          <a:bodyPr spcFirstLastPara="1" wrap="square" lIns="91425" tIns="91425" rIns="91425" bIns="91425" anchor="t" anchorCtr="0">
            <a:noAutofit/>
          </a:bodyPr>
          <a:lstStyle>
            <a:lvl1pPr marL="457200" lvl="0" indent="-304800" algn="ctr" rtl="0">
              <a:lnSpc>
                <a:spcPct val="100000"/>
              </a:lnSpc>
              <a:spcBef>
                <a:spcPts val="0"/>
              </a:spcBef>
              <a:spcAft>
                <a:spcPts val="0"/>
              </a:spcAft>
              <a:buClr>
                <a:schemeClr val="accent1"/>
              </a:buClr>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
        <p:nvSpPr>
          <p:cNvPr id="288" name="Google Shape;288;p15"/>
          <p:cNvSpPr/>
          <p:nvPr/>
        </p:nvSpPr>
        <p:spPr>
          <a:xfrm>
            <a:off x="-68125" y="1090750"/>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5"/>
          <p:cNvSpPr/>
          <p:nvPr/>
        </p:nvSpPr>
        <p:spPr>
          <a:xfrm flipH="1">
            <a:off x="6571592" y="1849552"/>
            <a:ext cx="1120808" cy="267303"/>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5"/>
          <p:cNvSpPr/>
          <p:nvPr/>
        </p:nvSpPr>
        <p:spPr>
          <a:xfrm flipH="1">
            <a:off x="-10410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5"/>
          <p:cNvSpPr/>
          <p:nvPr/>
        </p:nvSpPr>
        <p:spPr>
          <a:xfrm>
            <a:off x="-78" y="4705507"/>
            <a:ext cx="9144064" cy="438003"/>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5"/>
          <p:cNvSpPr/>
          <p:nvPr/>
        </p:nvSpPr>
        <p:spPr>
          <a:xfrm>
            <a:off x="7357675" y="82050"/>
            <a:ext cx="1259352" cy="300351"/>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5"/>
          <p:cNvSpPr/>
          <p:nvPr/>
        </p:nvSpPr>
        <p:spPr>
          <a:xfrm>
            <a:off x="3425925" y="-30350"/>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5"/>
          <p:cNvSpPr/>
          <p:nvPr/>
        </p:nvSpPr>
        <p:spPr>
          <a:xfrm>
            <a:off x="8735925" y="755500"/>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5" name="Google Shape;295;p15"/>
          <p:cNvGrpSpPr/>
          <p:nvPr/>
        </p:nvGrpSpPr>
        <p:grpSpPr>
          <a:xfrm>
            <a:off x="7464034" y="3703121"/>
            <a:ext cx="959964" cy="1233989"/>
            <a:chOff x="1307321" y="654999"/>
            <a:chExt cx="1131632" cy="1454661"/>
          </a:xfrm>
        </p:grpSpPr>
        <p:sp>
          <p:nvSpPr>
            <p:cNvPr id="296" name="Google Shape;296;p15"/>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5"/>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8" name="Google Shape;298;p15"/>
          <p:cNvSpPr/>
          <p:nvPr/>
        </p:nvSpPr>
        <p:spPr>
          <a:xfrm>
            <a:off x="-1938112" y="4836975"/>
            <a:ext cx="3181346" cy="175049"/>
          </a:xfrm>
          <a:custGeom>
            <a:avLst/>
            <a:gdLst/>
            <a:ahLst/>
            <a:cxnLst/>
            <a:rect l="l" t="t" r="r" b="b"/>
            <a:pathLst>
              <a:path w="36476" h="2273" extrusionOk="0">
                <a:moveTo>
                  <a:pt x="18246" y="1"/>
                </a:moveTo>
                <a:cubicBezTo>
                  <a:pt x="8162" y="1"/>
                  <a:pt x="0" y="504"/>
                  <a:pt x="0" y="1123"/>
                </a:cubicBezTo>
                <a:cubicBezTo>
                  <a:pt x="0" y="1764"/>
                  <a:pt x="8162" y="2273"/>
                  <a:pt x="18246" y="2273"/>
                </a:cubicBezTo>
                <a:cubicBezTo>
                  <a:pt x="28309" y="2273"/>
                  <a:pt x="36476" y="1764"/>
                  <a:pt x="36476" y="1123"/>
                </a:cubicBezTo>
                <a:cubicBezTo>
                  <a:pt x="36476" y="504"/>
                  <a:pt x="28309" y="1"/>
                  <a:pt x="182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 name="Google Shape;299;p15"/>
          <p:cNvGrpSpPr/>
          <p:nvPr/>
        </p:nvGrpSpPr>
        <p:grpSpPr>
          <a:xfrm flipH="1">
            <a:off x="-2102160" y="3843765"/>
            <a:ext cx="3284189" cy="1168269"/>
            <a:chOff x="2536050" y="2210275"/>
            <a:chExt cx="5672175" cy="2017737"/>
          </a:xfrm>
        </p:grpSpPr>
        <p:sp>
          <p:nvSpPr>
            <p:cNvPr id="300" name="Google Shape;300;p15"/>
            <p:cNvSpPr/>
            <p:nvPr/>
          </p:nvSpPr>
          <p:spPr>
            <a:xfrm>
              <a:off x="2536050" y="2210275"/>
              <a:ext cx="5672175" cy="1619642"/>
            </a:xfrm>
            <a:custGeom>
              <a:avLst/>
              <a:gdLst/>
              <a:ahLst/>
              <a:cxnLst/>
              <a:rect l="l" t="t" r="r" b="b"/>
              <a:pathLst>
                <a:path w="73667" h="21035" extrusionOk="0">
                  <a:moveTo>
                    <a:pt x="39484" y="0"/>
                  </a:moveTo>
                  <a:cubicBezTo>
                    <a:pt x="32918" y="0"/>
                    <a:pt x="27391" y="2097"/>
                    <a:pt x="25491" y="3096"/>
                  </a:cubicBezTo>
                  <a:cubicBezTo>
                    <a:pt x="23526" y="4112"/>
                    <a:pt x="16795" y="7465"/>
                    <a:pt x="14454" y="7995"/>
                  </a:cubicBezTo>
                  <a:cubicBezTo>
                    <a:pt x="12118" y="8524"/>
                    <a:pt x="4947" y="9541"/>
                    <a:pt x="2585" y="11241"/>
                  </a:cubicBezTo>
                  <a:cubicBezTo>
                    <a:pt x="577" y="12676"/>
                    <a:pt x="0" y="15854"/>
                    <a:pt x="223" y="18433"/>
                  </a:cubicBezTo>
                  <a:cubicBezTo>
                    <a:pt x="286" y="19164"/>
                    <a:pt x="265" y="20335"/>
                    <a:pt x="948" y="20774"/>
                  </a:cubicBezTo>
                  <a:cubicBezTo>
                    <a:pt x="1282" y="20970"/>
                    <a:pt x="1700" y="20970"/>
                    <a:pt x="2076" y="20970"/>
                  </a:cubicBezTo>
                  <a:cubicBezTo>
                    <a:pt x="4296" y="21016"/>
                    <a:pt x="6520" y="21035"/>
                    <a:pt x="8746" y="21035"/>
                  </a:cubicBezTo>
                  <a:cubicBezTo>
                    <a:pt x="17407" y="21035"/>
                    <a:pt x="26101" y="20752"/>
                    <a:pt x="34738" y="20663"/>
                  </a:cubicBezTo>
                  <a:cubicBezTo>
                    <a:pt x="43297" y="20573"/>
                    <a:pt x="51840" y="20467"/>
                    <a:pt x="60399" y="20308"/>
                  </a:cubicBezTo>
                  <a:cubicBezTo>
                    <a:pt x="63312" y="20266"/>
                    <a:pt x="66204" y="20202"/>
                    <a:pt x="69117" y="20112"/>
                  </a:cubicBezTo>
                  <a:cubicBezTo>
                    <a:pt x="69403" y="20112"/>
                    <a:pt x="69757" y="20134"/>
                    <a:pt x="70133" y="20134"/>
                  </a:cubicBezTo>
                  <a:cubicBezTo>
                    <a:pt x="70460" y="20149"/>
                    <a:pt x="70807" y="20166"/>
                    <a:pt x="71146" y="20166"/>
                  </a:cubicBezTo>
                  <a:cubicBezTo>
                    <a:pt x="71725" y="20166"/>
                    <a:pt x="72280" y="20118"/>
                    <a:pt x="72670" y="19938"/>
                  </a:cubicBezTo>
                  <a:cubicBezTo>
                    <a:pt x="73666" y="19472"/>
                    <a:pt x="71590" y="11109"/>
                    <a:pt x="70970" y="8858"/>
                  </a:cubicBezTo>
                  <a:cubicBezTo>
                    <a:pt x="70329" y="6628"/>
                    <a:pt x="68502" y="6496"/>
                    <a:pt x="66844" y="6363"/>
                  </a:cubicBezTo>
                  <a:cubicBezTo>
                    <a:pt x="65213" y="6231"/>
                    <a:pt x="61172" y="4488"/>
                    <a:pt x="57046" y="2857"/>
                  </a:cubicBezTo>
                  <a:cubicBezTo>
                    <a:pt x="52921" y="1221"/>
                    <a:pt x="47052" y="140"/>
                    <a:pt x="40167" y="8"/>
                  </a:cubicBezTo>
                  <a:cubicBezTo>
                    <a:pt x="39938" y="3"/>
                    <a:pt x="39711" y="0"/>
                    <a:pt x="394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5"/>
            <p:cNvSpPr/>
            <p:nvPr/>
          </p:nvSpPr>
          <p:spPr>
            <a:xfrm>
              <a:off x="2558072" y="3186233"/>
              <a:ext cx="5593868" cy="643699"/>
            </a:xfrm>
            <a:custGeom>
              <a:avLst/>
              <a:gdLst/>
              <a:ahLst/>
              <a:cxnLst/>
              <a:rect l="l" t="t" r="r" b="b"/>
              <a:pathLst>
                <a:path w="72650" h="8360" extrusionOk="0">
                  <a:moveTo>
                    <a:pt x="12345" y="0"/>
                  </a:moveTo>
                  <a:cubicBezTo>
                    <a:pt x="8827" y="0"/>
                    <a:pt x="5890" y="2805"/>
                    <a:pt x="5477" y="6468"/>
                  </a:cubicBezTo>
                  <a:lnTo>
                    <a:pt x="0" y="6489"/>
                  </a:lnTo>
                  <a:cubicBezTo>
                    <a:pt x="48" y="7104"/>
                    <a:pt x="180" y="7792"/>
                    <a:pt x="662" y="8099"/>
                  </a:cubicBezTo>
                  <a:cubicBezTo>
                    <a:pt x="996" y="8295"/>
                    <a:pt x="1414" y="8295"/>
                    <a:pt x="1790" y="8295"/>
                  </a:cubicBezTo>
                  <a:cubicBezTo>
                    <a:pt x="4010" y="8341"/>
                    <a:pt x="6234" y="8360"/>
                    <a:pt x="8460" y="8360"/>
                  </a:cubicBezTo>
                  <a:cubicBezTo>
                    <a:pt x="17121" y="8360"/>
                    <a:pt x="25815" y="8077"/>
                    <a:pt x="34452" y="7988"/>
                  </a:cubicBezTo>
                  <a:cubicBezTo>
                    <a:pt x="43011" y="7898"/>
                    <a:pt x="51554" y="7792"/>
                    <a:pt x="60113" y="7633"/>
                  </a:cubicBezTo>
                  <a:cubicBezTo>
                    <a:pt x="63026" y="7591"/>
                    <a:pt x="65918" y="7527"/>
                    <a:pt x="68831" y="7437"/>
                  </a:cubicBezTo>
                  <a:cubicBezTo>
                    <a:pt x="68868" y="7437"/>
                    <a:pt x="68907" y="7436"/>
                    <a:pt x="68947" y="7436"/>
                  </a:cubicBezTo>
                  <a:cubicBezTo>
                    <a:pt x="69461" y="7436"/>
                    <a:pt x="70161" y="7501"/>
                    <a:pt x="70830" y="7501"/>
                  </a:cubicBezTo>
                  <a:cubicBezTo>
                    <a:pt x="71420" y="7501"/>
                    <a:pt x="71987" y="7451"/>
                    <a:pt x="72384" y="7263"/>
                  </a:cubicBezTo>
                  <a:cubicBezTo>
                    <a:pt x="72586" y="7173"/>
                    <a:pt x="72649" y="6775"/>
                    <a:pt x="72649" y="6225"/>
                  </a:cubicBezTo>
                  <a:lnTo>
                    <a:pt x="72649" y="6225"/>
                  </a:lnTo>
                  <a:lnTo>
                    <a:pt x="64795" y="6246"/>
                  </a:lnTo>
                  <a:cubicBezTo>
                    <a:pt x="63979" y="3222"/>
                    <a:pt x="61395" y="992"/>
                    <a:pt x="58286" y="928"/>
                  </a:cubicBezTo>
                  <a:cubicBezTo>
                    <a:pt x="58239" y="927"/>
                    <a:pt x="58192" y="927"/>
                    <a:pt x="58146" y="927"/>
                  </a:cubicBezTo>
                  <a:cubicBezTo>
                    <a:pt x="55001" y="927"/>
                    <a:pt x="52315" y="3204"/>
                    <a:pt x="51506" y="6288"/>
                  </a:cubicBezTo>
                  <a:lnTo>
                    <a:pt x="19178" y="6421"/>
                  </a:lnTo>
                  <a:cubicBezTo>
                    <a:pt x="18760" y="2846"/>
                    <a:pt x="15958" y="65"/>
                    <a:pt x="12473" y="1"/>
                  </a:cubicBezTo>
                  <a:cubicBezTo>
                    <a:pt x="12430" y="1"/>
                    <a:pt x="12388" y="0"/>
                    <a:pt x="123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5"/>
            <p:cNvSpPr/>
            <p:nvPr/>
          </p:nvSpPr>
          <p:spPr>
            <a:xfrm>
              <a:off x="3059640" y="3267775"/>
              <a:ext cx="897252" cy="888859"/>
            </a:xfrm>
            <a:custGeom>
              <a:avLst/>
              <a:gdLst/>
              <a:ahLst/>
              <a:cxnLst/>
              <a:rect l="l" t="t" r="r" b="b"/>
              <a:pathLst>
                <a:path w="11653" h="11544" extrusionOk="0">
                  <a:moveTo>
                    <a:pt x="5806" y="0"/>
                  </a:moveTo>
                  <a:cubicBezTo>
                    <a:pt x="2685" y="0"/>
                    <a:pt x="132" y="2512"/>
                    <a:pt x="64" y="5648"/>
                  </a:cubicBezTo>
                  <a:cubicBezTo>
                    <a:pt x="1" y="8825"/>
                    <a:pt x="2516" y="11473"/>
                    <a:pt x="5715" y="11542"/>
                  </a:cubicBezTo>
                  <a:cubicBezTo>
                    <a:pt x="5754" y="11543"/>
                    <a:pt x="5793" y="11543"/>
                    <a:pt x="5832" y="11543"/>
                  </a:cubicBezTo>
                  <a:cubicBezTo>
                    <a:pt x="8957" y="11543"/>
                    <a:pt x="11521" y="9030"/>
                    <a:pt x="11584" y="5891"/>
                  </a:cubicBezTo>
                  <a:cubicBezTo>
                    <a:pt x="11652" y="2713"/>
                    <a:pt x="9137" y="65"/>
                    <a:pt x="5932" y="2"/>
                  </a:cubicBezTo>
                  <a:cubicBezTo>
                    <a:pt x="5890" y="1"/>
                    <a:pt x="5848" y="0"/>
                    <a:pt x="58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03" name="Google Shape;303;p15"/>
            <p:cNvSpPr/>
            <p:nvPr/>
          </p:nvSpPr>
          <p:spPr>
            <a:xfrm>
              <a:off x="3258219" y="3464737"/>
              <a:ext cx="499637" cy="494940"/>
            </a:xfrm>
            <a:custGeom>
              <a:avLst/>
              <a:gdLst/>
              <a:ahLst/>
              <a:cxnLst/>
              <a:rect l="l" t="t" r="r" b="b"/>
              <a:pathLst>
                <a:path w="6489" h="6428" extrusionOk="0">
                  <a:moveTo>
                    <a:pt x="3234" y="1"/>
                  </a:moveTo>
                  <a:cubicBezTo>
                    <a:pt x="1504" y="1"/>
                    <a:pt x="69" y="1394"/>
                    <a:pt x="22" y="3137"/>
                  </a:cubicBezTo>
                  <a:cubicBezTo>
                    <a:pt x="1" y="4922"/>
                    <a:pt x="1415" y="6378"/>
                    <a:pt x="3179" y="6426"/>
                  </a:cubicBezTo>
                  <a:cubicBezTo>
                    <a:pt x="3204" y="6427"/>
                    <a:pt x="3230" y="6427"/>
                    <a:pt x="3256" y="6427"/>
                  </a:cubicBezTo>
                  <a:cubicBezTo>
                    <a:pt x="4985" y="6427"/>
                    <a:pt x="6426" y="5028"/>
                    <a:pt x="6468" y="3270"/>
                  </a:cubicBezTo>
                  <a:cubicBezTo>
                    <a:pt x="6489" y="1501"/>
                    <a:pt x="5075" y="23"/>
                    <a:pt x="3311" y="2"/>
                  </a:cubicBezTo>
                  <a:cubicBezTo>
                    <a:pt x="3285" y="1"/>
                    <a:pt x="3259" y="1"/>
                    <a:pt x="3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5"/>
            <p:cNvSpPr/>
            <p:nvPr/>
          </p:nvSpPr>
          <p:spPr>
            <a:xfrm>
              <a:off x="3428309" y="3633287"/>
              <a:ext cx="159539" cy="157845"/>
            </a:xfrm>
            <a:custGeom>
              <a:avLst/>
              <a:gdLst/>
              <a:ahLst/>
              <a:cxnLst/>
              <a:rect l="l" t="t" r="r" b="b"/>
              <a:pathLst>
                <a:path w="2072" h="2050" extrusionOk="0">
                  <a:moveTo>
                    <a:pt x="1060" y="0"/>
                  </a:moveTo>
                  <a:cubicBezTo>
                    <a:pt x="482" y="0"/>
                    <a:pt x="22" y="440"/>
                    <a:pt x="22" y="1012"/>
                  </a:cubicBezTo>
                  <a:cubicBezTo>
                    <a:pt x="0" y="1563"/>
                    <a:pt x="440" y="2029"/>
                    <a:pt x="1012" y="2050"/>
                  </a:cubicBezTo>
                  <a:cubicBezTo>
                    <a:pt x="1589" y="2050"/>
                    <a:pt x="2050" y="1610"/>
                    <a:pt x="2050" y="1033"/>
                  </a:cubicBezTo>
                  <a:cubicBezTo>
                    <a:pt x="2071" y="482"/>
                    <a:pt x="1632" y="21"/>
                    <a:pt x="1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05" name="Google Shape;305;p15"/>
            <p:cNvSpPr/>
            <p:nvPr/>
          </p:nvSpPr>
          <p:spPr>
            <a:xfrm>
              <a:off x="6587173" y="3340769"/>
              <a:ext cx="897252" cy="887242"/>
            </a:xfrm>
            <a:custGeom>
              <a:avLst/>
              <a:gdLst/>
              <a:ahLst/>
              <a:cxnLst/>
              <a:rect l="l" t="t" r="r" b="b"/>
              <a:pathLst>
                <a:path w="11653" h="11523" extrusionOk="0">
                  <a:moveTo>
                    <a:pt x="5805" y="0"/>
                  </a:moveTo>
                  <a:cubicBezTo>
                    <a:pt x="2685" y="0"/>
                    <a:pt x="132" y="2491"/>
                    <a:pt x="64" y="5626"/>
                  </a:cubicBezTo>
                  <a:cubicBezTo>
                    <a:pt x="0" y="8831"/>
                    <a:pt x="2537" y="11452"/>
                    <a:pt x="5715" y="11521"/>
                  </a:cubicBezTo>
                  <a:cubicBezTo>
                    <a:pt x="5754" y="11522"/>
                    <a:pt x="5793" y="11522"/>
                    <a:pt x="5832" y="11522"/>
                  </a:cubicBezTo>
                  <a:cubicBezTo>
                    <a:pt x="8957" y="11522"/>
                    <a:pt x="11521" y="9009"/>
                    <a:pt x="11583" y="5870"/>
                  </a:cubicBezTo>
                  <a:cubicBezTo>
                    <a:pt x="11652" y="2692"/>
                    <a:pt x="9136" y="44"/>
                    <a:pt x="5932" y="2"/>
                  </a:cubicBezTo>
                  <a:cubicBezTo>
                    <a:pt x="5890" y="1"/>
                    <a:pt x="5847"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06" name="Google Shape;306;p15"/>
            <p:cNvSpPr/>
            <p:nvPr/>
          </p:nvSpPr>
          <p:spPr>
            <a:xfrm>
              <a:off x="6785752" y="3536115"/>
              <a:ext cx="499637" cy="494863"/>
            </a:xfrm>
            <a:custGeom>
              <a:avLst/>
              <a:gdLst/>
              <a:ahLst/>
              <a:cxnLst/>
              <a:rect l="l" t="t" r="r" b="b"/>
              <a:pathLst>
                <a:path w="6489" h="6427" extrusionOk="0">
                  <a:moveTo>
                    <a:pt x="3233" y="1"/>
                  </a:moveTo>
                  <a:cubicBezTo>
                    <a:pt x="1504" y="1"/>
                    <a:pt x="69" y="1394"/>
                    <a:pt x="43" y="3158"/>
                  </a:cubicBezTo>
                  <a:cubicBezTo>
                    <a:pt x="1" y="4922"/>
                    <a:pt x="1415" y="6400"/>
                    <a:pt x="3178" y="6426"/>
                  </a:cubicBezTo>
                  <a:cubicBezTo>
                    <a:pt x="3205" y="6427"/>
                    <a:pt x="3231" y="6427"/>
                    <a:pt x="3257" y="6427"/>
                  </a:cubicBezTo>
                  <a:cubicBezTo>
                    <a:pt x="5011" y="6427"/>
                    <a:pt x="6426" y="5028"/>
                    <a:pt x="6467" y="3291"/>
                  </a:cubicBezTo>
                  <a:cubicBezTo>
                    <a:pt x="6489" y="1500"/>
                    <a:pt x="5101" y="44"/>
                    <a:pt x="3311" y="2"/>
                  </a:cubicBezTo>
                  <a:cubicBezTo>
                    <a:pt x="3285" y="1"/>
                    <a:pt x="3259" y="1"/>
                    <a:pt x="32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5"/>
            <p:cNvSpPr/>
            <p:nvPr/>
          </p:nvSpPr>
          <p:spPr>
            <a:xfrm>
              <a:off x="6955842" y="3704588"/>
              <a:ext cx="159539" cy="157999"/>
            </a:xfrm>
            <a:custGeom>
              <a:avLst/>
              <a:gdLst/>
              <a:ahLst/>
              <a:cxnLst/>
              <a:rect l="l" t="t" r="r" b="b"/>
              <a:pathLst>
                <a:path w="2072" h="2052" extrusionOk="0">
                  <a:moveTo>
                    <a:pt x="1059" y="1"/>
                  </a:moveTo>
                  <a:cubicBezTo>
                    <a:pt x="482" y="1"/>
                    <a:pt x="21" y="441"/>
                    <a:pt x="21" y="1013"/>
                  </a:cubicBezTo>
                  <a:cubicBezTo>
                    <a:pt x="0" y="1563"/>
                    <a:pt x="461" y="2051"/>
                    <a:pt x="1012" y="2051"/>
                  </a:cubicBezTo>
                  <a:cubicBezTo>
                    <a:pt x="1025" y="2051"/>
                    <a:pt x="1037" y="2051"/>
                    <a:pt x="1050" y="2051"/>
                  </a:cubicBezTo>
                  <a:cubicBezTo>
                    <a:pt x="1609" y="2051"/>
                    <a:pt x="2050" y="1599"/>
                    <a:pt x="2071" y="1060"/>
                  </a:cubicBezTo>
                  <a:cubicBezTo>
                    <a:pt x="2071" y="483"/>
                    <a:pt x="1631" y="22"/>
                    <a:pt x="1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08" name="Google Shape;308;p15"/>
            <p:cNvSpPr/>
            <p:nvPr/>
          </p:nvSpPr>
          <p:spPr>
            <a:xfrm>
              <a:off x="2597726" y="2882396"/>
              <a:ext cx="794460" cy="377057"/>
            </a:xfrm>
            <a:custGeom>
              <a:avLst/>
              <a:gdLst/>
              <a:ahLst/>
              <a:cxnLst/>
              <a:rect l="l" t="t" r="r" b="b"/>
              <a:pathLst>
                <a:path w="10318" h="4897" extrusionOk="0">
                  <a:moveTo>
                    <a:pt x="10152" y="1"/>
                  </a:moveTo>
                  <a:cubicBezTo>
                    <a:pt x="10126" y="1"/>
                    <a:pt x="10099" y="12"/>
                    <a:pt x="10078" y="39"/>
                  </a:cubicBezTo>
                  <a:cubicBezTo>
                    <a:pt x="9638" y="505"/>
                    <a:pt x="9177" y="966"/>
                    <a:pt x="8690" y="1384"/>
                  </a:cubicBezTo>
                  <a:cubicBezTo>
                    <a:pt x="7986" y="2046"/>
                    <a:pt x="7234" y="2708"/>
                    <a:pt x="6370" y="3105"/>
                  </a:cubicBezTo>
                  <a:cubicBezTo>
                    <a:pt x="5645" y="3460"/>
                    <a:pt x="4808" y="3635"/>
                    <a:pt x="4035" y="3815"/>
                  </a:cubicBezTo>
                  <a:cubicBezTo>
                    <a:pt x="2753" y="4143"/>
                    <a:pt x="1450" y="4408"/>
                    <a:pt x="147" y="4652"/>
                  </a:cubicBezTo>
                  <a:cubicBezTo>
                    <a:pt x="1" y="4692"/>
                    <a:pt x="57" y="4897"/>
                    <a:pt x="196" y="4897"/>
                  </a:cubicBezTo>
                  <a:cubicBezTo>
                    <a:pt x="202" y="4897"/>
                    <a:pt x="209" y="4896"/>
                    <a:pt x="216" y="4895"/>
                  </a:cubicBezTo>
                  <a:cubicBezTo>
                    <a:pt x="767" y="4784"/>
                    <a:pt x="1296" y="4673"/>
                    <a:pt x="1847" y="4541"/>
                  </a:cubicBezTo>
                  <a:cubicBezTo>
                    <a:pt x="2774" y="4366"/>
                    <a:pt x="3680" y="4165"/>
                    <a:pt x="4585" y="3926"/>
                  </a:cubicBezTo>
                  <a:cubicBezTo>
                    <a:pt x="5338" y="3725"/>
                    <a:pt x="6132" y="3529"/>
                    <a:pt x="6815" y="3153"/>
                  </a:cubicBezTo>
                  <a:cubicBezTo>
                    <a:pt x="8092" y="2401"/>
                    <a:pt x="9241" y="1299"/>
                    <a:pt x="10237" y="192"/>
                  </a:cubicBezTo>
                  <a:cubicBezTo>
                    <a:pt x="10317" y="112"/>
                    <a:pt x="10236" y="1"/>
                    <a:pt x="10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09" name="Google Shape;309;p15"/>
            <p:cNvSpPr/>
            <p:nvPr/>
          </p:nvSpPr>
          <p:spPr>
            <a:xfrm>
              <a:off x="7184990" y="2809017"/>
              <a:ext cx="231300" cy="230992"/>
            </a:xfrm>
            <a:custGeom>
              <a:avLst/>
              <a:gdLst/>
              <a:ahLst/>
              <a:cxnLst/>
              <a:rect l="l" t="t" r="r" b="b"/>
              <a:pathLst>
                <a:path w="3004" h="3000" extrusionOk="0">
                  <a:moveTo>
                    <a:pt x="1481" y="244"/>
                  </a:moveTo>
                  <a:cubicBezTo>
                    <a:pt x="1496" y="244"/>
                    <a:pt x="1511" y="244"/>
                    <a:pt x="1526" y="245"/>
                  </a:cubicBezTo>
                  <a:cubicBezTo>
                    <a:pt x="2230" y="245"/>
                    <a:pt x="2760" y="838"/>
                    <a:pt x="2760" y="1521"/>
                  </a:cubicBezTo>
                  <a:cubicBezTo>
                    <a:pt x="2718" y="2192"/>
                    <a:pt x="2207" y="2761"/>
                    <a:pt x="1516" y="2761"/>
                  </a:cubicBezTo>
                  <a:cubicBezTo>
                    <a:pt x="1504" y="2761"/>
                    <a:pt x="1491" y="2761"/>
                    <a:pt x="1478" y="2761"/>
                  </a:cubicBezTo>
                  <a:cubicBezTo>
                    <a:pt x="795" y="2734"/>
                    <a:pt x="223" y="2162"/>
                    <a:pt x="244" y="1479"/>
                  </a:cubicBezTo>
                  <a:cubicBezTo>
                    <a:pt x="265" y="811"/>
                    <a:pt x="818" y="244"/>
                    <a:pt x="1481" y="244"/>
                  </a:cubicBezTo>
                  <a:close/>
                  <a:moveTo>
                    <a:pt x="1490" y="1"/>
                  </a:moveTo>
                  <a:cubicBezTo>
                    <a:pt x="710" y="1"/>
                    <a:pt x="22" y="676"/>
                    <a:pt x="1" y="1479"/>
                  </a:cubicBezTo>
                  <a:cubicBezTo>
                    <a:pt x="1" y="2273"/>
                    <a:pt x="663" y="2978"/>
                    <a:pt x="1478" y="2999"/>
                  </a:cubicBezTo>
                  <a:cubicBezTo>
                    <a:pt x="2315" y="2999"/>
                    <a:pt x="2953" y="2346"/>
                    <a:pt x="3003" y="1537"/>
                  </a:cubicBezTo>
                  <a:lnTo>
                    <a:pt x="3003" y="1537"/>
                  </a:lnTo>
                  <a:cubicBezTo>
                    <a:pt x="3003" y="1532"/>
                    <a:pt x="3004" y="1527"/>
                    <a:pt x="3004" y="1521"/>
                  </a:cubicBezTo>
                  <a:lnTo>
                    <a:pt x="3004" y="1521"/>
                  </a:lnTo>
                  <a:cubicBezTo>
                    <a:pt x="3004" y="1521"/>
                    <a:pt x="3004" y="1521"/>
                    <a:pt x="3004" y="1521"/>
                  </a:cubicBezTo>
                  <a:cubicBezTo>
                    <a:pt x="3004" y="1518"/>
                    <a:pt x="3004" y="1515"/>
                    <a:pt x="3003" y="1513"/>
                  </a:cubicBezTo>
                  <a:lnTo>
                    <a:pt x="3003" y="1513"/>
                  </a:lnTo>
                  <a:cubicBezTo>
                    <a:pt x="2978" y="701"/>
                    <a:pt x="2360" y="23"/>
                    <a:pt x="1526" y="1"/>
                  </a:cubicBezTo>
                  <a:cubicBezTo>
                    <a:pt x="1514" y="1"/>
                    <a:pt x="1502" y="1"/>
                    <a:pt x="1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0" name="Google Shape;310;p15"/>
            <p:cNvSpPr/>
            <p:nvPr/>
          </p:nvSpPr>
          <p:spPr>
            <a:xfrm>
              <a:off x="5159852" y="2907267"/>
              <a:ext cx="298981" cy="70068"/>
            </a:xfrm>
            <a:custGeom>
              <a:avLst/>
              <a:gdLst/>
              <a:ahLst/>
              <a:cxnLst/>
              <a:rect l="l" t="t" r="r" b="b"/>
              <a:pathLst>
                <a:path w="3883" h="910" extrusionOk="0">
                  <a:moveTo>
                    <a:pt x="1771" y="0"/>
                  </a:moveTo>
                  <a:cubicBezTo>
                    <a:pt x="788" y="0"/>
                    <a:pt x="0" y="175"/>
                    <a:pt x="0" y="425"/>
                  </a:cubicBezTo>
                  <a:cubicBezTo>
                    <a:pt x="0" y="664"/>
                    <a:pt x="858" y="886"/>
                    <a:pt x="1918" y="907"/>
                  </a:cubicBezTo>
                  <a:cubicBezTo>
                    <a:pt x="1977" y="909"/>
                    <a:pt x="2036" y="909"/>
                    <a:pt x="2093" y="909"/>
                  </a:cubicBezTo>
                  <a:cubicBezTo>
                    <a:pt x="3090" y="909"/>
                    <a:pt x="3863" y="739"/>
                    <a:pt x="3883" y="489"/>
                  </a:cubicBezTo>
                  <a:cubicBezTo>
                    <a:pt x="3883" y="245"/>
                    <a:pt x="3019" y="28"/>
                    <a:pt x="1939" y="2"/>
                  </a:cubicBezTo>
                  <a:cubicBezTo>
                    <a:pt x="1882" y="1"/>
                    <a:pt x="1826" y="0"/>
                    <a:pt x="17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1" name="Google Shape;311;p15"/>
            <p:cNvSpPr/>
            <p:nvPr/>
          </p:nvSpPr>
          <p:spPr>
            <a:xfrm>
              <a:off x="6485227" y="2914197"/>
              <a:ext cx="298981" cy="71685"/>
            </a:xfrm>
            <a:custGeom>
              <a:avLst/>
              <a:gdLst/>
              <a:ahLst/>
              <a:cxnLst/>
              <a:rect l="l" t="t" r="r" b="b"/>
              <a:pathLst>
                <a:path w="3883" h="931" extrusionOk="0">
                  <a:moveTo>
                    <a:pt x="1782" y="0"/>
                  </a:moveTo>
                  <a:cubicBezTo>
                    <a:pt x="794" y="0"/>
                    <a:pt x="0" y="189"/>
                    <a:pt x="0" y="420"/>
                  </a:cubicBezTo>
                  <a:cubicBezTo>
                    <a:pt x="0" y="685"/>
                    <a:pt x="858" y="907"/>
                    <a:pt x="1918" y="929"/>
                  </a:cubicBezTo>
                  <a:cubicBezTo>
                    <a:pt x="1971" y="930"/>
                    <a:pt x="2025" y="930"/>
                    <a:pt x="2077" y="930"/>
                  </a:cubicBezTo>
                  <a:cubicBezTo>
                    <a:pt x="3082" y="930"/>
                    <a:pt x="3861" y="742"/>
                    <a:pt x="3861" y="510"/>
                  </a:cubicBezTo>
                  <a:cubicBezTo>
                    <a:pt x="3882" y="245"/>
                    <a:pt x="2998" y="23"/>
                    <a:pt x="1939" y="2"/>
                  </a:cubicBezTo>
                  <a:cubicBezTo>
                    <a:pt x="1886" y="1"/>
                    <a:pt x="1834" y="0"/>
                    <a:pt x="1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2" name="Google Shape;312;p15"/>
            <p:cNvSpPr/>
            <p:nvPr/>
          </p:nvSpPr>
          <p:spPr>
            <a:xfrm>
              <a:off x="4087339" y="2845668"/>
              <a:ext cx="94014" cy="967628"/>
            </a:xfrm>
            <a:custGeom>
              <a:avLst/>
              <a:gdLst/>
              <a:ahLst/>
              <a:cxnLst/>
              <a:rect l="l" t="t" r="r" b="b"/>
              <a:pathLst>
                <a:path w="1221" h="12567" extrusionOk="0">
                  <a:moveTo>
                    <a:pt x="354" y="1"/>
                  </a:moveTo>
                  <a:cubicBezTo>
                    <a:pt x="295" y="1"/>
                    <a:pt x="233" y="34"/>
                    <a:pt x="223" y="97"/>
                  </a:cubicBezTo>
                  <a:cubicBezTo>
                    <a:pt x="180" y="696"/>
                    <a:pt x="133" y="1289"/>
                    <a:pt x="111" y="1861"/>
                  </a:cubicBezTo>
                  <a:cubicBezTo>
                    <a:pt x="0" y="4006"/>
                    <a:pt x="0" y="6098"/>
                    <a:pt x="265" y="8217"/>
                  </a:cubicBezTo>
                  <a:cubicBezTo>
                    <a:pt x="445" y="9652"/>
                    <a:pt x="689" y="11066"/>
                    <a:pt x="975" y="12480"/>
                  </a:cubicBezTo>
                  <a:cubicBezTo>
                    <a:pt x="983" y="12540"/>
                    <a:pt x="1026" y="12566"/>
                    <a:pt x="1072" y="12566"/>
                  </a:cubicBezTo>
                  <a:cubicBezTo>
                    <a:pt x="1142" y="12566"/>
                    <a:pt x="1221" y="12504"/>
                    <a:pt x="1192" y="12411"/>
                  </a:cubicBezTo>
                  <a:cubicBezTo>
                    <a:pt x="1086" y="11903"/>
                    <a:pt x="996" y="11373"/>
                    <a:pt x="906" y="10844"/>
                  </a:cubicBezTo>
                  <a:cubicBezTo>
                    <a:pt x="530" y="8746"/>
                    <a:pt x="265" y="6654"/>
                    <a:pt x="265" y="4536"/>
                  </a:cubicBezTo>
                  <a:cubicBezTo>
                    <a:pt x="265" y="3053"/>
                    <a:pt x="334" y="1575"/>
                    <a:pt x="466" y="119"/>
                  </a:cubicBezTo>
                  <a:cubicBezTo>
                    <a:pt x="477" y="39"/>
                    <a:pt x="417" y="1"/>
                    <a:pt x="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3" name="Google Shape;313;p15"/>
            <p:cNvSpPr/>
            <p:nvPr/>
          </p:nvSpPr>
          <p:spPr>
            <a:xfrm>
              <a:off x="5589657" y="2792462"/>
              <a:ext cx="28104" cy="1005895"/>
            </a:xfrm>
            <a:custGeom>
              <a:avLst/>
              <a:gdLst/>
              <a:ahLst/>
              <a:cxnLst/>
              <a:rect l="l" t="t" r="r" b="b"/>
              <a:pathLst>
                <a:path w="365" h="13064" extrusionOk="0">
                  <a:moveTo>
                    <a:pt x="240" y="0"/>
                  </a:moveTo>
                  <a:cubicBezTo>
                    <a:pt x="186" y="0"/>
                    <a:pt x="133" y="34"/>
                    <a:pt x="133" y="105"/>
                  </a:cubicBezTo>
                  <a:cubicBezTo>
                    <a:pt x="133" y="635"/>
                    <a:pt x="112" y="1164"/>
                    <a:pt x="112" y="1694"/>
                  </a:cubicBezTo>
                  <a:cubicBezTo>
                    <a:pt x="64" y="5444"/>
                    <a:pt x="43" y="9199"/>
                    <a:pt x="1" y="12949"/>
                  </a:cubicBezTo>
                  <a:cubicBezTo>
                    <a:pt x="1" y="13025"/>
                    <a:pt x="62" y="13064"/>
                    <a:pt x="123" y="13064"/>
                  </a:cubicBezTo>
                  <a:cubicBezTo>
                    <a:pt x="183" y="13064"/>
                    <a:pt x="244" y="13025"/>
                    <a:pt x="244" y="12949"/>
                  </a:cubicBezTo>
                  <a:lnTo>
                    <a:pt x="244" y="11381"/>
                  </a:lnTo>
                  <a:cubicBezTo>
                    <a:pt x="287" y="7631"/>
                    <a:pt x="329" y="3876"/>
                    <a:pt x="350" y="126"/>
                  </a:cubicBezTo>
                  <a:cubicBezTo>
                    <a:pt x="364" y="44"/>
                    <a:pt x="301"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4" name="Google Shape;314;p15"/>
            <p:cNvSpPr/>
            <p:nvPr/>
          </p:nvSpPr>
          <p:spPr>
            <a:xfrm>
              <a:off x="6435871" y="2630611"/>
              <a:ext cx="572630" cy="1150035"/>
            </a:xfrm>
            <a:custGeom>
              <a:avLst/>
              <a:gdLst/>
              <a:ahLst/>
              <a:cxnLst/>
              <a:rect l="l" t="t" r="r" b="b"/>
              <a:pathLst>
                <a:path w="7437" h="14936" extrusionOk="0">
                  <a:moveTo>
                    <a:pt x="7092" y="0"/>
                  </a:moveTo>
                  <a:cubicBezTo>
                    <a:pt x="7019" y="0"/>
                    <a:pt x="6936" y="60"/>
                    <a:pt x="6949" y="152"/>
                  </a:cubicBezTo>
                  <a:cubicBezTo>
                    <a:pt x="7082" y="994"/>
                    <a:pt x="7082" y="1874"/>
                    <a:pt x="7039" y="2737"/>
                  </a:cubicBezTo>
                  <a:cubicBezTo>
                    <a:pt x="6949" y="4018"/>
                    <a:pt x="6684" y="5385"/>
                    <a:pt x="5805" y="6354"/>
                  </a:cubicBezTo>
                  <a:cubicBezTo>
                    <a:pt x="4900" y="7329"/>
                    <a:pt x="3660" y="7879"/>
                    <a:pt x="2580" y="8626"/>
                  </a:cubicBezTo>
                  <a:cubicBezTo>
                    <a:pt x="2098" y="8981"/>
                    <a:pt x="1632" y="9357"/>
                    <a:pt x="1277" y="9844"/>
                  </a:cubicBezTo>
                  <a:cubicBezTo>
                    <a:pt x="858" y="10438"/>
                    <a:pt x="615" y="11190"/>
                    <a:pt x="440" y="11894"/>
                  </a:cubicBezTo>
                  <a:cubicBezTo>
                    <a:pt x="196" y="12821"/>
                    <a:pt x="0" y="13838"/>
                    <a:pt x="43" y="14828"/>
                  </a:cubicBezTo>
                  <a:cubicBezTo>
                    <a:pt x="54" y="14897"/>
                    <a:pt x="119" y="14936"/>
                    <a:pt x="179" y="14936"/>
                  </a:cubicBezTo>
                  <a:cubicBezTo>
                    <a:pt x="235" y="14936"/>
                    <a:pt x="286" y="14902"/>
                    <a:pt x="286" y="14828"/>
                  </a:cubicBezTo>
                  <a:cubicBezTo>
                    <a:pt x="218" y="13552"/>
                    <a:pt x="530" y="12201"/>
                    <a:pt x="970" y="10988"/>
                  </a:cubicBezTo>
                  <a:cubicBezTo>
                    <a:pt x="1478" y="9601"/>
                    <a:pt x="2601" y="8849"/>
                    <a:pt x="3840" y="8123"/>
                  </a:cubicBezTo>
                  <a:cubicBezTo>
                    <a:pt x="4878" y="7482"/>
                    <a:pt x="6001" y="6773"/>
                    <a:pt x="6573" y="5650"/>
                  </a:cubicBezTo>
                  <a:cubicBezTo>
                    <a:pt x="7436" y="4018"/>
                    <a:pt x="7436" y="1874"/>
                    <a:pt x="7193" y="89"/>
                  </a:cubicBezTo>
                  <a:cubicBezTo>
                    <a:pt x="7184" y="27"/>
                    <a:pt x="7140" y="0"/>
                    <a:pt x="7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5" name="Google Shape;315;p15"/>
            <p:cNvSpPr/>
            <p:nvPr/>
          </p:nvSpPr>
          <p:spPr>
            <a:xfrm>
              <a:off x="4094269" y="2288044"/>
              <a:ext cx="2893797" cy="573631"/>
            </a:xfrm>
            <a:custGeom>
              <a:avLst/>
              <a:gdLst/>
              <a:ahLst/>
              <a:cxnLst/>
              <a:rect l="l" t="t" r="r" b="b"/>
              <a:pathLst>
                <a:path w="37583" h="7450" extrusionOk="0">
                  <a:moveTo>
                    <a:pt x="21368" y="0"/>
                  </a:moveTo>
                  <a:cubicBezTo>
                    <a:pt x="20545" y="0"/>
                    <a:pt x="19726" y="21"/>
                    <a:pt x="18913" y="57"/>
                  </a:cubicBezTo>
                  <a:cubicBezTo>
                    <a:pt x="15116" y="232"/>
                    <a:pt x="11276" y="920"/>
                    <a:pt x="7791" y="2483"/>
                  </a:cubicBezTo>
                  <a:cubicBezTo>
                    <a:pt x="5561" y="3500"/>
                    <a:pt x="3379" y="4670"/>
                    <a:pt x="1303" y="5952"/>
                  </a:cubicBezTo>
                  <a:cubicBezTo>
                    <a:pt x="1303" y="5952"/>
                    <a:pt x="0" y="6852"/>
                    <a:pt x="265" y="7361"/>
                  </a:cubicBezTo>
                  <a:cubicBezTo>
                    <a:pt x="296" y="7422"/>
                    <a:pt x="753" y="7449"/>
                    <a:pt x="1537" y="7449"/>
                  </a:cubicBezTo>
                  <a:cubicBezTo>
                    <a:pt x="6973" y="7449"/>
                    <a:pt x="28110" y="6152"/>
                    <a:pt x="31757" y="6037"/>
                  </a:cubicBezTo>
                  <a:cubicBezTo>
                    <a:pt x="35925" y="5904"/>
                    <a:pt x="37583" y="5179"/>
                    <a:pt x="37493" y="4204"/>
                  </a:cubicBezTo>
                  <a:cubicBezTo>
                    <a:pt x="37408" y="3304"/>
                    <a:pt x="35554" y="2859"/>
                    <a:pt x="34913" y="2642"/>
                  </a:cubicBezTo>
                  <a:cubicBezTo>
                    <a:pt x="33478" y="2154"/>
                    <a:pt x="32133" y="1514"/>
                    <a:pt x="30676" y="1116"/>
                  </a:cubicBezTo>
                  <a:cubicBezTo>
                    <a:pt x="27669" y="294"/>
                    <a:pt x="24496" y="0"/>
                    <a:pt x="213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6" name="Google Shape;316;p15"/>
            <p:cNvSpPr/>
            <p:nvPr/>
          </p:nvSpPr>
          <p:spPr>
            <a:xfrm>
              <a:off x="2547831" y="3403677"/>
              <a:ext cx="221137" cy="239847"/>
            </a:xfrm>
            <a:custGeom>
              <a:avLst/>
              <a:gdLst/>
              <a:ahLst/>
              <a:cxnLst/>
              <a:rect l="l" t="t" r="r" b="b"/>
              <a:pathLst>
                <a:path w="2872" h="3115" extrusionOk="0">
                  <a:moveTo>
                    <a:pt x="181" y="0"/>
                  </a:moveTo>
                  <a:cubicBezTo>
                    <a:pt x="27" y="970"/>
                    <a:pt x="1" y="1986"/>
                    <a:pt x="70" y="2934"/>
                  </a:cubicBezTo>
                  <a:cubicBezTo>
                    <a:pt x="91" y="3003"/>
                    <a:pt x="91" y="3046"/>
                    <a:pt x="91" y="3115"/>
                  </a:cubicBezTo>
                  <a:cubicBezTo>
                    <a:pt x="642" y="3088"/>
                    <a:pt x="1282" y="3046"/>
                    <a:pt x="1770" y="2956"/>
                  </a:cubicBezTo>
                  <a:cubicBezTo>
                    <a:pt x="2871" y="2760"/>
                    <a:pt x="2808" y="1743"/>
                    <a:pt x="2739" y="906"/>
                  </a:cubicBezTo>
                  <a:cubicBezTo>
                    <a:pt x="2675" y="265"/>
                    <a:pt x="975" y="69"/>
                    <a:pt x="1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7" name="Google Shape;317;p15"/>
            <p:cNvSpPr/>
            <p:nvPr/>
          </p:nvSpPr>
          <p:spPr>
            <a:xfrm>
              <a:off x="7999018" y="2890635"/>
              <a:ext cx="1694" cy="1694"/>
            </a:xfrm>
            <a:custGeom>
              <a:avLst/>
              <a:gdLst/>
              <a:ahLst/>
              <a:cxnLst/>
              <a:rect l="l" t="t" r="r" b="b"/>
              <a:pathLst>
                <a:path w="22" h="22" extrusionOk="0">
                  <a:moveTo>
                    <a:pt x="21" y="22"/>
                  </a:moveTo>
                  <a:lnTo>
                    <a:pt x="21" y="22"/>
                  </a:lnTo>
                  <a:lnTo>
                    <a:pt x="21" y="22"/>
                  </a:lnTo>
                  <a:close/>
                  <a:moveTo>
                    <a:pt x="21" y="1"/>
                  </a:moveTo>
                  <a:lnTo>
                    <a:pt x="21" y="1"/>
                  </a:lnTo>
                  <a:lnTo>
                    <a:pt x="21" y="1"/>
                  </a:lnTo>
                  <a:close/>
                  <a:moveTo>
                    <a:pt x="0" y="1"/>
                  </a:moveTo>
                  <a:lnTo>
                    <a:pt x="21" y="1"/>
                  </a:lnTo>
                  <a:lnTo>
                    <a:pt x="0" y="1"/>
                  </a:lnTo>
                  <a:close/>
                  <a:moveTo>
                    <a:pt x="0" y="1"/>
                  </a:move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5"/>
            <p:cNvSpPr/>
            <p:nvPr/>
          </p:nvSpPr>
          <p:spPr>
            <a:xfrm>
              <a:off x="7805290" y="2824185"/>
              <a:ext cx="288818" cy="458828"/>
            </a:xfrm>
            <a:custGeom>
              <a:avLst/>
              <a:gdLst/>
              <a:ahLst/>
              <a:cxnLst/>
              <a:rect l="l" t="t" r="r" b="b"/>
              <a:pathLst>
                <a:path w="3751" h="5959" extrusionOk="0">
                  <a:moveTo>
                    <a:pt x="2161" y="0"/>
                  </a:moveTo>
                  <a:cubicBezTo>
                    <a:pt x="1367" y="265"/>
                    <a:pt x="0" y="906"/>
                    <a:pt x="43" y="2140"/>
                  </a:cubicBezTo>
                  <a:cubicBezTo>
                    <a:pt x="133" y="3888"/>
                    <a:pt x="662" y="4968"/>
                    <a:pt x="1875" y="5540"/>
                  </a:cubicBezTo>
                  <a:cubicBezTo>
                    <a:pt x="2516" y="5826"/>
                    <a:pt x="3220" y="5916"/>
                    <a:pt x="3750" y="5959"/>
                  </a:cubicBezTo>
                  <a:cubicBezTo>
                    <a:pt x="3332" y="3861"/>
                    <a:pt x="2802" y="1833"/>
                    <a:pt x="2537" y="885"/>
                  </a:cubicBezTo>
                  <a:lnTo>
                    <a:pt x="2537" y="864"/>
                  </a:lnTo>
                  <a:lnTo>
                    <a:pt x="2516" y="864"/>
                  </a:lnTo>
                  <a:cubicBezTo>
                    <a:pt x="2426" y="530"/>
                    <a:pt x="2320" y="244"/>
                    <a:pt x="2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5"/>
            <p:cNvSpPr/>
            <p:nvPr/>
          </p:nvSpPr>
          <p:spPr>
            <a:xfrm>
              <a:off x="2733397" y="3074123"/>
              <a:ext cx="3311" cy="3388"/>
            </a:xfrm>
            <a:custGeom>
              <a:avLst/>
              <a:gdLst/>
              <a:ahLst/>
              <a:cxnLst/>
              <a:rect l="l" t="t" r="r" b="b"/>
              <a:pathLst>
                <a:path w="43" h="44" extrusionOk="0">
                  <a:moveTo>
                    <a:pt x="1" y="43"/>
                  </a:moveTo>
                  <a:lnTo>
                    <a:pt x="1" y="43"/>
                  </a:lnTo>
                  <a:lnTo>
                    <a:pt x="1" y="43"/>
                  </a:lnTo>
                  <a:close/>
                  <a:moveTo>
                    <a:pt x="22" y="22"/>
                  </a:moveTo>
                  <a:lnTo>
                    <a:pt x="22" y="22"/>
                  </a:lnTo>
                  <a:lnTo>
                    <a:pt x="1" y="22"/>
                  </a:lnTo>
                  <a:lnTo>
                    <a:pt x="22" y="22"/>
                  </a:lnTo>
                  <a:lnTo>
                    <a:pt x="22" y="22"/>
                  </a:lnTo>
                  <a:close/>
                  <a:moveTo>
                    <a:pt x="22" y="22"/>
                  </a:moveTo>
                  <a:lnTo>
                    <a:pt x="22" y="22"/>
                  </a:lnTo>
                  <a:lnTo>
                    <a:pt x="22" y="22"/>
                  </a:lnTo>
                  <a:close/>
                  <a:moveTo>
                    <a:pt x="43" y="1"/>
                  </a:moveTo>
                  <a:cubicBezTo>
                    <a:pt x="43" y="1"/>
                    <a:pt x="43" y="22"/>
                    <a:pt x="22" y="22"/>
                  </a:cubicBezTo>
                  <a:cubicBezTo>
                    <a:pt x="43" y="22"/>
                    <a:pt x="43" y="1"/>
                    <a:pt x="43" y="1"/>
                  </a:cubicBezTo>
                  <a:close/>
                  <a:moveTo>
                    <a:pt x="43" y="1"/>
                  </a:moveTo>
                  <a:lnTo>
                    <a:pt x="43" y="1"/>
                  </a:lnTo>
                  <a:lnTo>
                    <a:pt x="43" y="1"/>
                  </a:lnTo>
                  <a:close/>
                  <a:moveTo>
                    <a:pt x="43" y="1"/>
                  </a:moveTo>
                  <a:lnTo>
                    <a:pt x="43" y="1"/>
                  </a:lnTo>
                  <a:lnTo>
                    <a:pt x="43" y="1"/>
                  </a:lnTo>
                  <a:close/>
                  <a:moveTo>
                    <a:pt x="43" y="1"/>
                  </a:moveTo>
                  <a:lnTo>
                    <a:pt x="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5"/>
            <p:cNvSpPr/>
            <p:nvPr/>
          </p:nvSpPr>
          <p:spPr>
            <a:xfrm>
              <a:off x="2692588" y="2931444"/>
              <a:ext cx="438501" cy="181945"/>
            </a:xfrm>
            <a:custGeom>
              <a:avLst/>
              <a:gdLst/>
              <a:ahLst/>
              <a:cxnLst/>
              <a:rect l="l" t="t" r="r" b="b"/>
              <a:pathLst>
                <a:path w="5695" h="2363" extrusionOk="0">
                  <a:moveTo>
                    <a:pt x="5694" y="0"/>
                  </a:moveTo>
                  <a:lnTo>
                    <a:pt x="5694" y="0"/>
                  </a:lnTo>
                  <a:cubicBezTo>
                    <a:pt x="3618" y="509"/>
                    <a:pt x="1632" y="1102"/>
                    <a:pt x="573" y="1854"/>
                  </a:cubicBezTo>
                  <a:cubicBezTo>
                    <a:pt x="573" y="1854"/>
                    <a:pt x="573" y="1875"/>
                    <a:pt x="552" y="1875"/>
                  </a:cubicBezTo>
                  <a:lnTo>
                    <a:pt x="531" y="1875"/>
                  </a:lnTo>
                  <a:lnTo>
                    <a:pt x="531" y="1896"/>
                  </a:lnTo>
                  <a:cubicBezTo>
                    <a:pt x="329" y="2029"/>
                    <a:pt x="155" y="2182"/>
                    <a:pt x="1" y="2362"/>
                  </a:cubicBezTo>
                  <a:lnTo>
                    <a:pt x="504" y="2362"/>
                  </a:lnTo>
                  <a:cubicBezTo>
                    <a:pt x="504" y="2362"/>
                    <a:pt x="2405" y="2272"/>
                    <a:pt x="3793" y="1700"/>
                  </a:cubicBezTo>
                  <a:cubicBezTo>
                    <a:pt x="4678" y="1346"/>
                    <a:pt x="5318" y="551"/>
                    <a:pt x="5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15"/>
          <p:cNvSpPr/>
          <p:nvPr/>
        </p:nvSpPr>
        <p:spPr>
          <a:xfrm>
            <a:off x="8430775" y="1017715"/>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5"/>
          <p:cNvSpPr/>
          <p:nvPr/>
        </p:nvSpPr>
        <p:spPr>
          <a:xfrm>
            <a:off x="8734513" y="1246999"/>
            <a:ext cx="270756" cy="267312"/>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5"/>
          <p:cNvSpPr/>
          <p:nvPr/>
        </p:nvSpPr>
        <p:spPr>
          <a:xfrm rot="10800000" flipH="1">
            <a:off x="8702325" y="1078625"/>
            <a:ext cx="475178" cy="4130850"/>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5"/>
          <p:cNvSpPr/>
          <p:nvPr/>
        </p:nvSpPr>
        <p:spPr>
          <a:xfrm flipH="1">
            <a:off x="-33672" y="-30354"/>
            <a:ext cx="441750" cy="4098509"/>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2">
  <p:cSld name="CUSTOM_13_1">
    <p:spTree>
      <p:nvGrpSpPr>
        <p:cNvPr id="1" name="Shape 325"/>
        <p:cNvGrpSpPr/>
        <p:nvPr/>
      </p:nvGrpSpPr>
      <p:grpSpPr>
        <a:xfrm>
          <a:off x="0" y="0"/>
          <a:ext cx="0" cy="0"/>
          <a:chOff x="0" y="0"/>
          <a:chExt cx="0" cy="0"/>
        </a:xfrm>
      </p:grpSpPr>
      <p:sp>
        <p:nvSpPr>
          <p:cNvPr id="326" name="Google Shape;326;p16"/>
          <p:cNvSpPr/>
          <p:nvPr/>
        </p:nvSpPr>
        <p:spPr>
          <a:xfrm>
            <a:off x="3425925" y="-30350"/>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6"/>
          <p:cNvSpPr/>
          <p:nvPr/>
        </p:nvSpPr>
        <p:spPr>
          <a:xfrm flipH="1">
            <a:off x="-10410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6"/>
          <p:cNvSpPr/>
          <p:nvPr/>
        </p:nvSpPr>
        <p:spPr>
          <a:xfrm>
            <a:off x="0" y="4705507"/>
            <a:ext cx="9144064" cy="438003"/>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9" name="Google Shape;329;p16"/>
          <p:cNvGrpSpPr/>
          <p:nvPr/>
        </p:nvGrpSpPr>
        <p:grpSpPr>
          <a:xfrm>
            <a:off x="2216420" y="3818242"/>
            <a:ext cx="841821" cy="1082123"/>
            <a:chOff x="1307321" y="654999"/>
            <a:chExt cx="1131632" cy="1454661"/>
          </a:xfrm>
        </p:grpSpPr>
        <p:sp>
          <p:nvSpPr>
            <p:cNvPr id="330" name="Google Shape;330;p16"/>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6"/>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2" name="Google Shape;332;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33" name="Google Shape;333;p16"/>
          <p:cNvSpPr txBox="1">
            <a:spLocks noGrp="1"/>
          </p:cNvSpPr>
          <p:nvPr>
            <p:ph type="subTitle" idx="1"/>
          </p:nvPr>
        </p:nvSpPr>
        <p:spPr>
          <a:xfrm>
            <a:off x="2437350" y="1245425"/>
            <a:ext cx="4269300" cy="22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200"/>
              <a:buChar char="●"/>
              <a:defRPr b="0"/>
            </a:lvl1pPr>
            <a:lvl2pPr lvl="1" algn="ctr" rtl="0">
              <a:lnSpc>
                <a:spcPct val="100000"/>
              </a:lnSpc>
              <a:spcBef>
                <a:spcPts val="0"/>
              </a:spcBef>
              <a:spcAft>
                <a:spcPts val="0"/>
              </a:spcAft>
              <a:buSzPts val="1200"/>
              <a:buChar char="○"/>
              <a:defRPr/>
            </a:lvl2pPr>
            <a:lvl3pPr lvl="2" algn="ctr" rtl="0">
              <a:lnSpc>
                <a:spcPct val="100000"/>
              </a:lnSpc>
              <a:spcBef>
                <a:spcPts val="0"/>
              </a:spcBef>
              <a:spcAft>
                <a:spcPts val="0"/>
              </a:spcAft>
              <a:buSzPts val="1200"/>
              <a:buChar char="■"/>
              <a:defRPr/>
            </a:lvl3pPr>
            <a:lvl4pPr lvl="3" algn="ctr" rtl="0">
              <a:lnSpc>
                <a:spcPct val="100000"/>
              </a:lnSpc>
              <a:spcBef>
                <a:spcPts val="0"/>
              </a:spcBef>
              <a:spcAft>
                <a:spcPts val="0"/>
              </a:spcAft>
              <a:buSzPts val="1200"/>
              <a:buChar char="●"/>
              <a:defRPr/>
            </a:lvl4pPr>
            <a:lvl5pPr lvl="4" algn="ctr" rtl="0">
              <a:lnSpc>
                <a:spcPct val="100000"/>
              </a:lnSpc>
              <a:spcBef>
                <a:spcPts val="0"/>
              </a:spcBef>
              <a:spcAft>
                <a:spcPts val="0"/>
              </a:spcAft>
              <a:buSzPts val="1200"/>
              <a:buChar char="○"/>
              <a:defRPr/>
            </a:lvl5pPr>
            <a:lvl6pPr lvl="5" algn="ctr" rtl="0">
              <a:lnSpc>
                <a:spcPct val="100000"/>
              </a:lnSpc>
              <a:spcBef>
                <a:spcPts val="0"/>
              </a:spcBef>
              <a:spcAft>
                <a:spcPts val="0"/>
              </a:spcAft>
              <a:buSzPts val="1200"/>
              <a:buChar char="■"/>
              <a:defRPr/>
            </a:lvl6pPr>
            <a:lvl7pPr lvl="6" algn="ctr" rtl="0">
              <a:lnSpc>
                <a:spcPct val="100000"/>
              </a:lnSpc>
              <a:spcBef>
                <a:spcPts val="0"/>
              </a:spcBef>
              <a:spcAft>
                <a:spcPts val="0"/>
              </a:spcAft>
              <a:buSzPts val="1200"/>
              <a:buChar char="●"/>
              <a:defRPr/>
            </a:lvl7pPr>
            <a:lvl8pPr lvl="7" algn="ctr" rtl="0">
              <a:lnSpc>
                <a:spcPct val="100000"/>
              </a:lnSpc>
              <a:spcBef>
                <a:spcPts val="0"/>
              </a:spcBef>
              <a:spcAft>
                <a:spcPts val="0"/>
              </a:spcAft>
              <a:buSzPts val="1200"/>
              <a:buChar char="○"/>
              <a:defRPr/>
            </a:lvl8pPr>
            <a:lvl9pPr lvl="8" algn="ctr" rtl="0">
              <a:lnSpc>
                <a:spcPct val="100000"/>
              </a:lnSpc>
              <a:spcBef>
                <a:spcPts val="0"/>
              </a:spcBef>
              <a:spcAft>
                <a:spcPts val="0"/>
              </a:spcAft>
              <a:buSzPts val="1200"/>
              <a:buChar char="■"/>
              <a:defRPr/>
            </a:lvl9pPr>
          </a:lstStyle>
          <a:p>
            <a:endParaRPr/>
          </a:p>
        </p:txBody>
      </p:sp>
      <p:grpSp>
        <p:nvGrpSpPr>
          <p:cNvPr id="334" name="Google Shape;334;p16"/>
          <p:cNvGrpSpPr/>
          <p:nvPr/>
        </p:nvGrpSpPr>
        <p:grpSpPr>
          <a:xfrm flipH="1">
            <a:off x="7355845" y="3869642"/>
            <a:ext cx="841821" cy="1082123"/>
            <a:chOff x="1307321" y="654999"/>
            <a:chExt cx="1131632" cy="1454661"/>
          </a:xfrm>
        </p:grpSpPr>
        <p:sp>
          <p:nvSpPr>
            <p:cNvPr id="335" name="Google Shape;335;p16"/>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6"/>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7" name="Google Shape;337;p16"/>
          <p:cNvSpPr/>
          <p:nvPr/>
        </p:nvSpPr>
        <p:spPr>
          <a:xfrm>
            <a:off x="8246700" y="1618425"/>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6"/>
          <p:cNvSpPr/>
          <p:nvPr/>
        </p:nvSpPr>
        <p:spPr>
          <a:xfrm>
            <a:off x="8553938" y="1372753"/>
            <a:ext cx="248824" cy="2456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6"/>
          <p:cNvSpPr/>
          <p:nvPr/>
        </p:nvSpPr>
        <p:spPr>
          <a:xfrm rot="10800000" flipH="1">
            <a:off x="8702325" y="1078625"/>
            <a:ext cx="475178" cy="4130850"/>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6"/>
          <p:cNvSpPr/>
          <p:nvPr/>
        </p:nvSpPr>
        <p:spPr>
          <a:xfrm flipH="1">
            <a:off x="-33672" y="-30354"/>
            <a:ext cx="441750" cy="4098509"/>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6"/>
          <p:cNvSpPr/>
          <p:nvPr/>
        </p:nvSpPr>
        <p:spPr>
          <a:xfrm>
            <a:off x="-1096887" y="4836975"/>
            <a:ext cx="3181346" cy="175049"/>
          </a:xfrm>
          <a:custGeom>
            <a:avLst/>
            <a:gdLst/>
            <a:ahLst/>
            <a:cxnLst/>
            <a:rect l="l" t="t" r="r" b="b"/>
            <a:pathLst>
              <a:path w="36476" h="2273" extrusionOk="0">
                <a:moveTo>
                  <a:pt x="18246" y="1"/>
                </a:moveTo>
                <a:cubicBezTo>
                  <a:pt x="8162" y="1"/>
                  <a:pt x="0" y="504"/>
                  <a:pt x="0" y="1123"/>
                </a:cubicBezTo>
                <a:cubicBezTo>
                  <a:pt x="0" y="1764"/>
                  <a:pt x="8162" y="2273"/>
                  <a:pt x="18246" y="2273"/>
                </a:cubicBezTo>
                <a:cubicBezTo>
                  <a:pt x="28309" y="2273"/>
                  <a:pt x="36476" y="1764"/>
                  <a:pt x="36476" y="1123"/>
                </a:cubicBezTo>
                <a:cubicBezTo>
                  <a:pt x="36476" y="504"/>
                  <a:pt x="28309" y="1"/>
                  <a:pt x="182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2" name="Google Shape;342;p16"/>
          <p:cNvGrpSpPr/>
          <p:nvPr/>
        </p:nvGrpSpPr>
        <p:grpSpPr>
          <a:xfrm flipH="1">
            <a:off x="-1340160" y="3843765"/>
            <a:ext cx="3284189" cy="1168269"/>
            <a:chOff x="2536050" y="2210275"/>
            <a:chExt cx="5672175" cy="2017737"/>
          </a:xfrm>
        </p:grpSpPr>
        <p:sp>
          <p:nvSpPr>
            <p:cNvPr id="343" name="Google Shape;343;p16"/>
            <p:cNvSpPr/>
            <p:nvPr/>
          </p:nvSpPr>
          <p:spPr>
            <a:xfrm>
              <a:off x="2536050" y="2210275"/>
              <a:ext cx="5672175" cy="1619642"/>
            </a:xfrm>
            <a:custGeom>
              <a:avLst/>
              <a:gdLst/>
              <a:ahLst/>
              <a:cxnLst/>
              <a:rect l="l" t="t" r="r" b="b"/>
              <a:pathLst>
                <a:path w="73667" h="21035" extrusionOk="0">
                  <a:moveTo>
                    <a:pt x="39484" y="0"/>
                  </a:moveTo>
                  <a:cubicBezTo>
                    <a:pt x="32918" y="0"/>
                    <a:pt x="27391" y="2097"/>
                    <a:pt x="25491" y="3096"/>
                  </a:cubicBezTo>
                  <a:cubicBezTo>
                    <a:pt x="23526" y="4112"/>
                    <a:pt x="16795" y="7465"/>
                    <a:pt x="14454" y="7995"/>
                  </a:cubicBezTo>
                  <a:cubicBezTo>
                    <a:pt x="12118" y="8524"/>
                    <a:pt x="4947" y="9541"/>
                    <a:pt x="2585" y="11241"/>
                  </a:cubicBezTo>
                  <a:cubicBezTo>
                    <a:pt x="577" y="12676"/>
                    <a:pt x="0" y="15854"/>
                    <a:pt x="223" y="18433"/>
                  </a:cubicBezTo>
                  <a:cubicBezTo>
                    <a:pt x="286" y="19164"/>
                    <a:pt x="265" y="20335"/>
                    <a:pt x="948" y="20774"/>
                  </a:cubicBezTo>
                  <a:cubicBezTo>
                    <a:pt x="1282" y="20970"/>
                    <a:pt x="1700" y="20970"/>
                    <a:pt x="2076" y="20970"/>
                  </a:cubicBezTo>
                  <a:cubicBezTo>
                    <a:pt x="4296" y="21016"/>
                    <a:pt x="6520" y="21035"/>
                    <a:pt x="8746" y="21035"/>
                  </a:cubicBezTo>
                  <a:cubicBezTo>
                    <a:pt x="17407" y="21035"/>
                    <a:pt x="26101" y="20752"/>
                    <a:pt x="34738" y="20663"/>
                  </a:cubicBezTo>
                  <a:cubicBezTo>
                    <a:pt x="43297" y="20573"/>
                    <a:pt x="51840" y="20467"/>
                    <a:pt x="60399" y="20308"/>
                  </a:cubicBezTo>
                  <a:cubicBezTo>
                    <a:pt x="63312" y="20266"/>
                    <a:pt x="66204" y="20202"/>
                    <a:pt x="69117" y="20112"/>
                  </a:cubicBezTo>
                  <a:cubicBezTo>
                    <a:pt x="69403" y="20112"/>
                    <a:pt x="69757" y="20134"/>
                    <a:pt x="70133" y="20134"/>
                  </a:cubicBezTo>
                  <a:cubicBezTo>
                    <a:pt x="70460" y="20149"/>
                    <a:pt x="70807" y="20166"/>
                    <a:pt x="71146" y="20166"/>
                  </a:cubicBezTo>
                  <a:cubicBezTo>
                    <a:pt x="71725" y="20166"/>
                    <a:pt x="72280" y="20118"/>
                    <a:pt x="72670" y="19938"/>
                  </a:cubicBezTo>
                  <a:cubicBezTo>
                    <a:pt x="73666" y="19472"/>
                    <a:pt x="71590" y="11109"/>
                    <a:pt x="70970" y="8858"/>
                  </a:cubicBezTo>
                  <a:cubicBezTo>
                    <a:pt x="70329" y="6628"/>
                    <a:pt x="68502" y="6496"/>
                    <a:pt x="66844" y="6363"/>
                  </a:cubicBezTo>
                  <a:cubicBezTo>
                    <a:pt x="65213" y="6231"/>
                    <a:pt x="61172" y="4488"/>
                    <a:pt x="57046" y="2857"/>
                  </a:cubicBezTo>
                  <a:cubicBezTo>
                    <a:pt x="52921" y="1221"/>
                    <a:pt x="47052" y="140"/>
                    <a:pt x="40167" y="8"/>
                  </a:cubicBezTo>
                  <a:cubicBezTo>
                    <a:pt x="39938" y="3"/>
                    <a:pt x="39711" y="0"/>
                    <a:pt x="394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6"/>
            <p:cNvSpPr/>
            <p:nvPr/>
          </p:nvSpPr>
          <p:spPr>
            <a:xfrm>
              <a:off x="2558072" y="3186233"/>
              <a:ext cx="5593868" cy="643699"/>
            </a:xfrm>
            <a:custGeom>
              <a:avLst/>
              <a:gdLst/>
              <a:ahLst/>
              <a:cxnLst/>
              <a:rect l="l" t="t" r="r" b="b"/>
              <a:pathLst>
                <a:path w="72650" h="8360" extrusionOk="0">
                  <a:moveTo>
                    <a:pt x="12345" y="0"/>
                  </a:moveTo>
                  <a:cubicBezTo>
                    <a:pt x="8827" y="0"/>
                    <a:pt x="5890" y="2805"/>
                    <a:pt x="5477" y="6468"/>
                  </a:cubicBezTo>
                  <a:lnTo>
                    <a:pt x="0" y="6489"/>
                  </a:lnTo>
                  <a:cubicBezTo>
                    <a:pt x="48" y="7104"/>
                    <a:pt x="180" y="7792"/>
                    <a:pt x="662" y="8099"/>
                  </a:cubicBezTo>
                  <a:cubicBezTo>
                    <a:pt x="996" y="8295"/>
                    <a:pt x="1414" y="8295"/>
                    <a:pt x="1790" y="8295"/>
                  </a:cubicBezTo>
                  <a:cubicBezTo>
                    <a:pt x="4010" y="8341"/>
                    <a:pt x="6234" y="8360"/>
                    <a:pt x="8460" y="8360"/>
                  </a:cubicBezTo>
                  <a:cubicBezTo>
                    <a:pt x="17121" y="8360"/>
                    <a:pt x="25815" y="8077"/>
                    <a:pt x="34452" y="7988"/>
                  </a:cubicBezTo>
                  <a:cubicBezTo>
                    <a:pt x="43011" y="7898"/>
                    <a:pt x="51554" y="7792"/>
                    <a:pt x="60113" y="7633"/>
                  </a:cubicBezTo>
                  <a:cubicBezTo>
                    <a:pt x="63026" y="7591"/>
                    <a:pt x="65918" y="7527"/>
                    <a:pt x="68831" y="7437"/>
                  </a:cubicBezTo>
                  <a:cubicBezTo>
                    <a:pt x="68868" y="7437"/>
                    <a:pt x="68907" y="7436"/>
                    <a:pt x="68947" y="7436"/>
                  </a:cubicBezTo>
                  <a:cubicBezTo>
                    <a:pt x="69461" y="7436"/>
                    <a:pt x="70161" y="7501"/>
                    <a:pt x="70830" y="7501"/>
                  </a:cubicBezTo>
                  <a:cubicBezTo>
                    <a:pt x="71420" y="7501"/>
                    <a:pt x="71987" y="7451"/>
                    <a:pt x="72384" y="7263"/>
                  </a:cubicBezTo>
                  <a:cubicBezTo>
                    <a:pt x="72586" y="7173"/>
                    <a:pt x="72649" y="6775"/>
                    <a:pt x="72649" y="6225"/>
                  </a:cubicBezTo>
                  <a:lnTo>
                    <a:pt x="72649" y="6225"/>
                  </a:lnTo>
                  <a:lnTo>
                    <a:pt x="64795" y="6246"/>
                  </a:lnTo>
                  <a:cubicBezTo>
                    <a:pt x="63979" y="3222"/>
                    <a:pt x="61395" y="992"/>
                    <a:pt x="58286" y="928"/>
                  </a:cubicBezTo>
                  <a:cubicBezTo>
                    <a:pt x="58239" y="927"/>
                    <a:pt x="58192" y="927"/>
                    <a:pt x="58146" y="927"/>
                  </a:cubicBezTo>
                  <a:cubicBezTo>
                    <a:pt x="55001" y="927"/>
                    <a:pt x="52315" y="3204"/>
                    <a:pt x="51506" y="6288"/>
                  </a:cubicBezTo>
                  <a:lnTo>
                    <a:pt x="19178" y="6421"/>
                  </a:lnTo>
                  <a:cubicBezTo>
                    <a:pt x="18760" y="2846"/>
                    <a:pt x="15958" y="65"/>
                    <a:pt x="12473" y="1"/>
                  </a:cubicBezTo>
                  <a:cubicBezTo>
                    <a:pt x="12430" y="1"/>
                    <a:pt x="12388" y="0"/>
                    <a:pt x="123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6"/>
            <p:cNvSpPr/>
            <p:nvPr/>
          </p:nvSpPr>
          <p:spPr>
            <a:xfrm>
              <a:off x="3059640" y="3267775"/>
              <a:ext cx="897252" cy="888859"/>
            </a:xfrm>
            <a:custGeom>
              <a:avLst/>
              <a:gdLst/>
              <a:ahLst/>
              <a:cxnLst/>
              <a:rect l="l" t="t" r="r" b="b"/>
              <a:pathLst>
                <a:path w="11653" h="11544" extrusionOk="0">
                  <a:moveTo>
                    <a:pt x="5806" y="0"/>
                  </a:moveTo>
                  <a:cubicBezTo>
                    <a:pt x="2685" y="0"/>
                    <a:pt x="132" y="2512"/>
                    <a:pt x="64" y="5648"/>
                  </a:cubicBezTo>
                  <a:cubicBezTo>
                    <a:pt x="1" y="8825"/>
                    <a:pt x="2516" y="11473"/>
                    <a:pt x="5715" y="11542"/>
                  </a:cubicBezTo>
                  <a:cubicBezTo>
                    <a:pt x="5754" y="11543"/>
                    <a:pt x="5793" y="11543"/>
                    <a:pt x="5832" y="11543"/>
                  </a:cubicBezTo>
                  <a:cubicBezTo>
                    <a:pt x="8957" y="11543"/>
                    <a:pt x="11521" y="9030"/>
                    <a:pt x="11584" y="5891"/>
                  </a:cubicBezTo>
                  <a:cubicBezTo>
                    <a:pt x="11652" y="2713"/>
                    <a:pt x="9137" y="65"/>
                    <a:pt x="5932" y="2"/>
                  </a:cubicBezTo>
                  <a:cubicBezTo>
                    <a:pt x="5890" y="1"/>
                    <a:pt x="5848" y="0"/>
                    <a:pt x="58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46" name="Google Shape;346;p16"/>
            <p:cNvSpPr/>
            <p:nvPr/>
          </p:nvSpPr>
          <p:spPr>
            <a:xfrm>
              <a:off x="3258219" y="3464737"/>
              <a:ext cx="499637" cy="494940"/>
            </a:xfrm>
            <a:custGeom>
              <a:avLst/>
              <a:gdLst/>
              <a:ahLst/>
              <a:cxnLst/>
              <a:rect l="l" t="t" r="r" b="b"/>
              <a:pathLst>
                <a:path w="6489" h="6428" extrusionOk="0">
                  <a:moveTo>
                    <a:pt x="3234" y="1"/>
                  </a:moveTo>
                  <a:cubicBezTo>
                    <a:pt x="1504" y="1"/>
                    <a:pt x="69" y="1394"/>
                    <a:pt x="22" y="3137"/>
                  </a:cubicBezTo>
                  <a:cubicBezTo>
                    <a:pt x="1" y="4922"/>
                    <a:pt x="1415" y="6378"/>
                    <a:pt x="3179" y="6426"/>
                  </a:cubicBezTo>
                  <a:cubicBezTo>
                    <a:pt x="3204" y="6427"/>
                    <a:pt x="3230" y="6427"/>
                    <a:pt x="3256" y="6427"/>
                  </a:cubicBezTo>
                  <a:cubicBezTo>
                    <a:pt x="4985" y="6427"/>
                    <a:pt x="6426" y="5028"/>
                    <a:pt x="6468" y="3270"/>
                  </a:cubicBezTo>
                  <a:cubicBezTo>
                    <a:pt x="6489" y="1501"/>
                    <a:pt x="5075" y="23"/>
                    <a:pt x="3311" y="2"/>
                  </a:cubicBezTo>
                  <a:cubicBezTo>
                    <a:pt x="3285" y="1"/>
                    <a:pt x="3259" y="1"/>
                    <a:pt x="3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6"/>
            <p:cNvSpPr/>
            <p:nvPr/>
          </p:nvSpPr>
          <p:spPr>
            <a:xfrm>
              <a:off x="3428309" y="3633287"/>
              <a:ext cx="159539" cy="157845"/>
            </a:xfrm>
            <a:custGeom>
              <a:avLst/>
              <a:gdLst/>
              <a:ahLst/>
              <a:cxnLst/>
              <a:rect l="l" t="t" r="r" b="b"/>
              <a:pathLst>
                <a:path w="2072" h="2050" extrusionOk="0">
                  <a:moveTo>
                    <a:pt x="1060" y="0"/>
                  </a:moveTo>
                  <a:cubicBezTo>
                    <a:pt x="482" y="0"/>
                    <a:pt x="22" y="440"/>
                    <a:pt x="22" y="1012"/>
                  </a:cubicBezTo>
                  <a:cubicBezTo>
                    <a:pt x="0" y="1563"/>
                    <a:pt x="440" y="2029"/>
                    <a:pt x="1012" y="2050"/>
                  </a:cubicBezTo>
                  <a:cubicBezTo>
                    <a:pt x="1589" y="2050"/>
                    <a:pt x="2050" y="1610"/>
                    <a:pt x="2050" y="1033"/>
                  </a:cubicBezTo>
                  <a:cubicBezTo>
                    <a:pt x="2071" y="482"/>
                    <a:pt x="1632" y="21"/>
                    <a:pt x="1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48" name="Google Shape;348;p16"/>
            <p:cNvSpPr/>
            <p:nvPr/>
          </p:nvSpPr>
          <p:spPr>
            <a:xfrm>
              <a:off x="6587173" y="3340769"/>
              <a:ext cx="897252" cy="887242"/>
            </a:xfrm>
            <a:custGeom>
              <a:avLst/>
              <a:gdLst/>
              <a:ahLst/>
              <a:cxnLst/>
              <a:rect l="l" t="t" r="r" b="b"/>
              <a:pathLst>
                <a:path w="11653" h="11523" extrusionOk="0">
                  <a:moveTo>
                    <a:pt x="5805" y="0"/>
                  </a:moveTo>
                  <a:cubicBezTo>
                    <a:pt x="2685" y="0"/>
                    <a:pt x="132" y="2491"/>
                    <a:pt x="64" y="5626"/>
                  </a:cubicBezTo>
                  <a:cubicBezTo>
                    <a:pt x="0" y="8831"/>
                    <a:pt x="2537" y="11452"/>
                    <a:pt x="5715" y="11521"/>
                  </a:cubicBezTo>
                  <a:cubicBezTo>
                    <a:pt x="5754" y="11522"/>
                    <a:pt x="5793" y="11522"/>
                    <a:pt x="5832" y="11522"/>
                  </a:cubicBezTo>
                  <a:cubicBezTo>
                    <a:pt x="8957" y="11522"/>
                    <a:pt x="11521" y="9009"/>
                    <a:pt x="11583" y="5870"/>
                  </a:cubicBezTo>
                  <a:cubicBezTo>
                    <a:pt x="11652" y="2692"/>
                    <a:pt x="9136" y="44"/>
                    <a:pt x="5932" y="2"/>
                  </a:cubicBezTo>
                  <a:cubicBezTo>
                    <a:pt x="5890" y="1"/>
                    <a:pt x="5847"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49" name="Google Shape;349;p16"/>
            <p:cNvSpPr/>
            <p:nvPr/>
          </p:nvSpPr>
          <p:spPr>
            <a:xfrm>
              <a:off x="6785752" y="3536115"/>
              <a:ext cx="499637" cy="494863"/>
            </a:xfrm>
            <a:custGeom>
              <a:avLst/>
              <a:gdLst/>
              <a:ahLst/>
              <a:cxnLst/>
              <a:rect l="l" t="t" r="r" b="b"/>
              <a:pathLst>
                <a:path w="6489" h="6427" extrusionOk="0">
                  <a:moveTo>
                    <a:pt x="3233" y="1"/>
                  </a:moveTo>
                  <a:cubicBezTo>
                    <a:pt x="1504" y="1"/>
                    <a:pt x="69" y="1394"/>
                    <a:pt x="43" y="3158"/>
                  </a:cubicBezTo>
                  <a:cubicBezTo>
                    <a:pt x="1" y="4922"/>
                    <a:pt x="1415" y="6400"/>
                    <a:pt x="3178" y="6426"/>
                  </a:cubicBezTo>
                  <a:cubicBezTo>
                    <a:pt x="3205" y="6427"/>
                    <a:pt x="3231" y="6427"/>
                    <a:pt x="3257" y="6427"/>
                  </a:cubicBezTo>
                  <a:cubicBezTo>
                    <a:pt x="5011" y="6427"/>
                    <a:pt x="6426" y="5028"/>
                    <a:pt x="6467" y="3291"/>
                  </a:cubicBezTo>
                  <a:cubicBezTo>
                    <a:pt x="6489" y="1500"/>
                    <a:pt x="5101" y="44"/>
                    <a:pt x="3311" y="2"/>
                  </a:cubicBezTo>
                  <a:cubicBezTo>
                    <a:pt x="3285" y="1"/>
                    <a:pt x="3259" y="1"/>
                    <a:pt x="32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6"/>
            <p:cNvSpPr/>
            <p:nvPr/>
          </p:nvSpPr>
          <p:spPr>
            <a:xfrm>
              <a:off x="6955842" y="3704588"/>
              <a:ext cx="159539" cy="157999"/>
            </a:xfrm>
            <a:custGeom>
              <a:avLst/>
              <a:gdLst/>
              <a:ahLst/>
              <a:cxnLst/>
              <a:rect l="l" t="t" r="r" b="b"/>
              <a:pathLst>
                <a:path w="2072" h="2052" extrusionOk="0">
                  <a:moveTo>
                    <a:pt x="1059" y="1"/>
                  </a:moveTo>
                  <a:cubicBezTo>
                    <a:pt x="482" y="1"/>
                    <a:pt x="21" y="441"/>
                    <a:pt x="21" y="1013"/>
                  </a:cubicBezTo>
                  <a:cubicBezTo>
                    <a:pt x="0" y="1563"/>
                    <a:pt x="461" y="2051"/>
                    <a:pt x="1012" y="2051"/>
                  </a:cubicBezTo>
                  <a:cubicBezTo>
                    <a:pt x="1025" y="2051"/>
                    <a:pt x="1037" y="2051"/>
                    <a:pt x="1050" y="2051"/>
                  </a:cubicBezTo>
                  <a:cubicBezTo>
                    <a:pt x="1609" y="2051"/>
                    <a:pt x="2050" y="1599"/>
                    <a:pt x="2071" y="1060"/>
                  </a:cubicBezTo>
                  <a:cubicBezTo>
                    <a:pt x="2071" y="483"/>
                    <a:pt x="1631" y="22"/>
                    <a:pt x="1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51" name="Google Shape;351;p16"/>
            <p:cNvSpPr/>
            <p:nvPr/>
          </p:nvSpPr>
          <p:spPr>
            <a:xfrm>
              <a:off x="2597726" y="2882396"/>
              <a:ext cx="794460" cy="377057"/>
            </a:xfrm>
            <a:custGeom>
              <a:avLst/>
              <a:gdLst/>
              <a:ahLst/>
              <a:cxnLst/>
              <a:rect l="l" t="t" r="r" b="b"/>
              <a:pathLst>
                <a:path w="10318" h="4897" extrusionOk="0">
                  <a:moveTo>
                    <a:pt x="10152" y="1"/>
                  </a:moveTo>
                  <a:cubicBezTo>
                    <a:pt x="10126" y="1"/>
                    <a:pt x="10099" y="12"/>
                    <a:pt x="10078" y="39"/>
                  </a:cubicBezTo>
                  <a:cubicBezTo>
                    <a:pt x="9638" y="505"/>
                    <a:pt x="9177" y="966"/>
                    <a:pt x="8690" y="1384"/>
                  </a:cubicBezTo>
                  <a:cubicBezTo>
                    <a:pt x="7986" y="2046"/>
                    <a:pt x="7234" y="2708"/>
                    <a:pt x="6370" y="3105"/>
                  </a:cubicBezTo>
                  <a:cubicBezTo>
                    <a:pt x="5645" y="3460"/>
                    <a:pt x="4808" y="3635"/>
                    <a:pt x="4035" y="3815"/>
                  </a:cubicBezTo>
                  <a:cubicBezTo>
                    <a:pt x="2753" y="4143"/>
                    <a:pt x="1450" y="4408"/>
                    <a:pt x="147" y="4652"/>
                  </a:cubicBezTo>
                  <a:cubicBezTo>
                    <a:pt x="1" y="4692"/>
                    <a:pt x="57" y="4897"/>
                    <a:pt x="196" y="4897"/>
                  </a:cubicBezTo>
                  <a:cubicBezTo>
                    <a:pt x="202" y="4897"/>
                    <a:pt x="209" y="4896"/>
                    <a:pt x="216" y="4895"/>
                  </a:cubicBezTo>
                  <a:cubicBezTo>
                    <a:pt x="767" y="4784"/>
                    <a:pt x="1296" y="4673"/>
                    <a:pt x="1847" y="4541"/>
                  </a:cubicBezTo>
                  <a:cubicBezTo>
                    <a:pt x="2774" y="4366"/>
                    <a:pt x="3680" y="4165"/>
                    <a:pt x="4585" y="3926"/>
                  </a:cubicBezTo>
                  <a:cubicBezTo>
                    <a:pt x="5338" y="3725"/>
                    <a:pt x="6132" y="3529"/>
                    <a:pt x="6815" y="3153"/>
                  </a:cubicBezTo>
                  <a:cubicBezTo>
                    <a:pt x="8092" y="2401"/>
                    <a:pt x="9241" y="1299"/>
                    <a:pt x="10237" y="192"/>
                  </a:cubicBezTo>
                  <a:cubicBezTo>
                    <a:pt x="10317" y="112"/>
                    <a:pt x="10236" y="1"/>
                    <a:pt x="10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52" name="Google Shape;352;p16"/>
            <p:cNvSpPr/>
            <p:nvPr/>
          </p:nvSpPr>
          <p:spPr>
            <a:xfrm>
              <a:off x="7184990" y="2809017"/>
              <a:ext cx="231300" cy="230992"/>
            </a:xfrm>
            <a:custGeom>
              <a:avLst/>
              <a:gdLst/>
              <a:ahLst/>
              <a:cxnLst/>
              <a:rect l="l" t="t" r="r" b="b"/>
              <a:pathLst>
                <a:path w="3004" h="3000" extrusionOk="0">
                  <a:moveTo>
                    <a:pt x="1481" y="244"/>
                  </a:moveTo>
                  <a:cubicBezTo>
                    <a:pt x="1496" y="244"/>
                    <a:pt x="1511" y="244"/>
                    <a:pt x="1526" y="245"/>
                  </a:cubicBezTo>
                  <a:cubicBezTo>
                    <a:pt x="2230" y="245"/>
                    <a:pt x="2760" y="838"/>
                    <a:pt x="2760" y="1521"/>
                  </a:cubicBezTo>
                  <a:cubicBezTo>
                    <a:pt x="2718" y="2192"/>
                    <a:pt x="2207" y="2761"/>
                    <a:pt x="1516" y="2761"/>
                  </a:cubicBezTo>
                  <a:cubicBezTo>
                    <a:pt x="1504" y="2761"/>
                    <a:pt x="1491" y="2761"/>
                    <a:pt x="1478" y="2761"/>
                  </a:cubicBezTo>
                  <a:cubicBezTo>
                    <a:pt x="795" y="2734"/>
                    <a:pt x="223" y="2162"/>
                    <a:pt x="244" y="1479"/>
                  </a:cubicBezTo>
                  <a:cubicBezTo>
                    <a:pt x="265" y="811"/>
                    <a:pt x="818" y="244"/>
                    <a:pt x="1481" y="244"/>
                  </a:cubicBezTo>
                  <a:close/>
                  <a:moveTo>
                    <a:pt x="1490" y="1"/>
                  </a:moveTo>
                  <a:cubicBezTo>
                    <a:pt x="710" y="1"/>
                    <a:pt x="22" y="676"/>
                    <a:pt x="1" y="1479"/>
                  </a:cubicBezTo>
                  <a:cubicBezTo>
                    <a:pt x="1" y="2273"/>
                    <a:pt x="663" y="2978"/>
                    <a:pt x="1478" y="2999"/>
                  </a:cubicBezTo>
                  <a:cubicBezTo>
                    <a:pt x="2315" y="2999"/>
                    <a:pt x="2953" y="2346"/>
                    <a:pt x="3003" y="1537"/>
                  </a:cubicBezTo>
                  <a:lnTo>
                    <a:pt x="3003" y="1537"/>
                  </a:lnTo>
                  <a:cubicBezTo>
                    <a:pt x="3003" y="1532"/>
                    <a:pt x="3004" y="1527"/>
                    <a:pt x="3004" y="1521"/>
                  </a:cubicBezTo>
                  <a:lnTo>
                    <a:pt x="3004" y="1521"/>
                  </a:lnTo>
                  <a:cubicBezTo>
                    <a:pt x="3004" y="1521"/>
                    <a:pt x="3004" y="1521"/>
                    <a:pt x="3004" y="1521"/>
                  </a:cubicBezTo>
                  <a:cubicBezTo>
                    <a:pt x="3004" y="1518"/>
                    <a:pt x="3004" y="1515"/>
                    <a:pt x="3003" y="1513"/>
                  </a:cubicBezTo>
                  <a:lnTo>
                    <a:pt x="3003" y="1513"/>
                  </a:lnTo>
                  <a:cubicBezTo>
                    <a:pt x="2978" y="701"/>
                    <a:pt x="2360" y="23"/>
                    <a:pt x="1526" y="1"/>
                  </a:cubicBezTo>
                  <a:cubicBezTo>
                    <a:pt x="1514" y="1"/>
                    <a:pt x="1502" y="1"/>
                    <a:pt x="1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53" name="Google Shape;353;p16"/>
            <p:cNvSpPr/>
            <p:nvPr/>
          </p:nvSpPr>
          <p:spPr>
            <a:xfrm>
              <a:off x="5159852" y="2907267"/>
              <a:ext cx="298981" cy="70068"/>
            </a:xfrm>
            <a:custGeom>
              <a:avLst/>
              <a:gdLst/>
              <a:ahLst/>
              <a:cxnLst/>
              <a:rect l="l" t="t" r="r" b="b"/>
              <a:pathLst>
                <a:path w="3883" h="910" extrusionOk="0">
                  <a:moveTo>
                    <a:pt x="1771" y="0"/>
                  </a:moveTo>
                  <a:cubicBezTo>
                    <a:pt x="788" y="0"/>
                    <a:pt x="0" y="175"/>
                    <a:pt x="0" y="425"/>
                  </a:cubicBezTo>
                  <a:cubicBezTo>
                    <a:pt x="0" y="664"/>
                    <a:pt x="858" y="886"/>
                    <a:pt x="1918" y="907"/>
                  </a:cubicBezTo>
                  <a:cubicBezTo>
                    <a:pt x="1977" y="909"/>
                    <a:pt x="2036" y="909"/>
                    <a:pt x="2093" y="909"/>
                  </a:cubicBezTo>
                  <a:cubicBezTo>
                    <a:pt x="3090" y="909"/>
                    <a:pt x="3863" y="739"/>
                    <a:pt x="3883" y="489"/>
                  </a:cubicBezTo>
                  <a:cubicBezTo>
                    <a:pt x="3883" y="245"/>
                    <a:pt x="3019" y="28"/>
                    <a:pt x="1939" y="2"/>
                  </a:cubicBezTo>
                  <a:cubicBezTo>
                    <a:pt x="1882" y="1"/>
                    <a:pt x="1826" y="0"/>
                    <a:pt x="17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54" name="Google Shape;354;p16"/>
            <p:cNvSpPr/>
            <p:nvPr/>
          </p:nvSpPr>
          <p:spPr>
            <a:xfrm>
              <a:off x="6485227" y="2914197"/>
              <a:ext cx="298981" cy="71685"/>
            </a:xfrm>
            <a:custGeom>
              <a:avLst/>
              <a:gdLst/>
              <a:ahLst/>
              <a:cxnLst/>
              <a:rect l="l" t="t" r="r" b="b"/>
              <a:pathLst>
                <a:path w="3883" h="931" extrusionOk="0">
                  <a:moveTo>
                    <a:pt x="1782" y="0"/>
                  </a:moveTo>
                  <a:cubicBezTo>
                    <a:pt x="794" y="0"/>
                    <a:pt x="0" y="189"/>
                    <a:pt x="0" y="420"/>
                  </a:cubicBezTo>
                  <a:cubicBezTo>
                    <a:pt x="0" y="685"/>
                    <a:pt x="858" y="907"/>
                    <a:pt x="1918" y="929"/>
                  </a:cubicBezTo>
                  <a:cubicBezTo>
                    <a:pt x="1971" y="930"/>
                    <a:pt x="2025" y="930"/>
                    <a:pt x="2077" y="930"/>
                  </a:cubicBezTo>
                  <a:cubicBezTo>
                    <a:pt x="3082" y="930"/>
                    <a:pt x="3861" y="742"/>
                    <a:pt x="3861" y="510"/>
                  </a:cubicBezTo>
                  <a:cubicBezTo>
                    <a:pt x="3882" y="245"/>
                    <a:pt x="2998" y="23"/>
                    <a:pt x="1939" y="2"/>
                  </a:cubicBezTo>
                  <a:cubicBezTo>
                    <a:pt x="1886" y="1"/>
                    <a:pt x="1834" y="0"/>
                    <a:pt x="1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55" name="Google Shape;355;p16"/>
            <p:cNvSpPr/>
            <p:nvPr/>
          </p:nvSpPr>
          <p:spPr>
            <a:xfrm>
              <a:off x="4087339" y="2845668"/>
              <a:ext cx="94014" cy="967628"/>
            </a:xfrm>
            <a:custGeom>
              <a:avLst/>
              <a:gdLst/>
              <a:ahLst/>
              <a:cxnLst/>
              <a:rect l="l" t="t" r="r" b="b"/>
              <a:pathLst>
                <a:path w="1221" h="12567" extrusionOk="0">
                  <a:moveTo>
                    <a:pt x="354" y="1"/>
                  </a:moveTo>
                  <a:cubicBezTo>
                    <a:pt x="295" y="1"/>
                    <a:pt x="233" y="34"/>
                    <a:pt x="223" y="97"/>
                  </a:cubicBezTo>
                  <a:cubicBezTo>
                    <a:pt x="180" y="696"/>
                    <a:pt x="133" y="1289"/>
                    <a:pt x="111" y="1861"/>
                  </a:cubicBezTo>
                  <a:cubicBezTo>
                    <a:pt x="0" y="4006"/>
                    <a:pt x="0" y="6098"/>
                    <a:pt x="265" y="8217"/>
                  </a:cubicBezTo>
                  <a:cubicBezTo>
                    <a:pt x="445" y="9652"/>
                    <a:pt x="689" y="11066"/>
                    <a:pt x="975" y="12480"/>
                  </a:cubicBezTo>
                  <a:cubicBezTo>
                    <a:pt x="983" y="12540"/>
                    <a:pt x="1026" y="12566"/>
                    <a:pt x="1072" y="12566"/>
                  </a:cubicBezTo>
                  <a:cubicBezTo>
                    <a:pt x="1142" y="12566"/>
                    <a:pt x="1221" y="12504"/>
                    <a:pt x="1192" y="12411"/>
                  </a:cubicBezTo>
                  <a:cubicBezTo>
                    <a:pt x="1086" y="11903"/>
                    <a:pt x="996" y="11373"/>
                    <a:pt x="906" y="10844"/>
                  </a:cubicBezTo>
                  <a:cubicBezTo>
                    <a:pt x="530" y="8746"/>
                    <a:pt x="265" y="6654"/>
                    <a:pt x="265" y="4536"/>
                  </a:cubicBezTo>
                  <a:cubicBezTo>
                    <a:pt x="265" y="3053"/>
                    <a:pt x="334" y="1575"/>
                    <a:pt x="466" y="119"/>
                  </a:cubicBezTo>
                  <a:cubicBezTo>
                    <a:pt x="477" y="39"/>
                    <a:pt x="417" y="1"/>
                    <a:pt x="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56" name="Google Shape;356;p16"/>
            <p:cNvSpPr/>
            <p:nvPr/>
          </p:nvSpPr>
          <p:spPr>
            <a:xfrm>
              <a:off x="5589657" y="2792462"/>
              <a:ext cx="28104" cy="1005895"/>
            </a:xfrm>
            <a:custGeom>
              <a:avLst/>
              <a:gdLst/>
              <a:ahLst/>
              <a:cxnLst/>
              <a:rect l="l" t="t" r="r" b="b"/>
              <a:pathLst>
                <a:path w="365" h="13064" extrusionOk="0">
                  <a:moveTo>
                    <a:pt x="240" y="0"/>
                  </a:moveTo>
                  <a:cubicBezTo>
                    <a:pt x="186" y="0"/>
                    <a:pt x="133" y="34"/>
                    <a:pt x="133" y="105"/>
                  </a:cubicBezTo>
                  <a:cubicBezTo>
                    <a:pt x="133" y="635"/>
                    <a:pt x="112" y="1164"/>
                    <a:pt x="112" y="1694"/>
                  </a:cubicBezTo>
                  <a:cubicBezTo>
                    <a:pt x="64" y="5444"/>
                    <a:pt x="43" y="9199"/>
                    <a:pt x="1" y="12949"/>
                  </a:cubicBezTo>
                  <a:cubicBezTo>
                    <a:pt x="1" y="13025"/>
                    <a:pt x="62" y="13064"/>
                    <a:pt x="123" y="13064"/>
                  </a:cubicBezTo>
                  <a:cubicBezTo>
                    <a:pt x="183" y="13064"/>
                    <a:pt x="244" y="13025"/>
                    <a:pt x="244" y="12949"/>
                  </a:cubicBezTo>
                  <a:lnTo>
                    <a:pt x="244" y="11381"/>
                  </a:lnTo>
                  <a:cubicBezTo>
                    <a:pt x="287" y="7631"/>
                    <a:pt x="329" y="3876"/>
                    <a:pt x="350" y="126"/>
                  </a:cubicBezTo>
                  <a:cubicBezTo>
                    <a:pt x="364" y="44"/>
                    <a:pt x="301"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57" name="Google Shape;357;p16"/>
            <p:cNvSpPr/>
            <p:nvPr/>
          </p:nvSpPr>
          <p:spPr>
            <a:xfrm>
              <a:off x="6435871" y="2630611"/>
              <a:ext cx="572630" cy="1150035"/>
            </a:xfrm>
            <a:custGeom>
              <a:avLst/>
              <a:gdLst/>
              <a:ahLst/>
              <a:cxnLst/>
              <a:rect l="l" t="t" r="r" b="b"/>
              <a:pathLst>
                <a:path w="7437" h="14936" extrusionOk="0">
                  <a:moveTo>
                    <a:pt x="7092" y="0"/>
                  </a:moveTo>
                  <a:cubicBezTo>
                    <a:pt x="7019" y="0"/>
                    <a:pt x="6936" y="60"/>
                    <a:pt x="6949" y="152"/>
                  </a:cubicBezTo>
                  <a:cubicBezTo>
                    <a:pt x="7082" y="994"/>
                    <a:pt x="7082" y="1874"/>
                    <a:pt x="7039" y="2737"/>
                  </a:cubicBezTo>
                  <a:cubicBezTo>
                    <a:pt x="6949" y="4018"/>
                    <a:pt x="6684" y="5385"/>
                    <a:pt x="5805" y="6354"/>
                  </a:cubicBezTo>
                  <a:cubicBezTo>
                    <a:pt x="4900" y="7329"/>
                    <a:pt x="3660" y="7879"/>
                    <a:pt x="2580" y="8626"/>
                  </a:cubicBezTo>
                  <a:cubicBezTo>
                    <a:pt x="2098" y="8981"/>
                    <a:pt x="1632" y="9357"/>
                    <a:pt x="1277" y="9844"/>
                  </a:cubicBezTo>
                  <a:cubicBezTo>
                    <a:pt x="858" y="10438"/>
                    <a:pt x="615" y="11190"/>
                    <a:pt x="440" y="11894"/>
                  </a:cubicBezTo>
                  <a:cubicBezTo>
                    <a:pt x="196" y="12821"/>
                    <a:pt x="0" y="13838"/>
                    <a:pt x="43" y="14828"/>
                  </a:cubicBezTo>
                  <a:cubicBezTo>
                    <a:pt x="54" y="14897"/>
                    <a:pt x="119" y="14936"/>
                    <a:pt x="179" y="14936"/>
                  </a:cubicBezTo>
                  <a:cubicBezTo>
                    <a:pt x="235" y="14936"/>
                    <a:pt x="286" y="14902"/>
                    <a:pt x="286" y="14828"/>
                  </a:cubicBezTo>
                  <a:cubicBezTo>
                    <a:pt x="218" y="13552"/>
                    <a:pt x="530" y="12201"/>
                    <a:pt x="970" y="10988"/>
                  </a:cubicBezTo>
                  <a:cubicBezTo>
                    <a:pt x="1478" y="9601"/>
                    <a:pt x="2601" y="8849"/>
                    <a:pt x="3840" y="8123"/>
                  </a:cubicBezTo>
                  <a:cubicBezTo>
                    <a:pt x="4878" y="7482"/>
                    <a:pt x="6001" y="6773"/>
                    <a:pt x="6573" y="5650"/>
                  </a:cubicBezTo>
                  <a:cubicBezTo>
                    <a:pt x="7436" y="4018"/>
                    <a:pt x="7436" y="1874"/>
                    <a:pt x="7193" y="89"/>
                  </a:cubicBezTo>
                  <a:cubicBezTo>
                    <a:pt x="7184" y="27"/>
                    <a:pt x="7140" y="0"/>
                    <a:pt x="7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58" name="Google Shape;358;p16"/>
            <p:cNvSpPr/>
            <p:nvPr/>
          </p:nvSpPr>
          <p:spPr>
            <a:xfrm>
              <a:off x="4094269" y="2288044"/>
              <a:ext cx="2893797" cy="573631"/>
            </a:xfrm>
            <a:custGeom>
              <a:avLst/>
              <a:gdLst/>
              <a:ahLst/>
              <a:cxnLst/>
              <a:rect l="l" t="t" r="r" b="b"/>
              <a:pathLst>
                <a:path w="37583" h="7450" extrusionOk="0">
                  <a:moveTo>
                    <a:pt x="21368" y="0"/>
                  </a:moveTo>
                  <a:cubicBezTo>
                    <a:pt x="20545" y="0"/>
                    <a:pt x="19726" y="21"/>
                    <a:pt x="18913" y="57"/>
                  </a:cubicBezTo>
                  <a:cubicBezTo>
                    <a:pt x="15116" y="232"/>
                    <a:pt x="11276" y="920"/>
                    <a:pt x="7791" y="2483"/>
                  </a:cubicBezTo>
                  <a:cubicBezTo>
                    <a:pt x="5561" y="3500"/>
                    <a:pt x="3379" y="4670"/>
                    <a:pt x="1303" y="5952"/>
                  </a:cubicBezTo>
                  <a:cubicBezTo>
                    <a:pt x="1303" y="5952"/>
                    <a:pt x="0" y="6852"/>
                    <a:pt x="265" y="7361"/>
                  </a:cubicBezTo>
                  <a:cubicBezTo>
                    <a:pt x="296" y="7422"/>
                    <a:pt x="753" y="7449"/>
                    <a:pt x="1537" y="7449"/>
                  </a:cubicBezTo>
                  <a:cubicBezTo>
                    <a:pt x="6973" y="7449"/>
                    <a:pt x="28110" y="6152"/>
                    <a:pt x="31757" y="6037"/>
                  </a:cubicBezTo>
                  <a:cubicBezTo>
                    <a:pt x="35925" y="5904"/>
                    <a:pt x="37583" y="5179"/>
                    <a:pt x="37493" y="4204"/>
                  </a:cubicBezTo>
                  <a:cubicBezTo>
                    <a:pt x="37408" y="3304"/>
                    <a:pt x="35554" y="2859"/>
                    <a:pt x="34913" y="2642"/>
                  </a:cubicBezTo>
                  <a:cubicBezTo>
                    <a:pt x="33478" y="2154"/>
                    <a:pt x="32133" y="1514"/>
                    <a:pt x="30676" y="1116"/>
                  </a:cubicBezTo>
                  <a:cubicBezTo>
                    <a:pt x="27669" y="294"/>
                    <a:pt x="24496" y="0"/>
                    <a:pt x="213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59" name="Google Shape;359;p16"/>
            <p:cNvSpPr/>
            <p:nvPr/>
          </p:nvSpPr>
          <p:spPr>
            <a:xfrm>
              <a:off x="2547831" y="3403677"/>
              <a:ext cx="221137" cy="239847"/>
            </a:xfrm>
            <a:custGeom>
              <a:avLst/>
              <a:gdLst/>
              <a:ahLst/>
              <a:cxnLst/>
              <a:rect l="l" t="t" r="r" b="b"/>
              <a:pathLst>
                <a:path w="2872" h="3115" extrusionOk="0">
                  <a:moveTo>
                    <a:pt x="181" y="0"/>
                  </a:moveTo>
                  <a:cubicBezTo>
                    <a:pt x="27" y="970"/>
                    <a:pt x="1" y="1986"/>
                    <a:pt x="70" y="2934"/>
                  </a:cubicBezTo>
                  <a:cubicBezTo>
                    <a:pt x="91" y="3003"/>
                    <a:pt x="91" y="3046"/>
                    <a:pt x="91" y="3115"/>
                  </a:cubicBezTo>
                  <a:cubicBezTo>
                    <a:pt x="642" y="3088"/>
                    <a:pt x="1282" y="3046"/>
                    <a:pt x="1770" y="2956"/>
                  </a:cubicBezTo>
                  <a:cubicBezTo>
                    <a:pt x="2871" y="2760"/>
                    <a:pt x="2808" y="1743"/>
                    <a:pt x="2739" y="906"/>
                  </a:cubicBezTo>
                  <a:cubicBezTo>
                    <a:pt x="2675" y="265"/>
                    <a:pt x="975" y="69"/>
                    <a:pt x="1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60" name="Google Shape;360;p16"/>
            <p:cNvSpPr/>
            <p:nvPr/>
          </p:nvSpPr>
          <p:spPr>
            <a:xfrm>
              <a:off x="7999018" y="2890635"/>
              <a:ext cx="1694" cy="1694"/>
            </a:xfrm>
            <a:custGeom>
              <a:avLst/>
              <a:gdLst/>
              <a:ahLst/>
              <a:cxnLst/>
              <a:rect l="l" t="t" r="r" b="b"/>
              <a:pathLst>
                <a:path w="22" h="22" extrusionOk="0">
                  <a:moveTo>
                    <a:pt x="21" y="22"/>
                  </a:moveTo>
                  <a:lnTo>
                    <a:pt x="21" y="22"/>
                  </a:lnTo>
                  <a:lnTo>
                    <a:pt x="21" y="22"/>
                  </a:lnTo>
                  <a:close/>
                  <a:moveTo>
                    <a:pt x="21" y="1"/>
                  </a:moveTo>
                  <a:lnTo>
                    <a:pt x="21" y="1"/>
                  </a:lnTo>
                  <a:lnTo>
                    <a:pt x="21" y="1"/>
                  </a:lnTo>
                  <a:close/>
                  <a:moveTo>
                    <a:pt x="0" y="1"/>
                  </a:moveTo>
                  <a:lnTo>
                    <a:pt x="21" y="1"/>
                  </a:lnTo>
                  <a:lnTo>
                    <a:pt x="0" y="1"/>
                  </a:lnTo>
                  <a:close/>
                  <a:moveTo>
                    <a:pt x="0" y="1"/>
                  </a:move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6"/>
            <p:cNvSpPr/>
            <p:nvPr/>
          </p:nvSpPr>
          <p:spPr>
            <a:xfrm>
              <a:off x="7805290" y="2824185"/>
              <a:ext cx="288818" cy="458828"/>
            </a:xfrm>
            <a:custGeom>
              <a:avLst/>
              <a:gdLst/>
              <a:ahLst/>
              <a:cxnLst/>
              <a:rect l="l" t="t" r="r" b="b"/>
              <a:pathLst>
                <a:path w="3751" h="5959" extrusionOk="0">
                  <a:moveTo>
                    <a:pt x="2161" y="0"/>
                  </a:moveTo>
                  <a:cubicBezTo>
                    <a:pt x="1367" y="265"/>
                    <a:pt x="0" y="906"/>
                    <a:pt x="43" y="2140"/>
                  </a:cubicBezTo>
                  <a:cubicBezTo>
                    <a:pt x="133" y="3888"/>
                    <a:pt x="662" y="4968"/>
                    <a:pt x="1875" y="5540"/>
                  </a:cubicBezTo>
                  <a:cubicBezTo>
                    <a:pt x="2516" y="5826"/>
                    <a:pt x="3220" y="5916"/>
                    <a:pt x="3750" y="5959"/>
                  </a:cubicBezTo>
                  <a:cubicBezTo>
                    <a:pt x="3332" y="3861"/>
                    <a:pt x="2802" y="1833"/>
                    <a:pt x="2537" y="885"/>
                  </a:cubicBezTo>
                  <a:lnTo>
                    <a:pt x="2537" y="864"/>
                  </a:lnTo>
                  <a:lnTo>
                    <a:pt x="2516" y="864"/>
                  </a:lnTo>
                  <a:cubicBezTo>
                    <a:pt x="2426" y="530"/>
                    <a:pt x="2320" y="244"/>
                    <a:pt x="2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6"/>
            <p:cNvSpPr/>
            <p:nvPr/>
          </p:nvSpPr>
          <p:spPr>
            <a:xfrm>
              <a:off x="2733397" y="3074123"/>
              <a:ext cx="3311" cy="3388"/>
            </a:xfrm>
            <a:custGeom>
              <a:avLst/>
              <a:gdLst/>
              <a:ahLst/>
              <a:cxnLst/>
              <a:rect l="l" t="t" r="r" b="b"/>
              <a:pathLst>
                <a:path w="43" h="44" extrusionOk="0">
                  <a:moveTo>
                    <a:pt x="1" y="43"/>
                  </a:moveTo>
                  <a:lnTo>
                    <a:pt x="1" y="43"/>
                  </a:lnTo>
                  <a:lnTo>
                    <a:pt x="1" y="43"/>
                  </a:lnTo>
                  <a:close/>
                  <a:moveTo>
                    <a:pt x="22" y="22"/>
                  </a:moveTo>
                  <a:lnTo>
                    <a:pt x="22" y="22"/>
                  </a:lnTo>
                  <a:lnTo>
                    <a:pt x="1" y="22"/>
                  </a:lnTo>
                  <a:lnTo>
                    <a:pt x="22" y="22"/>
                  </a:lnTo>
                  <a:lnTo>
                    <a:pt x="22" y="22"/>
                  </a:lnTo>
                  <a:close/>
                  <a:moveTo>
                    <a:pt x="22" y="22"/>
                  </a:moveTo>
                  <a:lnTo>
                    <a:pt x="22" y="22"/>
                  </a:lnTo>
                  <a:lnTo>
                    <a:pt x="22" y="22"/>
                  </a:lnTo>
                  <a:close/>
                  <a:moveTo>
                    <a:pt x="43" y="1"/>
                  </a:moveTo>
                  <a:cubicBezTo>
                    <a:pt x="43" y="1"/>
                    <a:pt x="43" y="22"/>
                    <a:pt x="22" y="22"/>
                  </a:cubicBezTo>
                  <a:cubicBezTo>
                    <a:pt x="43" y="22"/>
                    <a:pt x="43" y="1"/>
                    <a:pt x="43" y="1"/>
                  </a:cubicBezTo>
                  <a:close/>
                  <a:moveTo>
                    <a:pt x="43" y="1"/>
                  </a:moveTo>
                  <a:lnTo>
                    <a:pt x="43" y="1"/>
                  </a:lnTo>
                  <a:lnTo>
                    <a:pt x="43" y="1"/>
                  </a:lnTo>
                  <a:close/>
                  <a:moveTo>
                    <a:pt x="43" y="1"/>
                  </a:moveTo>
                  <a:lnTo>
                    <a:pt x="43" y="1"/>
                  </a:lnTo>
                  <a:lnTo>
                    <a:pt x="43" y="1"/>
                  </a:lnTo>
                  <a:close/>
                  <a:moveTo>
                    <a:pt x="43" y="1"/>
                  </a:moveTo>
                  <a:lnTo>
                    <a:pt x="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6"/>
            <p:cNvSpPr/>
            <p:nvPr/>
          </p:nvSpPr>
          <p:spPr>
            <a:xfrm>
              <a:off x="2692588" y="2931444"/>
              <a:ext cx="438501" cy="181945"/>
            </a:xfrm>
            <a:custGeom>
              <a:avLst/>
              <a:gdLst/>
              <a:ahLst/>
              <a:cxnLst/>
              <a:rect l="l" t="t" r="r" b="b"/>
              <a:pathLst>
                <a:path w="5695" h="2363" extrusionOk="0">
                  <a:moveTo>
                    <a:pt x="5694" y="0"/>
                  </a:moveTo>
                  <a:lnTo>
                    <a:pt x="5694" y="0"/>
                  </a:lnTo>
                  <a:cubicBezTo>
                    <a:pt x="3618" y="509"/>
                    <a:pt x="1632" y="1102"/>
                    <a:pt x="573" y="1854"/>
                  </a:cubicBezTo>
                  <a:cubicBezTo>
                    <a:pt x="573" y="1854"/>
                    <a:pt x="573" y="1875"/>
                    <a:pt x="552" y="1875"/>
                  </a:cubicBezTo>
                  <a:lnTo>
                    <a:pt x="531" y="1875"/>
                  </a:lnTo>
                  <a:lnTo>
                    <a:pt x="531" y="1896"/>
                  </a:lnTo>
                  <a:cubicBezTo>
                    <a:pt x="329" y="2029"/>
                    <a:pt x="155" y="2182"/>
                    <a:pt x="1" y="2362"/>
                  </a:cubicBezTo>
                  <a:lnTo>
                    <a:pt x="504" y="2362"/>
                  </a:lnTo>
                  <a:cubicBezTo>
                    <a:pt x="504" y="2362"/>
                    <a:pt x="2405" y="2272"/>
                    <a:pt x="3793" y="1700"/>
                  </a:cubicBezTo>
                  <a:cubicBezTo>
                    <a:pt x="4678" y="1346"/>
                    <a:pt x="5318" y="551"/>
                    <a:pt x="56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2">
  <p:cSld name="CUSTOM_12_1">
    <p:spTree>
      <p:nvGrpSpPr>
        <p:cNvPr id="1" name="Shape 537"/>
        <p:cNvGrpSpPr/>
        <p:nvPr/>
      </p:nvGrpSpPr>
      <p:grpSpPr>
        <a:xfrm>
          <a:off x="0" y="0"/>
          <a:ext cx="0" cy="0"/>
          <a:chOff x="0" y="0"/>
          <a:chExt cx="0" cy="0"/>
        </a:xfrm>
      </p:grpSpPr>
      <p:sp>
        <p:nvSpPr>
          <p:cNvPr id="538" name="Google Shape;538;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39" name="Google Shape;539;p21"/>
          <p:cNvSpPr/>
          <p:nvPr/>
        </p:nvSpPr>
        <p:spPr>
          <a:xfrm flipH="1">
            <a:off x="-407583" y="1045002"/>
            <a:ext cx="1120808" cy="267303"/>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1"/>
          <p:cNvSpPr/>
          <p:nvPr/>
        </p:nvSpPr>
        <p:spPr>
          <a:xfrm flipH="1">
            <a:off x="-10410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1"/>
          <p:cNvSpPr/>
          <p:nvPr/>
        </p:nvSpPr>
        <p:spPr>
          <a:xfrm>
            <a:off x="-78" y="4705507"/>
            <a:ext cx="9144064" cy="438003"/>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1"/>
          <p:cNvSpPr/>
          <p:nvPr/>
        </p:nvSpPr>
        <p:spPr>
          <a:xfrm>
            <a:off x="8424000" y="1542950"/>
            <a:ext cx="1259352" cy="300351"/>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1"/>
          <p:cNvSpPr/>
          <p:nvPr/>
        </p:nvSpPr>
        <p:spPr>
          <a:xfrm>
            <a:off x="1810225" y="149600"/>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1"/>
          <p:cNvSpPr/>
          <p:nvPr/>
        </p:nvSpPr>
        <p:spPr>
          <a:xfrm>
            <a:off x="7303800" y="1246625"/>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5" name="Google Shape;545;p21"/>
          <p:cNvGrpSpPr/>
          <p:nvPr/>
        </p:nvGrpSpPr>
        <p:grpSpPr>
          <a:xfrm>
            <a:off x="2868806" y="3526377"/>
            <a:ext cx="1068148" cy="1373055"/>
            <a:chOff x="1307321" y="654999"/>
            <a:chExt cx="1131632" cy="1454661"/>
          </a:xfrm>
        </p:grpSpPr>
        <p:sp>
          <p:nvSpPr>
            <p:cNvPr id="546" name="Google Shape;546;p21"/>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1"/>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8" name="Google Shape;548;p21"/>
          <p:cNvSpPr/>
          <p:nvPr/>
        </p:nvSpPr>
        <p:spPr>
          <a:xfrm>
            <a:off x="948500" y="1843300"/>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1"/>
          <p:cNvSpPr/>
          <p:nvPr/>
        </p:nvSpPr>
        <p:spPr>
          <a:xfrm>
            <a:off x="8014638" y="4836975"/>
            <a:ext cx="3181346" cy="175049"/>
          </a:xfrm>
          <a:custGeom>
            <a:avLst/>
            <a:gdLst/>
            <a:ahLst/>
            <a:cxnLst/>
            <a:rect l="l" t="t" r="r" b="b"/>
            <a:pathLst>
              <a:path w="36476" h="2273" extrusionOk="0">
                <a:moveTo>
                  <a:pt x="18246" y="1"/>
                </a:moveTo>
                <a:cubicBezTo>
                  <a:pt x="8162" y="1"/>
                  <a:pt x="0" y="504"/>
                  <a:pt x="0" y="1123"/>
                </a:cubicBezTo>
                <a:cubicBezTo>
                  <a:pt x="0" y="1764"/>
                  <a:pt x="8162" y="2273"/>
                  <a:pt x="18246" y="2273"/>
                </a:cubicBezTo>
                <a:cubicBezTo>
                  <a:pt x="28309" y="2273"/>
                  <a:pt x="36476" y="1764"/>
                  <a:pt x="36476" y="1123"/>
                </a:cubicBezTo>
                <a:cubicBezTo>
                  <a:pt x="36476" y="504"/>
                  <a:pt x="28309" y="1"/>
                  <a:pt x="182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0" name="Google Shape;550;p21"/>
          <p:cNvGrpSpPr/>
          <p:nvPr/>
        </p:nvGrpSpPr>
        <p:grpSpPr>
          <a:xfrm>
            <a:off x="7871553" y="3836915"/>
            <a:ext cx="3284189" cy="1168269"/>
            <a:chOff x="2536050" y="2210275"/>
            <a:chExt cx="5672175" cy="2017737"/>
          </a:xfrm>
        </p:grpSpPr>
        <p:sp>
          <p:nvSpPr>
            <p:cNvPr id="551" name="Google Shape;551;p21"/>
            <p:cNvSpPr/>
            <p:nvPr/>
          </p:nvSpPr>
          <p:spPr>
            <a:xfrm>
              <a:off x="2536050" y="2210275"/>
              <a:ext cx="5672175" cy="1619642"/>
            </a:xfrm>
            <a:custGeom>
              <a:avLst/>
              <a:gdLst/>
              <a:ahLst/>
              <a:cxnLst/>
              <a:rect l="l" t="t" r="r" b="b"/>
              <a:pathLst>
                <a:path w="73667" h="21035" extrusionOk="0">
                  <a:moveTo>
                    <a:pt x="39484" y="0"/>
                  </a:moveTo>
                  <a:cubicBezTo>
                    <a:pt x="32918" y="0"/>
                    <a:pt x="27391" y="2097"/>
                    <a:pt x="25491" y="3096"/>
                  </a:cubicBezTo>
                  <a:cubicBezTo>
                    <a:pt x="23526" y="4112"/>
                    <a:pt x="16795" y="7465"/>
                    <a:pt x="14454" y="7995"/>
                  </a:cubicBezTo>
                  <a:cubicBezTo>
                    <a:pt x="12118" y="8524"/>
                    <a:pt x="4947" y="9541"/>
                    <a:pt x="2585" y="11241"/>
                  </a:cubicBezTo>
                  <a:cubicBezTo>
                    <a:pt x="577" y="12676"/>
                    <a:pt x="0" y="15854"/>
                    <a:pt x="223" y="18433"/>
                  </a:cubicBezTo>
                  <a:cubicBezTo>
                    <a:pt x="286" y="19164"/>
                    <a:pt x="265" y="20335"/>
                    <a:pt x="948" y="20774"/>
                  </a:cubicBezTo>
                  <a:cubicBezTo>
                    <a:pt x="1282" y="20970"/>
                    <a:pt x="1700" y="20970"/>
                    <a:pt x="2076" y="20970"/>
                  </a:cubicBezTo>
                  <a:cubicBezTo>
                    <a:pt x="4296" y="21016"/>
                    <a:pt x="6520" y="21035"/>
                    <a:pt x="8746" y="21035"/>
                  </a:cubicBezTo>
                  <a:cubicBezTo>
                    <a:pt x="17407" y="21035"/>
                    <a:pt x="26101" y="20752"/>
                    <a:pt x="34738" y="20663"/>
                  </a:cubicBezTo>
                  <a:cubicBezTo>
                    <a:pt x="43297" y="20573"/>
                    <a:pt x="51840" y="20467"/>
                    <a:pt x="60399" y="20308"/>
                  </a:cubicBezTo>
                  <a:cubicBezTo>
                    <a:pt x="63312" y="20266"/>
                    <a:pt x="66204" y="20202"/>
                    <a:pt x="69117" y="20112"/>
                  </a:cubicBezTo>
                  <a:cubicBezTo>
                    <a:pt x="69403" y="20112"/>
                    <a:pt x="69757" y="20134"/>
                    <a:pt x="70133" y="20134"/>
                  </a:cubicBezTo>
                  <a:cubicBezTo>
                    <a:pt x="70460" y="20149"/>
                    <a:pt x="70807" y="20166"/>
                    <a:pt x="71146" y="20166"/>
                  </a:cubicBezTo>
                  <a:cubicBezTo>
                    <a:pt x="71725" y="20166"/>
                    <a:pt x="72280" y="20118"/>
                    <a:pt x="72670" y="19938"/>
                  </a:cubicBezTo>
                  <a:cubicBezTo>
                    <a:pt x="73666" y="19472"/>
                    <a:pt x="71590" y="11109"/>
                    <a:pt x="70970" y="8858"/>
                  </a:cubicBezTo>
                  <a:cubicBezTo>
                    <a:pt x="70329" y="6628"/>
                    <a:pt x="68502" y="6496"/>
                    <a:pt x="66844" y="6363"/>
                  </a:cubicBezTo>
                  <a:cubicBezTo>
                    <a:pt x="65213" y="6231"/>
                    <a:pt x="61172" y="4488"/>
                    <a:pt x="57046" y="2857"/>
                  </a:cubicBezTo>
                  <a:cubicBezTo>
                    <a:pt x="52921" y="1221"/>
                    <a:pt x="47052" y="140"/>
                    <a:pt x="40167" y="8"/>
                  </a:cubicBezTo>
                  <a:cubicBezTo>
                    <a:pt x="39938" y="3"/>
                    <a:pt x="39711" y="0"/>
                    <a:pt x="394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1"/>
            <p:cNvSpPr/>
            <p:nvPr/>
          </p:nvSpPr>
          <p:spPr>
            <a:xfrm>
              <a:off x="2558072" y="3186233"/>
              <a:ext cx="5593868" cy="643699"/>
            </a:xfrm>
            <a:custGeom>
              <a:avLst/>
              <a:gdLst/>
              <a:ahLst/>
              <a:cxnLst/>
              <a:rect l="l" t="t" r="r" b="b"/>
              <a:pathLst>
                <a:path w="72650" h="8360" extrusionOk="0">
                  <a:moveTo>
                    <a:pt x="12345" y="0"/>
                  </a:moveTo>
                  <a:cubicBezTo>
                    <a:pt x="8827" y="0"/>
                    <a:pt x="5890" y="2805"/>
                    <a:pt x="5477" y="6468"/>
                  </a:cubicBezTo>
                  <a:lnTo>
                    <a:pt x="0" y="6489"/>
                  </a:lnTo>
                  <a:cubicBezTo>
                    <a:pt x="48" y="7104"/>
                    <a:pt x="180" y="7792"/>
                    <a:pt x="662" y="8099"/>
                  </a:cubicBezTo>
                  <a:cubicBezTo>
                    <a:pt x="996" y="8295"/>
                    <a:pt x="1414" y="8295"/>
                    <a:pt x="1790" y="8295"/>
                  </a:cubicBezTo>
                  <a:cubicBezTo>
                    <a:pt x="4010" y="8341"/>
                    <a:pt x="6234" y="8360"/>
                    <a:pt x="8460" y="8360"/>
                  </a:cubicBezTo>
                  <a:cubicBezTo>
                    <a:pt x="17121" y="8360"/>
                    <a:pt x="25815" y="8077"/>
                    <a:pt x="34452" y="7988"/>
                  </a:cubicBezTo>
                  <a:cubicBezTo>
                    <a:pt x="43011" y="7898"/>
                    <a:pt x="51554" y="7792"/>
                    <a:pt x="60113" y="7633"/>
                  </a:cubicBezTo>
                  <a:cubicBezTo>
                    <a:pt x="63026" y="7591"/>
                    <a:pt x="65918" y="7527"/>
                    <a:pt x="68831" y="7437"/>
                  </a:cubicBezTo>
                  <a:cubicBezTo>
                    <a:pt x="68868" y="7437"/>
                    <a:pt x="68907" y="7436"/>
                    <a:pt x="68947" y="7436"/>
                  </a:cubicBezTo>
                  <a:cubicBezTo>
                    <a:pt x="69461" y="7436"/>
                    <a:pt x="70161" y="7501"/>
                    <a:pt x="70830" y="7501"/>
                  </a:cubicBezTo>
                  <a:cubicBezTo>
                    <a:pt x="71420" y="7501"/>
                    <a:pt x="71987" y="7451"/>
                    <a:pt x="72384" y="7263"/>
                  </a:cubicBezTo>
                  <a:cubicBezTo>
                    <a:pt x="72586" y="7173"/>
                    <a:pt x="72649" y="6775"/>
                    <a:pt x="72649" y="6225"/>
                  </a:cubicBezTo>
                  <a:lnTo>
                    <a:pt x="72649" y="6225"/>
                  </a:lnTo>
                  <a:lnTo>
                    <a:pt x="64795" y="6246"/>
                  </a:lnTo>
                  <a:cubicBezTo>
                    <a:pt x="63979" y="3222"/>
                    <a:pt x="61395" y="992"/>
                    <a:pt x="58286" y="928"/>
                  </a:cubicBezTo>
                  <a:cubicBezTo>
                    <a:pt x="58239" y="927"/>
                    <a:pt x="58192" y="927"/>
                    <a:pt x="58146" y="927"/>
                  </a:cubicBezTo>
                  <a:cubicBezTo>
                    <a:pt x="55001" y="927"/>
                    <a:pt x="52315" y="3204"/>
                    <a:pt x="51506" y="6288"/>
                  </a:cubicBezTo>
                  <a:lnTo>
                    <a:pt x="19178" y="6421"/>
                  </a:lnTo>
                  <a:cubicBezTo>
                    <a:pt x="18760" y="2846"/>
                    <a:pt x="15958" y="65"/>
                    <a:pt x="12473" y="1"/>
                  </a:cubicBezTo>
                  <a:cubicBezTo>
                    <a:pt x="12430" y="1"/>
                    <a:pt x="12388" y="0"/>
                    <a:pt x="123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1"/>
            <p:cNvSpPr/>
            <p:nvPr/>
          </p:nvSpPr>
          <p:spPr>
            <a:xfrm>
              <a:off x="3059640" y="3267775"/>
              <a:ext cx="897252" cy="888859"/>
            </a:xfrm>
            <a:custGeom>
              <a:avLst/>
              <a:gdLst/>
              <a:ahLst/>
              <a:cxnLst/>
              <a:rect l="l" t="t" r="r" b="b"/>
              <a:pathLst>
                <a:path w="11653" h="11544" extrusionOk="0">
                  <a:moveTo>
                    <a:pt x="5806" y="0"/>
                  </a:moveTo>
                  <a:cubicBezTo>
                    <a:pt x="2685" y="0"/>
                    <a:pt x="132" y="2512"/>
                    <a:pt x="64" y="5648"/>
                  </a:cubicBezTo>
                  <a:cubicBezTo>
                    <a:pt x="1" y="8825"/>
                    <a:pt x="2516" y="11473"/>
                    <a:pt x="5715" y="11542"/>
                  </a:cubicBezTo>
                  <a:cubicBezTo>
                    <a:pt x="5754" y="11543"/>
                    <a:pt x="5793" y="11543"/>
                    <a:pt x="5832" y="11543"/>
                  </a:cubicBezTo>
                  <a:cubicBezTo>
                    <a:pt x="8957" y="11543"/>
                    <a:pt x="11521" y="9030"/>
                    <a:pt x="11584" y="5891"/>
                  </a:cubicBezTo>
                  <a:cubicBezTo>
                    <a:pt x="11652" y="2713"/>
                    <a:pt x="9137" y="65"/>
                    <a:pt x="5932" y="2"/>
                  </a:cubicBezTo>
                  <a:cubicBezTo>
                    <a:pt x="5890" y="1"/>
                    <a:pt x="5848" y="0"/>
                    <a:pt x="58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54" name="Google Shape;554;p21"/>
            <p:cNvSpPr/>
            <p:nvPr/>
          </p:nvSpPr>
          <p:spPr>
            <a:xfrm>
              <a:off x="3258219" y="3464737"/>
              <a:ext cx="499637" cy="494940"/>
            </a:xfrm>
            <a:custGeom>
              <a:avLst/>
              <a:gdLst/>
              <a:ahLst/>
              <a:cxnLst/>
              <a:rect l="l" t="t" r="r" b="b"/>
              <a:pathLst>
                <a:path w="6489" h="6428" extrusionOk="0">
                  <a:moveTo>
                    <a:pt x="3234" y="1"/>
                  </a:moveTo>
                  <a:cubicBezTo>
                    <a:pt x="1504" y="1"/>
                    <a:pt x="69" y="1394"/>
                    <a:pt x="22" y="3137"/>
                  </a:cubicBezTo>
                  <a:cubicBezTo>
                    <a:pt x="1" y="4922"/>
                    <a:pt x="1415" y="6378"/>
                    <a:pt x="3179" y="6426"/>
                  </a:cubicBezTo>
                  <a:cubicBezTo>
                    <a:pt x="3204" y="6427"/>
                    <a:pt x="3230" y="6427"/>
                    <a:pt x="3256" y="6427"/>
                  </a:cubicBezTo>
                  <a:cubicBezTo>
                    <a:pt x="4985" y="6427"/>
                    <a:pt x="6426" y="5028"/>
                    <a:pt x="6468" y="3270"/>
                  </a:cubicBezTo>
                  <a:cubicBezTo>
                    <a:pt x="6489" y="1501"/>
                    <a:pt x="5075" y="23"/>
                    <a:pt x="3311" y="2"/>
                  </a:cubicBezTo>
                  <a:cubicBezTo>
                    <a:pt x="3285" y="1"/>
                    <a:pt x="3259" y="1"/>
                    <a:pt x="3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1"/>
            <p:cNvSpPr/>
            <p:nvPr/>
          </p:nvSpPr>
          <p:spPr>
            <a:xfrm>
              <a:off x="3428309" y="3633287"/>
              <a:ext cx="159539" cy="157845"/>
            </a:xfrm>
            <a:custGeom>
              <a:avLst/>
              <a:gdLst/>
              <a:ahLst/>
              <a:cxnLst/>
              <a:rect l="l" t="t" r="r" b="b"/>
              <a:pathLst>
                <a:path w="2072" h="2050" extrusionOk="0">
                  <a:moveTo>
                    <a:pt x="1060" y="0"/>
                  </a:moveTo>
                  <a:cubicBezTo>
                    <a:pt x="482" y="0"/>
                    <a:pt x="22" y="440"/>
                    <a:pt x="22" y="1012"/>
                  </a:cubicBezTo>
                  <a:cubicBezTo>
                    <a:pt x="0" y="1563"/>
                    <a:pt x="440" y="2029"/>
                    <a:pt x="1012" y="2050"/>
                  </a:cubicBezTo>
                  <a:cubicBezTo>
                    <a:pt x="1589" y="2050"/>
                    <a:pt x="2050" y="1610"/>
                    <a:pt x="2050" y="1033"/>
                  </a:cubicBezTo>
                  <a:cubicBezTo>
                    <a:pt x="2071" y="482"/>
                    <a:pt x="1632" y="21"/>
                    <a:pt x="1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56" name="Google Shape;556;p21"/>
            <p:cNvSpPr/>
            <p:nvPr/>
          </p:nvSpPr>
          <p:spPr>
            <a:xfrm>
              <a:off x="6587173" y="3340769"/>
              <a:ext cx="897252" cy="887242"/>
            </a:xfrm>
            <a:custGeom>
              <a:avLst/>
              <a:gdLst/>
              <a:ahLst/>
              <a:cxnLst/>
              <a:rect l="l" t="t" r="r" b="b"/>
              <a:pathLst>
                <a:path w="11653" h="11523" extrusionOk="0">
                  <a:moveTo>
                    <a:pt x="5805" y="0"/>
                  </a:moveTo>
                  <a:cubicBezTo>
                    <a:pt x="2685" y="0"/>
                    <a:pt x="132" y="2491"/>
                    <a:pt x="64" y="5626"/>
                  </a:cubicBezTo>
                  <a:cubicBezTo>
                    <a:pt x="0" y="8831"/>
                    <a:pt x="2537" y="11452"/>
                    <a:pt x="5715" y="11521"/>
                  </a:cubicBezTo>
                  <a:cubicBezTo>
                    <a:pt x="5754" y="11522"/>
                    <a:pt x="5793" y="11522"/>
                    <a:pt x="5832" y="11522"/>
                  </a:cubicBezTo>
                  <a:cubicBezTo>
                    <a:pt x="8957" y="11522"/>
                    <a:pt x="11521" y="9009"/>
                    <a:pt x="11583" y="5870"/>
                  </a:cubicBezTo>
                  <a:cubicBezTo>
                    <a:pt x="11652" y="2692"/>
                    <a:pt x="9136" y="44"/>
                    <a:pt x="5932" y="2"/>
                  </a:cubicBezTo>
                  <a:cubicBezTo>
                    <a:pt x="5890" y="1"/>
                    <a:pt x="5847"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57" name="Google Shape;557;p21"/>
            <p:cNvSpPr/>
            <p:nvPr/>
          </p:nvSpPr>
          <p:spPr>
            <a:xfrm>
              <a:off x="6785752" y="3536115"/>
              <a:ext cx="499637" cy="494863"/>
            </a:xfrm>
            <a:custGeom>
              <a:avLst/>
              <a:gdLst/>
              <a:ahLst/>
              <a:cxnLst/>
              <a:rect l="l" t="t" r="r" b="b"/>
              <a:pathLst>
                <a:path w="6489" h="6427" extrusionOk="0">
                  <a:moveTo>
                    <a:pt x="3233" y="1"/>
                  </a:moveTo>
                  <a:cubicBezTo>
                    <a:pt x="1504" y="1"/>
                    <a:pt x="69" y="1394"/>
                    <a:pt x="43" y="3158"/>
                  </a:cubicBezTo>
                  <a:cubicBezTo>
                    <a:pt x="1" y="4922"/>
                    <a:pt x="1415" y="6400"/>
                    <a:pt x="3178" y="6426"/>
                  </a:cubicBezTo>
                  <a:cubicBezTo>
                    <a:pt x="3205" y="6427"/>
                    <a:pt x="3231" y="6427"/>
                    <a:pt x="3257" y="6427"/>
                  </a:cubicBezTo>
                  <a:cubicBezTo>
                    <a:pt x="5011" y="6427"/>
                    <a:pt x="6426" y="5028"/>
                    <a:pt x="6467" y="3291"/>
                  </a:cubicBezTo>
                  <a:cubicBezTo>
                    <a:pt x="6489" y="1500"/>
                    <a:pt x="5101" y="44"/>
                    <a:pt x="3311" y="2"/>
                  </a:cubicBezTo>
                  <a:cubicBezTo>
                    <a:pt x="3285" y="1"/>
                    <a:pt x="3259" y="1"/>
                    <a:pt x="32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1"/>
            <p:cNvSpPr/>
            <p:nvPr/>
          </p:nvSpPr>
          <p:spPr>
            <a:xfrm>
              <a:off x="6955842" y="3704588"/>
              <a:ext cx="159539" cy="157999"/>
            </a:xfrm>
            <a:custGeom>
              <a:avLst/>
              <a:gdLst/>
              <a:ahLst/>
              <a:cxnLst/>
              <a:rect l="l" t="t" r="r" b="b"/>
              <a:pathLst>
                <a:path w="2072" h="2052" extrusionOk="0">
                  <a:moveTo>
                    <a:pt x="1059" y="1"/>
                  </a:moveTo>
                  <a:cubicBezTo>
                    <a:pt x="482" y="1"/>
                    <a:pt x="21" y="441"/>
                    <a:pt x="21" y="1013"/>
                  </a:cubicBezTo>
                  <a:cubicBezTo>
                    <a:pt x="0" y="1563"/>
                    <a:pt x="461" y="2051"/>
                    <a:pt x="1012" y="2051"/>
                  </a:cubicBezTo>
                  <a:cubicBezTo>
                    <a:pt x="1025" y="2051"/>
                    <a:pt x="1037" y="2051"/>
                    <a:pt x="1050" y="2051"/>
                  </a:cubicBezTo>
                  <a:cubicBezTo>
                    <a:pt x="1609" y="2051"/>
                    <a:pt x="2050" y="1599"/>
                    <a:pt x="2071" y="1060"/>
                  </a:cubicBezTo>
                  <a:cubicBezTo>
                    <a:pt x="2071" y="483"/>
                    <a:pt x="1631" y="22"/>
                    <a:pt x="1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59" name="Google Shape;559;p21"/>
            <p:cNvSpPr/>
            <p:nvPr/>
          </p:nvSpPr>
          <p:spPr>
            <a:xfrm>
              <a:off x="2597726" y="2882396"/>
              <a:ext cx="794460" cy="377057"/>
            </a:xfrm>
            <a:custGeom>
              <a:avLst/>
              <a:gdLst/>
              <a:ahLst/>
              <a:cxnLst/>
              <a:rect l="l" t="t" r="r" b="b"/>
              <a:pathLst>
                <a:path w="10318" h="4897" extrusionOk="0">
                  <a:moveTo>
                    <a:pt x="10152" y="1"/>
                  </a:moveTo>
                  <a:cubicBezTo>
                    <a:pt x="10126" y="1"/>
                    <a:pt x="10099" y="12"/>
                    <a:pt x="10078" y="39"/>
                  </a:cubicBezTo>
                  <a:cubicBezTo>
                    <a:pt x="9638" y="505"/>
                    <a:pt x="9177" y="966"/>
                    <a:pt x="8690" y="1384"/>
                  </a:cubicBezTo>
                  <a:cubicBezTo>
                    <a:pt x="7986" y="2046"/>
                    <a:pt x="7234" y="2708"/>
                    <a:pt x="6370" y="3105"/>
                  </a:cubicBezTo>
                  <a:cubicBezTo>
                    <a:pt x="5645" y="3460"/>
                    <a:pt x="4808" y="3635"/>
                    <a:pt x="4035" y="3815"/>
                  </a:cubicBezTo>
                  <a:cubicBezTo>
                    <a:pt x="2753" y="4143"/>
                    <a:pt x="1450" y="4408"/>
                    <a:pt x="147" y="4652"/>
                  </a:cubicBezTo>
                  <a:cubicBezTo>
                    <a:pt x="1" y="4692"/>
                    <a:pt x="57" y="4897"/>
                    <a:pt x="196" y="4897"/>
                  </a:cubicBezTo>
                  <a:cubicBezTo>
                    <a:pt x="202" y="4897"/>
                    <a:pt x="209" y="4896"/>
                    <a:pt x="216" y="4895"/>
                  </a:cubicBezTo>
                  <a:cubicBezTo>
                    <a:pt x="767" y="4784"/>
                    <a:pt x="1296" y="4673"/>
                    <a:pt x="1847" y="4541"/>
                  </a:cubicBezTo>
                  <a:cubicBezTo>
                    <a:pt x="2774" y="4366"/>
                    <a:pt x="3680" y="4165"/>
                    <a:pt x="4585" y="3926"/>
                  </a:cubicBezTo>
                  <a:cubicBezTo>
                    <a:pt x="5338" y="3725"/>
                    <a:pt x="6132" y="3529"/>
                    <a:pt x="6815" y="3153"/>
                  </a:cubicBezTo>
                  <a:cubicBezTo>
                    <a:pt x="8092" y="2401"/>
                    <a:pt x="9241" y="1299"/>
                    <a:pt x="10237" y="192"/>
                  </a:cubicBezTo>
                  <a:cubicBezTo>
                    <a:pt x="10317" y="112"/>
                    <a:pt x="10236" y="1"/>
                    <a:pt x="10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60" name="Google Shape;560;p21"/>
            <p:cNvSpPr/>
            <p:nvPr/>
          </p:nvSpPr>
          <p:spPr>
            <a:xfrm>
              <a:off x="7184990" y="2809017"/>
              <a:ext cx="231300" cy="230992"/>
            </a:xfrm>
            <a:custGeom>
              <a:avLst/>
              <a:gdLst/>
              <a:ahLst/>
              <a:cxnLst/>
              <a:rect l="l" t="t" r="r" b="b"/>
              <a:pathLst>
                <a:path w="3004" h="3000" extrusionOk="0">
                  <a:moveTo>
                    <a:pt x="1481" y="244"/>
                  </a:moveTo>
                  <a:cubicBezTo>
                    <a:pt x="1496" y="244"/>
                    <a:pt x="1511" y="244"/>
                    <a:pt x="1526" y="245"/>
                  </a:cubicBezTo>
                  <a:cubicBezTo>
                    <a:pt x="2230" y="245"/>
                    <a:pt x="2760" y="838"/>
                    <a:pt x="2760" y="1521"/>
                  </a:cubicBezTo>
                  <a:cubicBezTo>
                    <a:pt x="2718" y="2192"/>
                    <a:pt x="2207" y="2761"/>
                    <a:pt x="1516" y="2761"/>
                  </a:cubicBezTo>
                  <a:cubicBezTo>
                    <a:pt x="1504" y="2761"/>
                    <a:pt x="1491" y="2761"/>
                    <a:pt x="1478" y="2761"/>
                  </a:cubicBezTo>
                  <a:cubicBezTo>
                    <a:pt x="795" y="2734"/>
                    <a:pt x="223" y="2162"/>
                    <a:pt x="244" y="1479"/>
                  </a:cubicBezTo>
                  <a:cubicBezTo>
                    <a:pt x="265" y="811"/>
                    <a:pt x="818" y="244"/>
                    <a:pt x="1481" y="244"/>
                  </a:cubicBezTo>
                  <a:close/>
                  <a:moveTo>
                    <a:pt x="1490" y="1"/>
                  </a:moveTo>
                  <a:cubicBezTo>
                    <a:pt x="710" y="1"/>
                    <a:pt x="22" y="676"/>
                    <a:pt x="1" y="1479"/>
                  </a:cubicBezTo>
                  <a:cubicBezTo>
                    <a:pt x="1" y="2273"/>
                    <a:pt x="663" y="2978"/>
                    <a:pt x="1478" y="2999"/>
                  </a:cubicBezTo>
                  <a:cubicBezTo>
                    <a:pt x="2315" y="2999"/>
                    <a:pt x="2953" y="2346"/>
                    <a:pt x="3003" y="1537"/>
                  </a:cubicBezTo>
                  <a:lnTo>
                    <a:pt x="3003" y="1537"/>
                  </a:lnTo>
                  <a:cubicBezTo>
                    <a:pt x="3003" y="1532"/>
                    <a:pt x="3004" y="1527"/>
                    <a:pt x="3004" y="1521"/>
                  </a:cubicBezTo>
                  <a:lnTo>
                    <a:pt x="3004" y="1521"/>
                  </a:lnTo>
                  <a:cubicBezTo>
                    <a:pt x="3004" y="1521"/>
                    <a:pt x="3004" y="1521"/>
                    <a:pt x="3004" y="1521"/>
                  </a:cubicBezTo>
                  <a:cubicBezTo>
                    <a:pt x="3004" y="1518"/>
                    <a:pt x="3004" y="1515"/>
                    <a:pt x="3003" y="1513"/>
                  </a:cubicBezTo>
                  <a:lnTo>
                    <a:pt x="3003" y="1513"/>
                  </a:lnTo>
                  <a:cubicBezTo>
                    <a:pt x="2978" y="701"/>
                    <a:pt x="2360" y="23"/>
                    <a:pt x="1526" y="1"/>
                  </a:cubicBezTo>
                  <a:cubicBezTo>
                    <a:pt x="1514" y="1"/>
                    <a:pt x="1502" y="1"/>
                    <a:pt x="1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61" name="Google Shape;561;p21"/>
            <p:cNvSpPr/>
            <p:nvPr/>
          </p:nvSpPr>
          <p:spPr>
            <a:xfrm>
              <a:off x="5159852" y="2907267"/>
              <a:ext cx="298981" cy="70068"/>
            </a:xfrm>
            <a:custGeom>
              <a:avLst/>
              <a:gdLst/>
              <a:ahLst/>
              <a:cxnLst/>
              <a:rect l="l" t="t" r="r" b="b"/>
              <a:pathLst>
                <a:path w="3883" h="910" extrusionOk="0">
                  <a:moveTo>
                    <a:pt x="1771" y="0"/>
                  </a:moveTo>
                  <a:cubicBezTo>
                    <a:pt x="788" y="0"/>
                    <a:pt x="0" y="175"/>
                    <a:pt x="0" y="425"/>
                  </a:cubicBezTo>
                  <a:cubicBezTo>
                    <a:pt x="0" y="664"/>
                    <a:pt x="858" y="886"/>
                    <a:pt x="1918" y="907"/>
                  </a:cubicBezTo>
                  <a:cubicBezTo>
                    <a:pt x="1977" y="909"/>
                    <a:pt x="2036" y="909"/>
                    <a:pt x="2093" y="909"/>
                  </a:cubicBezTo>
                  <a:cubicBezTo>
                    <a:pt x="3090" y="909"/>
                    <a:pt x="3863" y="739"/>
                    <a:pt x="3883" y="489"/>
                  </a:cubicBezTo>
                  <a:cubicBezTo>
                    <a:pt x="3883" y="245"/>
                    <a:pt x="3019" y="28"/>
                    <a:pt x="1939" y="2"/>
                  </a:cubicBezTo>
                  <a:cubicBezTo>
                    <a:pt x="1882" y="1"/>
                    <a:pt x="1826" y="0"/>
                    <a:pt x="17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62" name="Google Shape;562;p21"/>
            <p:cNvSpPr/>
            <p:nvPr/>
          </p:nvSpPr>
          <p:spPr>
            <a:xfrm>
              <a:off x="6485227" y="2914197"/>
              <a:ext cx="298981" cy="71685"/>
            </a:xfrm>
            <a:custGeom>
              <a:avLst/>
              <a:gdLst/>
              <a:ahLst/>
              <a:cxnLst/>
              <a:rect l="l" t="t" r="r" b="b"/>
              <a:pathLst>
                <a:path w="3883" h="931" extrusionOk="0">
                  <a:moveTo>
                    <a:pt x="1782" y="0"/>
                  </a:moveTo>
                  <a:cubicBezTo>
                    <a:pt x="794" y="0"/>
                    <a:pt x="0" y="189"/>
                    <a:pt x="0" y="420"/>
                  </a:cubicBezTo>
                  <a:cubicBezTo>
                    <a:pt x="0" y="685"/>
                    <a:pt x="858" y="907"/>
                    <a:pt x="1918" y="929"/>
                  </a:cubicBezTo>
                  <a:cubicBezTo>
                    <a:pt x="1971" y="930"/>
                    <a:pt x="2025" y="930"/>
                    <a:pt x="2077" y="930"/>
                  </a:cubicBezTo>
                  <a:cubicBezTo>
                    <a:pt x="3082" y="930"/>
                    <a:pt x="3861" y="742"/>
                    <a:pt x="3861" y="510"/>
                  </a:cubicBezTo>
                  <a:cubicBezTo>
                    <a:pt x="3882" y="245"/>
                    <a:pt x="2998" y="23"/>
                    <a:pt x="1939" y="2"/>
                  </a:cubicBezTo>
                  <a:cubicBezTo>
                    <a:pt x="1886" y="1"/>
                    <a:pt x="1834" y="0"/>
                    <a:pt x="1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63" name="Google Shape;563;p21"/>
            <p:cNvSpPr/>
            <p:nvPr/>
          </p:nvSpPr>
          <p:spPr>
            <a:xfrm>
              <a:off x="4087339" y="2845668"/>
              <a:ext cx="94014" cy="967628"/>
            </a:xfrm>
            <a:custGeom>
              <a:avLst/>
              <a:gdLst/>
              <a:ahLst/>
              <a:cxnLst/>
              <a:rect l="l" t="t" r="r" b="b"/>
              <a:pathLst>
                <a:path w="1221" h="12567" extrusionOk="0">
                  <a:moveTo>
                    <a:pt x="354" y="1"/>
                  </a:moveTo>
                  <a:cubicBezTo>
                    <a:pt x="295" y="1"/>
                    <a:pt x="233" y="34"/>
                    <a:pt x="223" y="97"/>
                  </a:cubicBezTo>
                  <a:cubicBezTo>
                    <a:pt x="180" y="696"/>
                    <a:pt x="133" y="1289"/>
                    <a:pt x="111" y="1861"/>
                  </a:cubicBezTo>
                  <a:cubicBezTo>
                    <a:pt x="0" y="4006"/>
                    <a:pt x="0" y="6098"/>
                    <a:pt x="265" y="8217"/>
                  </a:cubicBezTo>
                  <a:cubicBezTo>
                    <a:pt x="445" y="9652"/>
                    <a:pt x="689" y="11066"/>
                    <a:pt x="975" y="12480"/>
                  </a:cubicBezTo>
                  <a:cubicBezTo>
                    <a:pt x="983" y="12540"/>
                    <a:pt x="1026" y="12566"/>
                    <a:pt x="1072" y="12566"/>
                  </a:cubicBezTo>
                  <a:cubicBezTo>
                    <a:pt x="1142" y="12566"/>
                    <a:pt x="1221" y="12504"/>
                    <a:pt x="1192" y="12411"/>
                  </a:cubicBezTo>
                  <a:cubicBezTo>
                    <a:pt x="1086" y="11903"/>
                    <a:pt x="996" y="11373"/>
                    <a:pt x="906" y="10844"/>
                  </a:cubicBezTo>
                  <a:cubicBezTo>
                    <a:pt x="530" y="8746"/>
                    <a:pt x="265" y="6654"/>
                    <a:pt x="265" y="4536"/>
                  </a:cubicBezTo>
                  <a:cubicBezTo>
                    <a:pt x="265" y="3053"/>
                    <a:pt x="334" y="1575"/>
                    <a:pt x="466" y="119"/>
                  </a:cubicBezTo>
                  <a:cubicBezTo>
                    <a:pt x="477" y="39"/>
                    <a:pt x="417" y="1"/>
                    <a:pt x="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64" name="Google Shape;564;p21"/>
            <p:cNvSpPr/>
            <p:nvPr/>
          </p:nvSpPr>
          <p:spPr>
            <a:xfrm>
              <a:off x="5589657" y="2792462"/>
              <a:ext cx="28104" cy="1005895"/>
            </a:xfrm>
            <a:custGeom>
              <a:avLst/>
              <a:gdLst/>
              <a:ahLst/>
              <a:cxnLst/>
              <a:rect l="l" t="t" r="r" b="b"/>
              <a:pathLst>
                <a:path w="365" h="13064" extrusionOk="0">
                  <a:moveTo>
                    <a:pt x="240" y="0"/>
                  </a:moveTo>
                  <a:cubicBezTo>
                    <a:pt x="186" y="0"/>
                    <a:pt x="133" y="34"/>
                    <a:pt x="133" y="105"/>
                  </a:cubicBezTo>
                  <a:cubicBezTo>
                    <a:pt x="133" y="635"/>
                    <a:pt x="112" y="1164"/>
                    <a:pt x="112" y="1694"/>
                  </a:cubicBezTo>
                  <a:cubicBezTo>
                    <a:pt x="64" y="5444"/>
                    <a:pt x="43" y="9199"/>
                    <a:pt x="1" y="12949"/>
                  </a:cubicBezTo>
                  <a:cubicBezTo>
                    <a:pt x="1" y="13025"/>
                    <a:pt x="62" y="13064"/>
                    <a:pt x="123" y="13064"/>
                  </a:cubicBezTo>
                  <a:cubicBezTo>
                    <a:pt x="183" y="13064"/>
                    <a:pt x="244" y="13025"/>
                    <a:pt x="244" y="12949"/>
                  </a:cubicBezTo>
                  <a:lnTo>
                    <a:pt x="244" y="11381"/>
                  </a:lnTo>
                  <a:cubicBezTo>
                    <a:pt x="287" y="7631"/>
                    <a:pt x="329" y="3876"/>
                    <a:pt x="350" y="126"/>
                  </a:cubicBezTo>
                  <a:cubicBezTo>
                    <a:pt x="364" y="44"/>
                    <a:pt x="301"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65" name="Google Shape;565;p21"/>
            <p:cNvSpPr/>
            <p:nvPr/>
          </p:nvSpPr>
          <p:spPr>
            <a:xfrm>
              <a:off x="6435871" y="2630611"/>
              <a:ext cx="572630" cy="1150035"/>
            </a:xfrm>
            <a:custGeom>
              <a:avLst/>
              <a:gdLst/>
              <a:ahLst/>
              <a:cxnLst/>
              <a:rect l="l" t="t" r="r" b="b"/>
              <a:pathLst>
                <a:path w="7437" h="14936" extrusionOk="0">
                  <a:moveTo>
                    <a:pt x="7092" y="0"/>
                  </a:moveTo>
                  <a:cubicBezTo>
                    <a:pt x="7019" y="0"/>
                    <a:pt x="6936" y="60"/>
                    <a:pt x="6949" y="152"/>
                  </a:cubicBezTo>
                  <a:cubicBezTo>
                    <a:pt x="7082" y="994"/>
                    <a:pt x="7082" y="1874"/>
                    <a:pt x="7039" y="2737"/>
                  </a:cubicBezTo>
                  <a:cubicBezTo>
                    <a:pt x="6949" y="4018"/>
                    <a:pt x="6684" y="5385"/>
                    <a:pt x="5805" y="6354"/>
                  </a:cubicBezTo>
                  <a:cubicBezTo>
                    <a:pt x="4900" y="7329"/>
                    <a:pt x="3660" y="7879"/>
                    <a:pt x="2580" y="8626"/>
                  </a:cubicBezTo>
                  <a:cubicBezTo>
                    <a:pt x="2098" y="8981"/>
                    <a:pt x="1632" y="9357"/>
                    <a:pt x="1277" y="9844"/>
                  </a:cubicBezTo>
                  <a:cubicBezTo>
                    <a:pt x="858" y="10438"/>
                    <a:pt x="615" y="11190"/>
                    <a:pt x="440" y="11894"/>
                  </a:cubicBezTo>
                  <a:cubicBezTo>
                    <a:pt x="196" y="12821"/>
                    <a:pt x="0" y="13838"/>
                    <a:pt x="43" y="14828"/>
                  </a:cubicBezTo>
                  <a:cubicBezTo>
                    <a:pt x="54" y="14897"/>
                    <a:pt x="119" y="14936"/>
                    <a:pt x="179" y="14936"/>
                  </a:cubicBezTo>
                  <a:cubicBezTo>
                    <a:pt x="235" y="14936"/>
                    <a:pt x="286" y="14902"/>
                    <a:pt x="286" y="14828"/>
                  </a:cubicBezTo>
                  <a:cubicBezTo>
                    <a:pt x="218" y="13552"/>
                    <a:pt x="530" y="12201"/>
                    <a:pt x="970" y="10988"/>
                  </a:cubicBezTo>
                  <a:cubicBezTo>
                    <a:pt x="1478" y="9601"/>
                    <a:pt x="2601" y="8849"/>
                    <a:pt x="3840" y="8123"/>
                  </a:cubicBezTo>
                  <a:cubicBezTo>
                    <a:pt x="4878" y="7482"/>
                    <a:pt x="6001" y="6773"/>
                    <a:pt x="6573" y="5650"/>
                  </a:cubicBezTo>
                  <a:cubicBezTo>
                    <a:pt x="7436" y="4018"/>
                    <a:pt x="7436" y="1874"/>
                    <a:pt x="7193" y="89"/>
                  </a:cubicBezTo>
                  <a:cubicBezTo>
                    <a:pt x="7184" y="27"/>
                    <a:pt x="7140" y="0"/>
                    <a:pt x="7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66" name="Google Shape;566;p21"/>
            <p:cNvSpPr/>
            <p:nvPr/>
          </p:nvSpPr>
          <p:spPr>
            <a:xfrm>
              <a:off x="4094269" y="2288044"/>
              <a:ext cx="2893797" cy="573631"/>
            </a:xfrm>
            <a:custGeom>
              <a:avLst/>
              <a:gdLst/>
              <a:ahLst/>
              <a:cxnLst/>
              <a:rect l="l" t="t" r="r" b="b"/>
              <a:pathLst>
                <a:path w="37583" h="7450" extrusionOk="0">
                  <a:moveTo>
                    <a:pt x="21368" y="0"/>
                  </a:moveTo>
                  <a:cubicBezTo>
                    <a:pt x="20545" y="0"/>
                    <a:pt x="19726" y="21"/>
                    <a:pt x="18913" y="57"/>
                  </a:cubicBezTo>
                  <a:cubicBezTo>
                    <a:pt x="15116" y="232"/>
                    <a:pt x="11276" y="920"/>
                    <a:pt x="7791" y="2483"/>
                  </a:cubicBezTo>
                  <a:cubicBezTo>
                    <a:pt x="5561" y="3500"/>
                    <a:pt x="3379" y="4670"/>
                    <a:pt x="1303" y="5952"/>
                  </a:cubicBezTo>
                  <a:cubicBezTo>
                    <a:pt x="1303" y="5952"/>
                    <a:pt x="0" y="6852"/>
                    <a:pt x="265" y="7361"/>
                  </a:cubicBezTo>
                  <a:cubicBezTo>
                    <a:pt x="296" y="7422"/>
                    <a:pt x="753" y="7449"/>
                    <a:pt x="1537" y="7449"/>
                  </a:cubicBezTo>
                  <a:cubicBezTo>
                    <a:pt x="6973" y="7449"/>
                    <a:pt x="28110" y="6152"/>
                    <a:pt x="31757" y="6037"/>
                  </a:cubicBezTo>
                  <a:cubicBezTo>
                    <a:pt x="35925" y="5904"/>
                    <a:pt x="37583" y="5179"/>
                    <a:pt x="37493" y="4204"/>
                  </a:cubicBezTo>
                  <a:cubicBezTo>
                    <a:pt x="37408" y="3304"/>
                    <a:pt x="35554" y="2859"/>
                    <a:pt x="34913" y="2642"/>
                  </a:cubicBezTo>
                  <a:cubicBezTo>
                    <a:pt x="33478" y="2154"/>
                    <a:pt x="32133" y="1514"/>
                    <a:pt x="30676" y="1116"/>
                  </a:cubicBezTo>
                  <a:cubicBezTo>
                    <a:pt x="27669" y="294"/>
                    <a:pt x="24496" y="0"/>
                    <a:pt x="213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67" name="Google Shape;567;p21"/>
            <p:cNvSpPr/>
            <p:nvPr/>
          </p:nvSpPr>
          <p:spPr>
            <a:xfrm>
              <a:off x="2547831" y="3403677"/>
              <a:ext cx="221137" cy="239847"/>
            </a:xfrm>
            <a:custGeom>
              <a:avLst/>
              <a:gdLst/>
              <a:ahLst/>
              <a:cxnLst/>
              <a:rect l="l" t="t" r="r" b="b"/>
              <a:pathLst>
                <a:path w="2872" h="3115" extrusionOk="0">
                  <a:moveTo>
                    <a:pt x="181" y="0"/>
                  </a:moveTo>
                  <a:cubicBezTo>
                    <a:pt x="27" y="970"/>
                    <a:pt x="1" y="1986"/>
                    <a:pt x="70" y="2934"/>
                  </a:cubicBezTo>
                  <a:cubicBezTo>
                    <a:pt x="91" y="3003"/>
                    <a:pt x="91" y="3046"/>
                    <a:pt x="91" y="3115"/>
                  </a:cubicBezTo>
                  <a:cubicBezTo>
                    <a:pt x="642" y="3088"/>
                    <a:pt x="1282" y="3046"/>
                    <a:pt x="1770" y="2956"/>
                  </a:cubicBezTo>
                  <a:cubicBezTo>
                    <a:pt x="2871" y="2760"/>
                    <a:pt x="2808" y="1743"/>
                    <a:pt x="2739" y="906"/>
                  </a:cubicBezTo>
                  <a:cubicBezTo>
                    <a:pt x="2675" y="265"/>
                    <a:pt x="975" y="69"/>
                    <a:pt x="1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68" name="Google Shape;568;p21"/>
            <p:cNvSpPr/>
            <p:nvPr/>
          </p:nvSpPr>
          <p:spPr>
            <a:xfrm>
              <a:off x="7999018" y="2890635"/>
              <a:ext cx="1694" cy="1694"/>
            </a:xfrm>
            <a:custGeom>
              <a:avLst/>
              <a:gdLst/>
              <a:ahLst/>
              <a:cxnLst/>
              <a:rect l="l" t="t" r="r" b="b"/>
              <a:pathLst>
                <a:path w="22" h="22" extrusionOk="0">
                  <a:moveTo>
                    <a:pt x="21" y="22"/>
                  </a:moveTo>
                  <a:lnTo>
                    <a:pt x="21" y="22"/>
                  </a:lnTo>
                  <a:lnTo>
                    <a:pt x="21" y="22"/>
                  </a:lnTo>
                  <a:close/>
                  <a:moveTo>
                    <a:pt x="21" y="1"/>
                  </a:moveTo>
                  <a:lnTo>
                    <a:pt x="21" y="1"/>
                  </a:lnTo>
                  <a:lnTo>
                    <a:pt x="21" y="1"/>
                  </a:lnTo>
                  <a:close/>
                  <a:moveTo>
                    <a:pt x="0" y="1"/>
                  </a:moveTo>
                  <a:lnTo>
                    <a:pt x="21" y="1"/>
                  </a:lnTo>
                  <a:lnTo>
                    <a:pt x="0" y="1"/>
                  </a:lnTo>
                  <a:close/>
                  <a:moveTo>
                    <a:pt x="0" y="1"/>
                  </a:move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1"/>
            <p:cNvSpPr/>
            <p:nvPr/>
          </p:nvSpPr>
          <p:spPr>
            <a:xfrm>
              <a:off x="7805290" y="2824185"/>
              <a:ext cx="288818" cy="458828"/>
            </a:xfrm>
            <a:custGeom>
              <a:avLst/>
              <a:gdLst/>
              <a:ahLst/>
              <a:cxnLst/>
              <a:rect l="l" t="t" r="r" b="b"/>
              <a:pathLst>
                <a:path w="3751" h="5959" extrusionOk="0">
                  <a:moveTo>
                    <a:pt x="2161" y="0"/>
                  </a:moveTo>
                  <a:cubicBezTo>
                    <a:pt x="1367" y="265"/>
                    <a:pt x="0" y="906"/>
                    <a:pt x="43" y="2140"/>
                  </a:cubicBezTo>
                  <a:cubicBezTo>
                    <a:pt x="133" y="3888"/>
                    <a:pt x="662" y="4968"/>
                    <a:pt x="1875" y="5540"/>
                  </a:cubicBezTo>
                  <a:cubicBezTo>
                    <a:pt x="2516" y="5826"/>
                    <a:pt x="3220" y="5916"/>
                    <a:pt x="3750" y="5959"/>
                  </a:cubicBezTo>
                  <a:cubicBezTo>
                    <a:pt x="3332" y="3861"/>
                    <a:pt x="2802" y="1833"/>
                    <a:pt x="2537" y="885"/>
                  </a:cubicBezTo>
                  <a:lnTo>
                    <a:pt x="2537" y="864"/>
                  </a:lnTo>
                  <a:lnTo>
                    <a:pt x="2516" y="864"/>
                  </a:lnTo>
                  <a:cubicBezTo>
                    <a:pt x="2426" y="530"/>
                    <a:pt x="2320" y="244"/>
                    <a:pt x="2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1"/>
            <p:cNvSpPr/>
            <p:nvPr/>
          </p:nvSpPr>
          <p:spPr>
            <a:xfrm>
              <a:off x="2733397" y="3074123"/>
              <a:ext cx="3311" cy="3388"/>
            </a:xfrm>
            <a:custGeom>
              <a:avLst/>
              <a:gdLst/>
              <a:ahLst/>
              <a:cxnLst/>
              <a:rect l="l" t="t" r="r" b="b"/>
              <a:pathLst>
                <a:path w="43" h="44" extrusionOk="0">
                  <a:moveTo>
                    <a:pt x="1" y="43"/>
                  </a:moveTo>
                  <a:lnTo>
                    <a:pt x="1" y="43"/>
                  </a:lnTo>
                  <a:lnTo>
                    <a:pt x="1" y="43"/>
                  </a:lnTo>
                  <a:close/>
                  <a:moveTo>
                    <a:pt x="22" y="22"/>
                  </a:moveTo>
                  <a:lnTo>
                    <a:pt x="22" y="22"/>
                  </a:lnTo>
                  <a:lnTo>
                    <a:pt x="1" y="22"/>
                  </a:lnTo>
                  <a:lnTo>
                    <a:pt x="22" y="22"/>
                  </a:lnTo>
                  <a:lnTo>
                    <a:pt x="22" y="22"/>
                  </a:lnTo>
                  <a:close/>
                  <a:moveTo>
                    <a:pt x="22" y="22"/>
                  </a:moveTo>
                  <a:lnTo>
                    <a:pt x="22" y="22"/>
                  </a:lnTo>
                  <a:lnTo>
                    <a:pt x="22" y="22"/>
                  </a:lnTo>
                  <a:close/>
                  <a:moveTo>
                    <a:pt x="43" y="1"/>
                  </a:moveTo>
                  <a:cubicBezTo>
                    <a:pt x="43" y="1"/>
                    <a:pt x="43" y="22"/>
                    <a:pt x="22" y="22"/>
                  </a:cubicBezTo>
                  <a:cubicBezTo>
                    <a:pt x="43" y="22"/>
                    <a:pt x="43" y="1"/>
                    <a:pt x="43" y="1"/>
                  </a:cubicBezTo>
                  <a:close/>
                  <a:moveTo>
                    <a:pt x="43" y="1"/>
                  </a:moveTo>
                  <a:lnTo>
                    <a:pt x="43" y="1"/>
                  </a:lnTo>
                  <a:lnTo>
                    <a:pt x="43" y="1"/>
                  </a:lnTo>
                  <a:close/>
                  <a:moveTo>
                    <a:pt x="43" y="1"/>
                  </a:moveTo>
                  <a:lnTo>
                    <a:pt x="43" y="1"/>
                  </a:lnTo>
                  <a:lnTo>
                    <a:pt x="43" y="1"/>
                  </a:lnTo>
                  <a:close/>
                  <a:moveTo>
                    <a:pt x="43" y="1"/>
                  </a:moveTo>
                  <a:lnTo>
                    <a:pt x="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1"/>
            <p:cNvSpPr/>
            <p:nvPr/>
          </p:nvSpPr>
          <p:spPr>
            <a:xfrm>
              <a:off x="2692588" y="2931444"/>
              <a:ext cx="438501" cy="181945"/>
            </a:xfrm>
            <a:custGeom>
              <a:avLst/>
              <a:gdLst/>
              <a:ahLst/>
              <a:cxnLst/>
              <a:rect l="l" t="t" r="r" b="b"/>
              <a:pathLst>
                <a:path w="5695" h="2363" extrusionOk="0">
                  <a:moveTo>
                    <a:pt x="5694" y="0"/>
                  </a:moveTo>
                  <a:lnTo>
                    <a:pt x="5694" y="0"/>
                  </a:lnTo>
                  <a:cubicBezTo>
                    <a:pt x="3618" y="509"/>
                    <a:pt x="1632" y="1102"/>
                    <a:pt x="573" y="1854"/>
                  </a:cubicBezTo>
                  <a:cubicBezTo>
                    <a:pt x="573" y="1854"/>
                    <a:pt x="573" y="1875"/>
                    <a:pt x="552" y="1875"/>
                  </a:cubicBezTo>
                  <a:lnTo>
                    <a:pt x="531" y="1875"/>
                  </a:lnTo>
                  <a:lnTo>
                    <a:pt x="531" y="1896"/>
                  </a:lnTo>
                  <a:cubicBezTo>
                    <a:pt x="329" y="2029"/>
                    <a:pt x="155" y="2182"/>
                    <a:pt x="1" y="2362"/>
                  </a:cubicBezTo>
                  <a:lnTo>
                    <a:pt x="504" y="2362"/>
                  </a:lnTo>
                  <a:cubicBezTo>
                    <a:pt x="504" y="2362"/>
                    <a:pt x="2405" y="2272"/>
                    <a:pt x="3793" y="1700"/>
                  </a:cubicBezTo>
                  <a:cubicBezTo>
                    <a:pt x="4678" y="1346"/>
                    <a:pt x="5318" y="551"/>
                    <a:pt x="5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2" name="Google Shape;572;p21"/>
          <p:cNvSpPr/>
          <p:nvPr/>
        </p:nvSpPr>
        <p:spPr>
          <a:xfrm>
            <a:off x="542700" y="316665"/>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1"/>
          <p:cNvSpPr/>
          <p:nvPr/>
        </p:nvSpPr>
        <p:spPr>
          <a:xfrm>
            <a:off x="234663" y="177205"/>
            <a:ext cx="250671" cy="247486"/>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1"/>
          <p:cNvSpPr/>
          <p:nvPr/>
        </p:nvSpPr>
        <p:spPr>
          <a:xfrm>
            <a:off x="8702325" y="-45775"/>
            <a:ext cx="467251" cy="414429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1"/>
          <p:cNvSpPr/>
          <p:nvPr/>
        </p:nvSpPr>
        <p:spPr>
          <a:xfrm rot="10800000">
            <a:off x="-25576" y="1044981"/>
            <a:ext cx="467251" cy="414429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632"/>
        <p:cNvGrpSpPr/>
        <p:nvPr/>
      </p:nvGrpSpPr>
      <p:grpSpPr>
        <a:xfrm>
          <a:off x="0" y="0"/>
          <a:ext cx="0" cy="0"/>
          <a:chOff x="0" y="0"/>
          <a:chExt cx="0" cy="0"/>
        </a:xfrm>
      </p:grpSpPr>
      <p:sp>
        <p:nvSpPr>
          <p:cNvPr id="633" name="Google Shape;633;p24"/>
          <p:cNvSpPr/>
          <p:nvPr/>
        </p:nvSpPr>
        <p:spPr>
          <a:xfrm flipH="1">
            <a:off x="-155633" y="233252"/>
            <a:ext cx="1120808" cy="267303"/>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4"/>
          <p:cNvSpPr/>
          <p:nvPr/>
        </p:nvSpPr>
        <p:spPr>
          <a:xfrm>
            <a:off x="-10410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4"/>
          <p:cNvSpPr/>
          <p:nvPr/>
        </p:nvSpPr>
        <p:spPr>
          <a:xfrm flipH="1">
            <a:off x="0" y="4705507"/>
            <a:ext cx="9144064" cy="438003"/>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4"/>
          <p:cNvSpPr/>
          <p:nvPr/>
        </p:nvSpPr>
        <p:spPr>
          <a:xfrm>
            <a:off x="8340600" y="1455425"/>
            <a:ext cx="1259352" cy="300351"/>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4"/>
          <p:cNvSpPr/>
          <p:nvPr/>
        </p:nvSpPr>
        <p:spPr>
          <a:xfrm>
            <a:off x="7202800" y="189975"/>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4"/>
          <p:cNvSpPr/>
          <p:nvPr/>
        </p:nvSpPr>
        <p:spPr>
          <a:xfrm flipH="1">
            <a:off x="558000" y="990602"/>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4"/>
          <p:cNvSpPr/>
          <p:nvPr/>
        </p:nvSpPr>
        <p:spPr>
          <a:xfrm flipH="1">
            <a:off x="2167050" y="189977"/>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0" name="Google Shape;640;p24"/>
          <p:cNvGrpSpPr/>
          <p:nvPr/>
        </p:nvGrpSpPr>
        <p:grpSpPr>
          <a:xfrm>
            <a:off x="7562546" y="3438014"/>
            <a:ext cx="1056266" cy="1357781"/>
            <a:chOff x="1307321" y="654999"/>
            <a:chExt cx="1131632" cy="1454661"/>
          </a:xfrm>
        </p:grpSpPr>
        <p:sp>
          <p:nvSpPr>
            <p:cNvPr id="641" name="Google Shape;641;p24"/>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4"/>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3" name="Google Shape;643;p24"/>
          <p:cNvSpPr/>
          <p:nvPr/>
        </p:nvSpPr>
        <p:spPr>
          <a:xfrm rot="10800000" flipH="1">
            <a:off x="8702325" y="1078625"/>
            <a:ext cx="475178" cy="4130850"/>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4"/>
          <p:cNvSpPr/>
          <p:nvPr/>
        </p:nvSpPr>
        <p:spPr>
          <a:xfrm flipH="1">
            <a:off x="-33672" y="-30354"/>
            <a:ext cx="441750" cy="4098509"/>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645"/>
        <p:cNvGrpSpPr/>
        <p:nvPr/>
      </p:nvGrpSpPr>
      <p:grpSpPr>
        <a:xfrm>
          <a:off x="0" y="0"/>
          <a:ext cx="0" cy="0"/>
          <a:chOff x="0" y="0"/>
          <a:chExt cx="0" cy="0"/>
        </a:xfrm>
      </p:grpSpPr>
      <p:sp>
        <p:nvSpPr>
          <p:cNvPr id="646" name="Google Shape;646;p25"/>
          <p:cNvSpPr/>
          <p:nvPr/>
        </p:nvSpPr>
        <p:spPr>
          <a:xfrm>
            <a:off x="8242400" y="352975"/>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5"/>
          <p:cNvSpPr/>
          <p:nvPr/>
        </p:nvSpPr>
        <p:spPr>
          <a:xfrm flipH="1">
            <a:off x="-629758" y="1422027"/>
            <a:ext cx="1120808" cy="267303"/>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5"/>
          <p:cNvSpPr/>
          <p:nvPr/>
        </p:nvSpPr>
        <p:spPr>
          <a:xfrm flipH="1">
            <a:off x="-10410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5"/>
          <p:cNvSpPr/>
          <p:nvPr/>
        </p:nvSpPr>
        <p:spPr>
          <a:xfrm>
            <a:off x="-78" y="4705507"/>
            <a:ext cx="9144064" cy="438003"/>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5"/>
          <p:cNvSpPr/>
          <p:nvPr/>
        </p:nvSpPr>
        <p:spPr>
          <a:xfrm flipH="1">
            <a:off x="8215300" y="1337275"/>
            <a:ext cx="1259352" cy="300351"/>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5"/>
          <p:cNvSpPr/>
          <p:nvPr/>
        </p:nvSpPr>
        <p:spPr>
          <a:xfrm>
            <a:off x="8702325" y="-45775"/>
            <a:ext cx="467251" cy="414429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5"/>
          <p:cNvSpPr/>
          <p:nvPr/>
        </p:nvSpPr>
        <p:spPr>
          <a:xfrm rot="10800000">
            <a:off x="-25576" y="1044981"/>
            <a:ext cx="467251" cy="414429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5"/>
          <p:cNvSpPr/>
          <p:nvPr/>
        </p:nvSpPr>
        <p:spPr>
          <a:xfrm>
            <a:off x="385650" y="196725"/>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5"/>
          <p:cNvSpPr/>
          <p:nvPr/>
        </p:nvSpPr>
        <p:spPr>
          <a:xfrm>
            <a:off x="6940825" y="985800"/>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5" name="Google Shape;655;p25"/>
          <p:cNvGrpSpPr/>
          <p:nvPr/>
        </p:nvGrpSpPr>
        <p:grpSpPr>
          <a:xfrm flipH="1">
            <a:off x="570762" y="3587003"/>
            <a:ext cx="1003192" cy="1289557"/>
            <a:chOff x="1307321" y="654999"/>
            <a:chExt cx="1131632" cy="1454661"/>
          </a:xfrm>
        </p:grpSpPr>
        <p:sp>
          <p:nvSpPr>
            <p:cNvPr id="656" name="Google Shape;656;p25"/>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5"/>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grpSp>
        <p:nvGrpSpPr>
          <p:cNvPr id="34" name="Google Shape;34;p3"/>
          <p:cNvGrpSpPr/>
          <p:nvPr/>
        </p:nvGrpSpPr>
        <p:grpSpPr>
          <a:xfrm>
            <a:off x="72684" y="400743"/>
            <a:ext cx="8881362" cy="2286288"/>
            <a:chOff x="556671" y="3137570"/>
            <a:chExt cx="2065577" cy="531732"/>
          </a:xfrm>
        </p:grpSpPr>
        <p:sp>
          <p:nvSpPr>
            <p:cNvPr id="35" name="Google Shape;35;p3"/>
            <p:cNvSpPr/>
            <p:nvPr/>
          </p:nvSpPr>
          <p:spPr>
            <a:xfrm>
              <a:off x="677364" y="3137570"/>
              <a:ext cx="241986" cy="58050"/>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556671" y="3633852"/>
              <a:ext cx="148975" cy="35450"/>
            </a:xfrm>
            <a:custGeom>
              <a:avLst/>
              <a:gdLst/>
              <a:ahLst/>
              <a:cxnLst/>
              <a:rect l="l" t="t" r="r" b="b"/>
              <a:pathLst>
                <a:path w="5959" h="1418" extrusionOk="0">
                  <a:moveTo>
                    <a:pt x="2471" y="1"/>
                  </a:moveTo>
                  <a:cubicBezTo>
                    <a:pt x="2337" y="1"/>
                    <a:pt x="2219" y="86"/>
                    <a:pt x="2119" y="205"/>
                  </a:cubicBezTo>
                  <a:cubicBezTo>
                    <a:pt x="1965" y="359"/>
                    <a:pt x="1854" y="560"/>
                    <a:pt x="1812" y="777"/>
                  </a:cubicBezTo>
                  <a:cubicBezTo>
                    <a:pt x="1738" y="743"/>
                    <a:pt x="1665" y="708"/>
                    <a:pt x="1582" y="708"/>
                  </a:cubicBezTo>
                  <a:cubicBezTo>
                    <a:pt x="1564" y="708"/>
                    <a:pt x="1545" y="710"/>
                    <a:pt x="1526" y="714"/>
                  </a:cubicBezTo>
                  <a:cubicBezTo>
                    <a:pt x="1436" y="714"/>
                    <a:pt x="1346" y="798"/>
                    <a:pt x="1346" y="910"/>
                  </a:cubicBezTo>
                  <a:cubicBezTo>
                    <a:pt x="1248" y="798"/>
                    <a:pt x="1122" y="741"/>
                    <a:pt x="999" y="741"/>
                  </a:cubicBezTo>
                  <a:cubicBezTo>
                    <a:pt x="928" y="741"/>
                    <a:pt x="858" y="760"/>
                    <a:pt x="795" y="798"/>
                  </a:cubicBezTo>
                  <a:cubicBezTo>
                    <a:pt x="620" y="888"/>
                    <a:pt x="530" y="1111"/>
                    <a:pt x="376" y="1243"/>
                  </a:cubicBezTo>
                  <a:cubicBezTo>
                    <a:pt x="307" y="1328"/>
                    <a:pt x="90" y="1376"/>
                    <a:pt x="0" y="1418"/>
                  </a:cubicBezTo>
                  <a:lnTo>
                    <a:pt x="5959" y="1418"/>
                  </a:lnTo>
                  <a:cubicBezTo>
                    <a:pt x="5736" y="1397"/>
                    <a:pt x="5471" y="1328"/>
                    <a:pt x="5339" y="1090"/>
                  </a:cubicBezTo>
                  <a:cubicBezTo>
                    <a:pt x="5275" y="1000"/>
                    <a:pt x="5254" y="888"/>
                    <a:pt x="5164" y="825"/>
                  </a:cubicBezTo>
                  <a:cubicBezTo>
                    <a:pt x="5137" y="811"/>
                    <a:pt x="5109" y="805"/>
                    <a:pt x="5080" y="805"/>
                  </a:cubicBezTo>
                  <a:cubicBezTo>
                    <a:pt x="5011" y="805"/>
                    <a:pt x="4935" y="837"/>
                    <a:pt x="4857" y="867"/>
                  </a:cubicBezTo>
                  <a:cubicBezTo>
                    <a:pt x="4836" y="888"/>
                    <a:pt x="4809" y="888"/>
                    <a:pt x="4788" y="888"/>
                  </a:cubicBezTo>
                  <a:cubicBezTo>
                    <a:pt x="4767" y="888"/>
                    <a:pt x="4746" y="867"/>
                    <a:pt x="4746" y="846"/>
                  </a:cubicBezTo>
                  <a:cubicBezTo>
                    <a:pt x="4656" y="714"/>
                    <a:pt x="4635" y="534"/>
                    <a:pt x="4544" y="428"/>
                  </a:cubicBezTo>
                  <a:cubicBezTo>
                    <a:pt x="4480" y="330"/>
                    <a:pt x="4387" y="285"/>
                    <a:pt x="4294" y="285"/>
                  </a:cubicBezTo>
                  <a:cubicBezTo>
                    <a:pt x="4236" y="285"/>
                    <a:pt x="4177" y="303"/>
                    <a:pt x="4126" y="338"/>
                  </a:cubicBezTo>
                  <a:cubicBezTo>
                    <a:pt x="3972" y="401"/>
                    <a:pt x="3882" y="560"/>
                    <a:pt x="3840" y="735"/>
                  </a:cubicBezTo>
                  <a:cubicBezTo>
                    <a:pt x="3729" y="624"/>
                    <a:pt x="3596" y="512"/>
                    <a:pt x="3464" y="470"/>
                  </a:cubicBezTo>
                  <a:cubicBezTo>
                    <a:pt x="3416" y="457"/>
                    <a:pt x="3368" y="450"/>
                    <a:pt x="3321" y="450"/>
                  </a:cubicBezTo>
                  <a:cubicBezTo>
                    <a:pt x="3218" y="450"/>
                    <a:pt x="3122" y="484"/>
                    <a:pt x="3046" y="560"/>
                  </a:cubicBezTo>
                  <a:cubicBezTo>
                    <a:pt x="2934" y="295"/>
                    <a:pt x="2760" y="30"/>
                    <a:pt x="2516" y="4"/>
                  </a:cubicBezTo>
                  <a:cubicBezTo>
                    <a:pt x="2501" y="2"/>
                    <a:pt x="2486" y="1"/>
                    <a:pt x="24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2378848" y="3195622"/>
              <a:ext cx="243400" cy="58050"/>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1849422" y="3416209"/>
              <a:ext cx="142350" cy="34300"/>
            </a:xfrm>
            <a:custGeom>
              <a:avLst/>
              <a:gdLst/>
              <a:ahLst/>
              <a:cxnLst/>
              <a:rect l="l" t="t" r="r" b="b"/>
              <a:pathLst>
                <a:path w="5694" h="1372" extrusionOk="0">
                  <a:moveTo>
                    <a:pt x="2405" y="0"/>
                  </a:moveTo>
                  <a:cubicBezTo>
                    <a:pt x="2251" y="0"/>
                    <a:pt x="2119" y="90"/>
                    <a:pt x="2034" y="201"/>
                  </a:cubicBezTo>
                  <a:cubicBezTo>
                    <a:pt x="1875" y="334"/>
                    <a:pt x="1790" y="530"/>
                    <a:pt x="1722" y="752"/>
                  </a:cubicBezTo>
                  <a:cubicBezTo>
                    <a:pt x="1637" y="710"/>
                    <a:pt x="1547" y="662"/>
                    <a:pt x="1457" y="662"/>
                  </a:cubicBezTo>
                  <a:cubicBezTo>
                    <a:pt x="1372" y="689"/>
                    <a:pt x="1282" y="773"/>
                    <a:pt x="1282" y="863"/>
                  </a:cubicBezTo>
                  <a:cubicBezTo>
                    <a:pt x="1199" y="767"/>
                    <a:pt x="1081" y="712"/>
                    <a:pt x="961" y="712"/>
                  </a:cubicBezTo>
                  <a:cubicBezTo>
                    <a:pt x="889" y="712"/>
                    <a:pt x="818" y="732"/>
                    <a:pt x="752" y="773"/>
                  </a:cubicBezTo>
                  <a:cubicBezTo>
                    <a:pt x="599" y="863"/>
                    <a:pt x="509" y="1059"/>
                    <a:pt x="376" y="1192"/>
                  </a:cubicBezTo>
                  <a:cubicBezTo>
                    <a:pt x="286" y="1261"/>
                    <a:pt x="90" y="1324"/>
                    <a:pt x="0" y="1351"/>
                  </a:cubicBezTo>
                  <a:lnTo>
                    <a:pt x="5694" y="1372"/>
                  </a:lnTo>
                  <a:cubicBezTo>
                    <a:pt x="5477" y="1324"/>
                    <a:pt x="5233" y="1282"/>
                    <a:pt x="5101" y="1038"/>
                  </a:cubicBezTo>
                  <a:cubicBezTo>
                    <a:pt x="5032" y="953"/>
                    <a:pt x="5011" y="842"/>
                    <a:pt x="4921" y="795"/>
                  </a:cubicBezTo>
                  <a:cubicBezTo>
                    <a:pt x="4895" y="775"/>
                    <a:pt x="4869" y="768"/>
                    <a:pt x="4842" y="768"/>
                  </a:cubicBezTo>
                  <a:cubicBezTo>
                    <a:pt x="4780" y="768"/>
                    <a:pt x="4712" y="809"/>
                    <a:pt x="4635" y="842"/>
                  </a:cubicBezTo>
                  <a:cubicBezTo>
                    <a:pt x="4613" y="842"/>
                    <a:pt x="4592" y="863"/>
                    <a:pt x="4571" y="863"/>
                  </a:cubicBezTo>
                  <a:cubicBezTo>
                    <a:pt x="4550" y="842"/>
                    <a:pt x="4550" y="821"/>
                    <a:pt x="4523" y="795"/>
                  </a:cubicBezTo>
                  <a:cubicBezTo>
                    <a:pt x="4460" y="689"/>
                    <a:pt x="4439" y="509"/>
                    <a:pt x="4349" y="397"/>
                  </a:cubicBezTo>
                  <a:cubicBezTo>
                    <a:pt x="4278" y="313"/>
                    <a:pt x="4182" y="274"/>
                    <a:pt x="4088" y="274"/>
                  </a:cubicBezTo>
                  <a:cubicBezTo>
                    <a:pt x="4033" y="274"/>
                    <a:pt x="3979" y="287"/>
                    <a:pt x="3930" y="313"/>
                  </a:cubicBezTo>
                  <a:cubicBezTo>
                    <a:pt x="3798" y="397"/>
                    <a:pt x="3708" y="556"/>
                    <a:pt x="3665" y="710"/>
                  </a:cubicBezTo>
                  <a:cubicBezTo>
                    <a:pt x="3554" y="599"/>
                    <a:pt x="3443" y="487"/>
                    <a:pt x="3310" y="445"/>
                  </a:cubicBezTo>
                  <a:cubicBezTo>
                    <a:pt x="3268" y="430"/>
                    <a:pt x="3224" y="422"/>
                    <a:pt x="3180" y="422"/>
                  </a:cubicBezTo>
                  <a:cubicBezTo>
                    <a:pt x="3085" y="422"/>
                    <a:pt x="2989" y="457"/>
                    <a:pt x="2913" y="530"/>
                  </a:cubicBezTo>
                  <a:cubicBezTo>
                    <a:pt x="2802" y="291"/>
                    <a:pt x="2627" y="27"/>
                    <a:pt x="2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1405950" y="2845788"/>
            <a:ext cx="6332100" cy="877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0" name="Google Shape;40;p3"/>
          <p:cNvSpPr txBox="1">
            <a:spLocks noGrp="1"/>
          </p:cNvSpPr>
          <p:nvPr>
            <p:ph type="title" idx="2" hasCustomPrompt="1"/>
          </p:nvPr>
        </p:nvSpPr>
        <p:spPr>
          <a:xfrm>
            <a:off x="3823500" y="1088950"/>
            <a:ext cx="1497000" cy="1493700"/>
          </a:xfrm>
          <a:prstGeom prst="rect">
            <a:avLst/>
          </a:prstGeom>
          <a:solidFill>
            <a:schemeClr val="accent6"/>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41" name="Google Shape;41;p3"/>
          <p:cNvSpPr/>
          <p:nvPr/>
        </p:nvSpPr>
        <p:spPr>
          <a:xfrm>
            <a:off x="-1041000" y="33103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0" y="4380553"/>
            <a:ext cx="9144064" cy="762939"/>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 name="Google Shape;43;p3"/>
          <p:cNvGrpSpPr/>
          <p:nvPr/>
        </p:nvGrpSpPr>
        <p:grpSpPr>
          <a:xfrm>
            <a:off x="498990" y="3184349"/>
            <a:ext cx="1133103" cy="1456552"/>
            <a:chOff x="1307321" y="654999"/>
            <a:chExt cx="1131632" cy="1454661"/>
          </a:xfrm>
        </p:grpSpPr>
        <p:sp>
          <p:nvSpPr>
            <p:cNvPr id="44" name="Google Shape;44;p3"/>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3"/>
          <p:cNvSpPr/>
          <p:nvPr/>
        </p:nvSpPr>
        <p:spPr>
          <a:xfrm>
            <a:off x="-133300" y="-329575"/>
            <a:ext cx="563629" cy="5512207"/>
          </a:xfrm>
          <a:custGeom>
            <a:avLst/>
            <a:gdLst/>
            <a:ahLst/>
            <a:cxnLst/>
            <a:rect l="l" t="t" r="r" b="b"/>
            <a:pathLst>
              <a:path w="5911" h="47821" extrusionOk="0">
                <a:moveTo>
                  <a:pt x="64" y="0"/>
                </a:moveTo>
                <a:lnTo>
                  <a:pt x="0" y="47778"/>
                </a:lnTo>
                <a:lnTo>
                  <a:pt x="5911" y="47820"/>
                </a:lnTo>
                <a:lnTo>
                  <a:pt x="27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8580374" y="-46777"/>
            <a:ext cx="563634" cy="522937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7841725" y="310090"/>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64"/>
        <p:cNvGrpSpPr/>
        <p:nvPr/>
      </p:nvGrpSpPr>
      <p:grpSpPr>
        <a:xfrm>
          <a:off x="0" y="0"/>
          <a:ext cx="0" cy="0"/>
          <a:chOff x="0" y="0"/>
          <a:chExt cx="0" cy="0"/>
        </a:xfrm>
      </p:grpSpPr>
      <p:sp>
        <p:nvSpPr>
          <p:cNvPr id="165" name="Google Shape;165;p7"/>
          <p:cNvSpPr/>
          <p:nvPr/>
        </p:nvSpPr>
        <p:spPr>
          <a:xfrm>
            <a:off x="8101163" y="52125"/>
            <a:ext cx="841871" cy="20194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7"/>
          <p:cNvSpPr/>
          <p:nvPr/>
        </p:nvSpPr>
        <p:spPr>
          <a:xfrm>
            <a:off x="-10410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7"/>
          <p:cNvSpPr/>
          <p:nvPr/>
        </p:nvSpPr>
        <p:spPr>
          <a:xfrm>
            <a:off x="0" y="4705507"/>
            <a:ext cx="9144064" cy="438003"/>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7"/>
          <p:cNvSpPr/>
          <p:nvPr/>
        </p:nvSpPr>
        <p:spPr>
          <a:xfrm>
            <a:off x="-69775" y="165425"/>
            <a:ext cx="1259352" cy="300351"/>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7"/>
          <p:cNvSpPr/>
          <p:nvPr/>
        </p:nvSpPr>
        <p:spPr>
          <a:xfrm>
            <a:off x="8824751" y="465768"/>
            <a:ext cx="612062" cy="147480"/>
          </a:xfrm>
          <a:custGeom>
            <a:avLst/>
            <a:gdLst/>
            <a:ahLst/>
            <a:cxnLst/>
            <a:rect l="l" t="t" r="r" b="b"/>
            <a:pathLst>
              <a:path w="5694" h="1372" extrusionOk="0">
                <a:moveTo>
                  <a:pt x="2405" y="0"/>
                </a:moveTo>
                <a:cubicBezTo>
                  <a:pt x="2251" y="0"/>
                  <a:pt x="2119" y="90"/>
                  <a:pt x="2034" y="201"/>
                </a:cubicBezTo>
                <a:cubicBezTo>
                  <a:pt x="1875" y="334"/>
                  <a:pt x="1790" y="530"/>
                  <a:pt x="1722" y="752"/>
                </a:cubicBezTo>
                <a:cubicBezTo>
                  <a:pt x="1637" y="710"/>
                  <a:pt x="1547" y="662"/>
                  <a:pt x="1457" y="662"/>
                </a:cubicBezTo>
                <a:cubicBezTo>
                  <a:pt x="1372" y="689"/>
                  <a:pt x="1282" y="773"/>
                  <a:pt x="1282" y="863"/>
                </a:cubicBezTo>
                <a:cubicBezTo>
                  <a:pt x="1199" y="767"/>
                  <a:pt x="1081" y="712"/>
                  <a:pt x="961" y="712"/>
                </a:cubicBezTo>
                <a:cubicBezTo>
                  <a:pt x="889" y="712"/>
                  <a:pt x="818" y="732"/>
                  <a:pt x="752" y="773"/>
                </a:cubicBezTo>
                <a:cubicBezTo>
                  <a:pt x="599" y="863"/>
                  <a:pt x="509" y="1059"/>
                  <a:pt x="376" y="1192"/>
                </a:cubicBezTo>
                <a:cubicBezTo>
                  <a:pt x="286" y="1261"/>
                  <a:pt x="90" y="1324"/>
                  <a:pt x="0" y="1351"/>
                </a:cubicBezTo>
                <a:lnTo>
                  <a:pt x="5694" y="1372"/>
                </a:lnTo>
                <a:cubicBezTo>
                  <a:pt x="5477" y="1324"/>
                  <a:pt x="5233" y="1282"/>
                  <a:pt x="5101" y="1038"/>
                </a:cubicBezTo>
                <a:cubicBezTo>
                  <a:pt x="5032" y="953"/>
                  <a:pt x="5011" y="842"/>
                  <a:pt x="4921" y="795"/>
                </a:cubicBezTo>
                <a:cubicBezTo>
                  <a:pt x="4895" y="775"/>
                  <a:pt x="4869" y="768"/>
                  <a:pt x="4842" y="768"/>
                </a:cubicBezTo>
                <a:cubicBezTo>
                  <a:pt x="4780" y="768"/>
                  <a:pt x="4712" y="809"/>
                  <a:pt x="4635" y="842"/>
                </a:cubicBezTo>
                <a:cubicBezTo>
                  <a:pt x="4613" y="842"/>
                  <a:pt x="4592" y="863"/>
                  <a:pt x="4571" y="863"/>
                </a:cubicBezTo>
                <a:cubicBezTo>
                  <a:pt x="4550" y="842"/>
                  <a:pt x="4550" y="821"/>
                  <a:pt x="4523" y="795"/>
                </a:cubicBezTo>
                <a:cubicBezTo>
                  <a:pt x="4460" y="689"/>
                  <a:pt x="4439" y="509"/>
                  <a:pt x="4349" y="397"/>
                </a:cubicBezTo>
                <a:cubicBezTo>
                  <a:pt x="4278" y="313"/>
                  <a:pt x="4182" y="274"/>
                  <a:pt x="4088" y="274"/>
                </a:cubicBezTo>
                <a:cubicBezTo>
                  <a:pt x="4033" y="274"/>
                  <a:pt x="3979" y="287"/>
                  <a:pt x="3930" y="313"/>
                </a:cubicBezTo>
                <a:cubicBezTo>
                  <a:pt x="3798" y="397"/>
                  <a:pt x="3708" y="556"/>
                  <a:pt x="3665" y="710"/>
                </a:cubicBezTo>
                <a:cubicBezTo>
                  <a:pt x="3554" y="599"/>
                  <a:pt x="3443" y="487"/>
                  <a:pt x="3310" y="445"/>
                </a:cubicBezTo>
                <a:cubicBezTo>
                  <a:pt x="3268" y="430"/>
                  <a:pt x="3224" y="422"/>
                  <a:pt x="3180" y="422"/>
                </a:cubicBezTo>
                <a:cubicBezTo>
                  <a:pt x="3085" y="422"/>
                  <a:pt x="2989" y="457"/>
                  <a:pt x="2913" y="530"/>
                </a:cubicBezTo>
                <a:cubicBezTo>
                  <a:pt x="2802" y="291"/>
                  <a:pt x="2627" y="27"/>
                  <a:pt x="2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7"/>
          <p:cNvSpPr/>
          <p:nvPr/>
        </p:nvSpPr>
        <p:spPr>
          <a:xfrm>
            <a:off x="279863" y="601778"/>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7"/>
          <p:cNvSpPr/>
          <p:nvPr/>
        </p:nvSpPr>
        <p:spPr>
          <a:xfrm>
            <a:off x="566075" y="735275"/>
            <a:ext cx="250671" cy="247440"/>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7"/>
          <p:cNvSpPr/>
          <p:nvPr/>
        </p:nvSpPr>
        <p:spPr>
          <a:xfrm flipH="1">
            <a:off x="3919600" y="721375"/>
            <a:ext cx="841871" cy="20194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7"/>
          <p:cNvSpPr txBox="1">
            <a:spLocks noGrp="1"/>
          </p:cNvSpPr>
          <p:nvPr>
            <p:ph type="title"/>
          </p:nvPr>
        </p:nvSpPr>
        <p:spPr>
          <a:xfrm>
            <a:off x="1253300" y="990150"/>
            <a:ext cx="38625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7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4" name="Google Shape;174;p7"/>
          <p:cNvSpPr txBox="1">
            <a:spLocks noGrp="1"/>
          </p:cNvSpPr>
          <p:nvPr>
            <p:ph type="subTitle" idx="1"/>
          </p:nvPr>
        </p:nvSpPr>
        <p:spPr>
          <a:xfrm>
            <a:off x="1253300" y="1562838"/>
            <a:ext cx="3862500" cy="178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1600"/>
              </a:spcBef>
              <a:spcAft>
                <a:spcPts val="0"/>
              </a:spcAft>
              <a:buClr>
                <a:srgbClr val="E76A28"/>
              </a:buClr>
              <a:buSzPts val="1200"/>
              <a:buFont typeface="Nunito Light"/>
              <a:buChar char="■"/>
              <a:defRPr/>
            </a:lvl3pPr>
            <a:lvl4pPr lvl="3" algn="ctr" rtl="0">
              <a:lnSpc>
                <a:spcPct val="100000"/>
              </a:lnSpc>
              <a:spcBef>
                <a:spcPts val="1600"/>
              </a:spcBef>
              <a:spcAft>
                <a:spcPts val="0"/>
              </a:spcAft>
              <a:buClr>
                <a:srgbClr val="E76A28"/>
              </a:buClr>
              <a:buSzPts val="1200"/>
              <a:buFont typeface="Nunito Light"/>
              <a:buChar char="●"/>
              <a:defRPr/>
            </a:lvl4pPr>
            <a:lvl5pPr lvl="4" algn="ctr" rtl="0">
              <a:lnSpc>
                <a:spcPct val="100000"/>
              </a:lnSpc>
              <a:spcBef>
                <a:spcPts val="1600"/>
              </a:spcBef>
              <a:spcAft>
                <a:spcPts val="0"/>
              </a:spcAft>
              <a:buClr>
                <a:srgbClr val="E76A28"/>
              </a:buClr>
              <a:buSzPts val="1200"/>
              <a:buFont typeface="Nunito Light"/>
              <a:buChar char="○"/>
              <a:defRPr/>
            </a:lvl5pPr>
            <a:lvl6pPr lvl="5" algn="ctr" rtl="0">
              <a:lnSpc>
                <a:spcPct val="100000"/>
              </a:lnSpc>
              <a:spcBef>
                <a:spcPts val="1600"/>
              </a:spcBef>
              <a:spcAft>
                <a:spcPts val="0"/>
              </a:spcAft>
              <a:buClr>
                <a:srgbClr val="999999"/>
              </a:buClr>
              <a:buSzPts val="1200"/>
              <a:buFont typeface="Nunito Light"/>
              <a:buChar char="■"/>
              <a:defRPr/>
            </a:lvl6pPr>
            <a:lvl7pPr lvl="6" algn="ctr" rtl="0">
              <a:lnSpc>
                <a:spcPct val="100000"/>
              </a:lnSpc>
              <a:spcBef>
                <a:spcPts val="1600"/>
              </a:spcBef>
              <a:spcAft>
                <a:spcPts val="0"/>
              </a:spcAft>
              <a:buClr>
                <a:srgbClr val="999999"/>
              </a:buClr>
              <a:buSzPts val="1200"/>
              <a:buFont typeface="Nunito Light"/>
              <a:buChar char="●"/>
              <a:defRPr/>
            </a:lvl7pPr>
            <a:lvl8pPr lvl="7" algn="ctr" rtl="0">
              <a:lnSpc>
                <a:spcPct val="100000"/>
              </a:lnSpc>
              <a:spcBef>
                <a:spcPts val="1600"/>
              </a:spcBef>
              <a:spcAft>
                <a:spcPts val="0"/>
              </a:spcAft>
              <a:buClr>
                <a:srgbClr val="999999"/>
              </a:buClr>
              <a:buSzPts val="1200"/>
              <a:buFont typeface="Nunito Light"/>
              <a:buChar char="○"/>
              <a:defRPr/>
            </a:lvl8pPr>
            <a:lvl9pPr lvl="8" algn="ctr" rtl="0">
              <a:lnSpc>
                <a:spcPct val="100000"/>
              </a:lnSpc>
              <a:spcBef>
                <a:spcPts val="1600"/>
              </a:spcBef>
              <a:spcAft>
                <a:spcPts val="1600"/>
              </a:spcAft>
              <a:buClr>
                <a:srgbClr val="999999"/>
              </a:buClr>
              <a:buSzPts val="1200"/>
              <a:buFont typeface="Nunito Light"/>
              <a:buChar char="■"/>
              <a:defRPr/>
            </a:lvl9pPr>
          </a:lstStyle>
          <a:p>
            <a:endParaRPr/>
          </a:p>
        </p:txBody>
      </p:sp>
      <p:sp>
        <p:nvSpPr>
          <p:cNvPr id="175" name="Google Shape;175;p7"/>
          <p:cNvSpPr>
            <a:spLocks noGrp="1"/>
          </p:cNvSpPr>
          <p:nvPr>
            <p:ph type="pic" idx="2"/>
          </p:nvPr>
        </p:nvSpPr>
        <p:spPr>
          <a:xfrm>
            <a:off x="5591353" y="711857"/>
            <a:ext cx="2682600" cy="3406500"/>
          </a:xfrm>
          <a:prstGeom prst="rect">
            <a:avLst/>
          </a:prstGeom>
          <a:noFill/>
          <a:ln>
            <a:noFill/>
          </a:ln>
        </p:spPr>
      </p:sp>
      <p:grpSp>
        <p:nvGrpSpPr>
          <p:cNvPr id="176" name="Google Shape;176;p7"/>
          <p:cNvGrpSpPr/>
          <p:nvPr/>
        </p:nvGrpSpPr>
        <p:grpSpPr>
          <a:xfrm>
            <a:off x="8567745" y="3824967"/>
            <a:ext cx="841821" cy="1082123"/>
            <a:chOff x="1307321" y="654999"/>
            <a:chExt cx="1131632" cy="1454661"/>
          </a:xfrm>
        </p:grpSpPr>
        <p:sp>
          <p:nvSpPr>
            <p:cNvPr id="177" name="Google Shape;177;p7"/>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7"/>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 name="Google Shape;179;p7"/>
          <p:cNvGrpSpPr/>
          <p:nvPr/>
        </p:nvGrpSpPr>
        <p:grpSpPr>
          <a:xfrm>
            <a:off x="519507" y="3476387"/>
            <a:ext cx="841828" cy="1390596"/>
            <a:chOff x="267900" y="392875"/>
            <a:chExt cx="1039422" cy="1716785"/>
          </a:xfrm>
        </p:grpSpPr>
        <p:sp>
          <p:nvSpPr>
            <p:cNvPr id="180" name="Google Shape;180;p7"/>
            <p:cNvSpPr/>
            <p:nvPr/>
          </p:nvSpPr>
          <p:spPr>
            <a:xfrm>
              <a:off x="267900" y="392875"/>
              <a:ext cx="1039422" cy="1222831"/>
            </a:xfrm>
            <a:custGeom>
              <a:avLst/>
              <a:gdLst/>
              <a:ahLst/>
              <a:cxnLst/>
              <a:rect l="l" t="t" r="r" b="b"/>
              <a:pathLst>
                <a:path w="23638" h="27809" extrusionOk="0">
                  <a:moveTo>
                    <a:pt x="12964" y="0"/>
                  </a:moveTo>
                  <a:cubicBezTo>
                    <a:pt x="9950" y="0"/>
                    <a:pt x="7434" y="2963"/>
                    <a:pt x="7304" y="6692"/>
                  </a:cubicBezTo>
                  <a:cubicBezTo>
                    <a:pt x="7283" y="7222"/>
                    <a:pt x="7325" y="7751"/>
                    <a:pt x="7394" y="8255"/>
                  </a:cubicBezTo>
                  <a:cubicBezTo>
                    <a:pt x="6070" y="8964"/>
                    <a:pt x="4990" y="10310"/>
                    <a:pt x="4412" y="11988"/>
                  </a:cubicBezTo>
                  <a:cubicBezTo>
                    <a:pt x="4015" y="12094"/>
                    <a:pt x="3645" y="12253"/>
                    <a:pt x="3290" y="12449"/>
                  </a:cubicBezTo>
                  <a:cubicBezTo>
                    <a:pt x="620" y="13996"/>
                    <a:pt x="1" y="17920"/>
                    <a:pt x="1897" y="21209"/>
                  </a:cubicBezTo>
                  <a:cubicBezTo>
                    <a:pt x="3289" y="23613"/>
                    <a:pt x="5610" y="25016"/>
                    <a:pt x="7798" y="25016"/>
                  </a:cubicBezTo>
                  <a:cubicBezTo>
                    <a:pt x="8040" y="25016"/>
                    <a:pt x="8280" y="24999"/>
                    <a:pt x="8517" y="24964"/>
                  </a:cubicBezTo>
                  <a:cubicBezTo>
                    <a:pt x="9889" y="26728"/>
                    <a:pt x="11806" y="27808"/>
                    <a:pt x="13925" y="27808"/>
                  </a:cubicBezTo>
                  <a:cubicBezTo>
                    <a:pt x="18050" y="27808"/>
                    <a:pt x="21408" y="23725"/>
                    <a:pt x="21472" y="18651"/>
                  </a:cubicBezTo>
                  <a:cubicBezTo>
                    <a:pt x="22663" y="17438"/>
                    <a:pt x="23437" y="15627"/>
                    <a:pt x="23527" y="13577"/>
                  </a:cubicBezTo>
                  <a:cubicBezTo>
                    <a:pt x="23638" y="9891"/>
                    <a:pt x="21408" y="6798"/>
                    <a:pt x="18474" y="6512"/>
                  </a:cubicBezTo>
                  <a:cubicBezTo>
                    <a:pt x="18363" y="2958"/>
                    <a:pt x="16064" y="93"/>
                    <a:pt x="13130" y="3"/>
                  </a:cubicBezTo>
                  <a:cubicBezTo>
                    <a:pt x="13075" y="1"/>
                    <a:pt x="13019" y="0"/>
                    <a:pt x="12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7"/>
            <p:cNvSpPr/>
            <p:nvPr/>
          </p:nvSpPr>
          <p:spPr>
            <a:xfrm>
              <a:off x="861804" y="1126611"/>
              <a:ext cx="80602" cy="983049"/>
            </a:xfrm>
            <a:custGeom>
              <a:avLst/>
              <a:gdLst/>
              <a:ahLst/>
              <a:cxnLst/>
              <a:rect l="l" t="t" r="r" b="b"/>
              <a:pathLst>
                <a:path w="1833" h="22356" extrusionOk="0">
                  <a:moveTo>
                    <a:pt x="705" y="0"/>
                  </a:moveTo>
                  <a:lnTo>
                    <a:pt x="0" y="22356"/>
                  </a:lnTo>
                  <a:lnTo>
                    <a:pt x="0" y="22356"/>
                  </a:lnTo>
                  <a:lnTo>
                    <a:pt x="1833" y="22287"/>
                  </a:lnTo>
                  <a:lnTo>
                    <a:pt x="7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 name="Google Shape;182;p7"/>
          <p:cNvSpPr/>
          <p:nvPr/>
        </p:nvSpPr>
        <p:spPr>
          <a:xfrm>
            <a:off x="8702325" y="-45775"/>
            <a:ext cx="467251" cy="414429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7"/>
          <p:cNvSpPr/>
          <p:nvPr/>
        </p:nvSpPr>
        <p:spPr>
          <a:xfrm rot="10800000">
            <a:off x="-25576" y="1044981"/>
            <a:ext cx="467251" cy="414429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84"/>
        <p:cNvGrpSpPr/>
        <p:nvPr/>
      </p:nvGrpSpPr>
      <p:grpSpPr>
        <a:xfrm>
          <a:off x="0" y="0"/>
          <a:ext cx="0" cy="0"/>
          <a:chOff x="0" y="0"/>
          <a:chExt cx="0" cy="0"/>
        </a:xfrm>
      </p:grpSpPr>
      <p:sp>
        <p:nvSpPr>
          <p:cNvPr id="185" name="Google Shape;185;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86"/>
        <p:cNvGrpSpPr/>
        <p:nvPr/>
      </p:nvGrpSpPr>
      <p:grpSpPr>
        <a:xfrm>
          <a:off x="0" y="0"/>
          <a:ext cx="0" cy="0"/>
          <a:chOff x="0" y="0"/>
          <a:chExt cx="0" cy="0"/>
        </a:xfrm>
      </p:grpSpPr>
      <p:sp>
        <p:nvSpPr>
          <p:cNvPr id="187" name="Google Shape;187;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sz="15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88" name="Google Shape;188;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89"/>
        <p:cNvGrpSpPr/>
        <p:nvPr/>
      </p:nvGrpSpPr>
      <p:grpSpPr>
        <a:xfrm>
          <a:off x="0" y="0"/>
          <a:ext cx="0" cy="0"/>
          <a:chOff x="0" y="0"/>
          <a:chExt cx="0" cy="0"/>
        </a:xfrm>
      </p:grpSpPr>
      <p:sp>
        <p:nvSpPr>
          <p:cNvPr id="190" name="Google Shape;190;p10"/>
          <p:cNvSpPr txBox="1">
            <a:spLocks noGrp="1"/>
          </p:cNvSpPr>
          <p:nvPr>
            <p:ph type="title"/>
          </p:nvPr>
        </p:nvSpPr>
        <p:spPr>
          <a:xfrm>
            <a:off x="720000" y="4014450"/>
            <a:ext cx="7704000" cy="572700"/>
          </a:xfrm>
          <a:prstGeom prst="rect">
            <a:avLst/>
          </a:prstGeom>
          <a:solidFill>
            <a:schemeClr val="accent6"/>
          </a:solidFill>
        </p:spPr>
        <p:txBody>
          <a:bodyPr spcFirstLastPara="1" wrap="square" lIns="91425" tIns="91425" rIns="91425" bIns="91425" anchor="t" anchorCtr="0">
            <a:noAutofit/>
          </a:bodyPr>
          <a:lstStyle>
            <a:lvl1pPr lvl="0" algn="ctr" rtl="0">
              <a:spcBef>
                <a:spcPts val="0"/>
              </a:spcBef>
              <a:spcAft>
                <a:spcPts val="0"/>
              </a:spcAft>
              <a:buSzPts val="27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21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13"/>
        <p:cNvGrpSpPr/>
        <p:nvPr/>
      </p:nvGrpSpPr>
      <p:grpSpPr>
        <a:xfrm>
          <a:off x="0" y="0"/>
          <a:ext cx="0" cy="0"/>
          <a:chOff x="0" y="0"/>
          <a:chExt cx="0" cy="0"/>
        </a:xfrm>
      </p:grpSpPr>
      <p:sp>
        <p:nvSpPr>
          <p:cNvPr id="214" name="Google Shape;214;p13"/>
          <p:cNvSpPr/>
          <p:nvPr/>
        </p:nvSpPr>
        <p:spPr>
          <a:xfrm>
            <a:off x="-349600" y="1293524"/>
            <a:ext cx="1046547" cy="249598"/>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3"/>
          <p:cNvSpPr txBox="1">
            <a:spLocks noGrp="1"/>
          </p:cNvSpPr>
          <p:nvPr>
            <p:ph type="subTitle" idx="1"/>
          </p:nvPr>
        </p:nvSpPr>
        <p:spPr>
          <a:xfrm>
            <a:off x="948575" y="3700375"/>
            <a:ext cx="2305500" cy="39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16" name="Google Shape;216;p13"/>
          <p:cNvSpPr txBox="1">
            <a:spLocks noGrp="1"/>
          </p:cNvSpPr>
          <p:nvPr>
            <p:ph type="subTitle" idx="2"/>
          </p:nvPr>
        </p:nvSpPr>
        <p:spPr>
          <a:xfrm>
            <a:off x="3419250" y="3700375"/>
            <a:ext cx="2305500" cy="39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17" name="Google Shape;217;p13"/>
          <p:cNvSpPr txBox="1">
            <a:spLocks noGrp="1"/>
          </p:cNvSpPr>
          <p:nvPr>
            <p:ph type="subTitle" idx="3"/>
          </p:nvPr>
        </p:nvSpPr>
        <p:spPr>
          <a:xfrm>
            <a:off x="5889925" y="3700375"/>
            <a:ext cx="2305500" cy="39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18" name="Google Shape;218;p13"/>
          <p:cNvSpPr txBox="1">
            <a:spLocks noGrp="1"/>
          </p:cNvSpPr>
          <p:nvPr>
            <p:ph type="subTitle" idx="4"/>
          </p:nvPr>
        </p:nvSpPr>
        <p:spPr>
          <a:xfrm>
            <a:off x="948575" y="2190700"/>
            <a:ext cx="2305500" cy="39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19" name="Google Shape;219;p13"/>
          <p:cNvSpPr txBox="1">
            <a:spLocks noGrp="1"/>
          </p:cNvSpPr>
          <p:nvPr>
            <p:ph type="subTitle" idx="5"/>
          </p:nvPr>
        </p:nvSpPr>
        <p:spPr>
          <a:xfrm>
            <a:off x="3419250" y="2190700"/>
            <a:ext cx="2305500" cy="39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20" name="Google Shape;220;p13"/>
          <p:cNvSpPr txBox="1">
            <a:spLocks noGrp="1"/>
          </p:cNvSpPr>
          <p:nvPr>
            <p:ph type="subTitle" idx="6"/>
          </p:nvPr>
        </p:nvSpPr>
        <p:spPr>
          <a:xfrm>
            <a:off x="5889925" y="2190700"/>
            <a:ext cx="2305500" cy="39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21" name="Google Shape;221;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2" name="Google Shape;222;p13"/>
          <p:cNvSpPr/>
          <p:nvPr/>
        </p:nvSpPr>
        <p:spPr>
          <a:xfrm>
            <a:off x="-10612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3"/>
          <p:cNvSpPr/>
          <p:nvPr/>
        </p:nvSpPr>
        <p:spPr>
          <a:xfrm flipH="1">
            <a:off x="-20200" y="4705507"/>
            <a:ext cx="9144064" cy="438003"/>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3"/>
          <p:cNvSpPr/>
          <p:nvPr/>
        </p:nvSpPr>
        <p:spPr>
          <a:xfrm>
            <a:off x="-1096887" y="4836975"/>
            <a:ext cx="3181346" cy="175049"/>
          </a:xfrm>
          <a:custGeom>
            <a:avLst/>
            <a:gdLst/>
            <a:ahLst/>
            <a:cxnLst/>
            <a:rect l="l" t="t" r="r" b="b"/>
            <a:pathLst>
              <a:path w="36476" h="2273" extrusionOk="0">
                <a:moveTo>
                  <a:pt x="18246" y="1"/>
                </a:moveTo>
                <a:cubicBezTo>
                  <a:pt x="8162" y="1"/>
                  <a:pt x="0" y="504"/>
                  <a:pt x="0" y="1123"/>
                </a:cubicBezTo>
                <a:cubicBezTo>
                  <a:pt x="0" y="1764"/>
                  <a:pt x="8162" y="2273"/>
                  <a:pt x="18246" y="2273"/>
                </a:cubicBezTo>
                <a:cubicBezTo>
                  <a:pt x="28309" y="2273"/>
                  <a:pt x="36476" y="1764"/>
                  <a:pt x="36476" y="1123"/>
                </a:cubicBezTo>
                <a:cubicBezTo>
                  <a:pt x="36476" y="504"/>
                  <a:pt x="28309" y="1"/>
                  <a:pt x="182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5" name="Google Shape;225;p13"/>
          <p:cNvGrpSpPr/>
          <p:nvPr/>
        </p:nvGrpSpPr>
        <p:grpSpPr>
          <a:xfrm flipH="1">
            <a:off x="-1340160" y="3843765"/>
            <a:ext cx="3284189" cy="1168269"/>
            <a:chOff x="2536050" y="2210275"/>
            <a:chExt cx="5672175" cy="2017737"/>
          </a:xfrm>
        </p:grpSpPr>
        <p:sp>
          <p:nvSpPr>
            <p:cNvPr id="226" name="Google Shape;226;p13"/>
            <p:cNvSpPr/>
            <p:nvPr/>
          </p:nvSpPr>
          <p:spPr>
            <a:xfrm>
              <a:off x="2536050" y="2210275"/>
              <a:ext cx="5672175" cy="1619642"/>
            </a:xfrm>
            <a:custGeom>
              <a:avLst/>
              <a:gdLst/>
              <a:ahLst/>
              <a:cxnLst/>
              <a:rect l="l" t="t" r="r" b="b"/>
              <a:pathLst>
                <a:path w="73667" h="21035" extrusionOk="0">
                  <a:moveTo>
                    <a:pt x="39484" y="0"/>
                  </a:moveTo>
                  <a:cubicBezTo>
                    <a:pt x="32918" y="0"/>
                    <a:pt x="27391" y="2097"/>
                    <a:pt x="25491" y="3096"/>
                  </a:cubicBezTo>
                  <a:cubicBezTo>
                    <a:pt x="23526" y="4112"/>
                    <a:pt x="16795" y="7465"/>
                    <a:pt x="14454" y="7995"/>
                  </a:cubicBezTo>
                  <a:cubicBezTo>
                    <a:pt x="12118" y="8524"/>
                    <a:pt x="4947" y="9541"/>
                    <a:pt x="2585" y="11241"/>
                  </a:cubicBezTo>
                  <a:cubicBezTo>
                    <a:pt x="577" y="12676"/>
                    <a:pt x="0" y="15854"/>
                    <a:pt x="223" y="18433"/>
                  </a:cubicBezTo>
                  <a:cubicBezTo>
                    <a:pt x="286" y="19164"/>
                    <a:pt x="265" y="20335"/>
                    <a:pt x="948" y="20774"/>
                  </a:cubicBezTo>
                  <a:cubicBezTo>
                    <a:pt x="1282" y="20970"/>
                    <a:pt x="1700" y="20970"/>
                    <a:pt x="2076" y="20970"/>
                  </a:cubicBezTo>
                  <a:cubicBezTo>
                    <a:pt x="4296" y="21016"/>
                    <a:pt x="6520" y="21035"/>
                    <a:pt x="8746" y="21035"/>
                  </a:cubicBezTo>
                  <a:cubicBezTo>
                    <a:pt x="17407" y="21035"/>
                    <a:pt x="26101" y="20752"/>
                    <a:pt x="34738" y="20663"/>
                  </a:cubicBezTo>
                  <a:cubicBezTo>
                    <a:pt x="43297" y="20573"/>
                    <a:pt x="51840" y="20467"/>
                    <a:pt x="60399" y="20308"/>
                  </a:cubicBezTo>
                  <a:cubicBezTo>
                    <a:pt x="63312" y="20266"/>
                    <a:pt x="66204" y="20202"/>
                    <a:pt x="69117" y="20112"/>
                  </a:cubicBezTo>
                  <a:cubicBezTo>
                    <a:pt x="69403" y="20112"/>
                    <a:pt x="69757" y="20134"/>
                    <a:pt x="70133" y="20134"/>
                  </a:cubicBezTo>
                  <a:cubicBezTo>
                    <a:pt x="70460" y="20149"/>
                    <a:pt x="70807" y="20166"/>
                    <a:pt x="71146" y="20166"/>
                  </a:cubicBezTo>
                  <a:cubicBezTo>
                    <a:pt x="71725" y="20166"/>
                    <a:pt x="72280" y="20118"/>
                    <a:pt x="72670" y="19938"/>
                  </a:cubicBezTo>
                  <a:cubicBezTo>
                    <a:pt x="73666" y="19472"/>
                    <a:pt x="71590" y="11109"/>
                    <a:pt x="70970" y="8858"/>
                  </a:cubicBezTo>
                  <a:cubicBezTo>
                    <a:pt x="70329" y="6628"/>
                    <a:pt x="68502" y="6496"/>
                    <a:pt x="66844" y="6363"/>
                  </a:cubicBezTo>
                  <a:cubicBezTo>
                    <a:pt x="65213" y="6231"/>
                    <a:pt x="61172" y="4488"/>
                    <a:pt x="57046" y="2857"/>
                  </a:cubicBezTo>
                  <a:cubicBezTo>
                    <a:pt x="52921" y="1221"/>
                    <a:pt x="47052" y="140"/>
                    <a:pt x="40167" y="8"/>
                  </a:cubicBezTo>
                  <a:cubicBezTo>
                    <a:pt x="39938" y="3"/>
                    <a:pt x="39711" y="0"/>
                    <a:pt x="394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3"/>
            <p:cNvSpPr/>
            <p:nvPr/>
          </p:nvSpPr>
          <p:spPr>
            <a:xfrm>
              <a:off x="2558072" y="3186233"/>
              <a:ext cx="5593868" cy="643699"/>
            </a:xfrm>
            <a:custGeom>
              <a:avLst/>
              <a:gdLst/>
              <a:ahLst/>
              <a:cxnLst/>
              <a:rect l="l" t="t" r="r" b="b"/>
              <a:pathLst>
                <a:path w="72650" h="8360" extrusionOk="0">
                  <a:moveTo>
                    <a:pt x="12345" y="0"/>
                  </a:moveTo>
                  <a:cubicBezTo>
                    <a:pt x="8827" y="0"/>
                    <a:pt x="5890" y="2805"/>
                    <a:pt x="5477" y="6468"/>
                  </a:cubicBezTo>
                  <a:lnTo>
                    <a:pt x="0" y="6489"/>
                  </a:lnTo>
                  <a:cubicBezTo>
                    <a:pt x="48" y="7104"/>
                    <a:pt x="180" y="7792"/>
                    <a:pt x="662" y="8099"/>
                  </a:cubicBezTo>
                  <a:cubicBezTo>
                    <a:pt x="996" y="8295"/>
                    <a:pt x="1414" y="8295"/>
                    <a:pt x="1790" y="8295"/>
                  </a:cubicBezTo>
                  <a:cubicBezTo>
                    <a:pt x="4010" y="8341"/>
                    <a:pt x="6234" y="8360"/>
                    <a:pt x="8460" y="8360"/>
                  </a:cubicBezTo>
                  <a:cubicBezTo>
                    <a:pt x="17121" y="8360"/>
                    <a:pt x="25815" y="8077"/>
                    <a:pt x="34452" y="7988"/>
                  </a:cubicBezTo>
                  <a:cubicBezTo>
                    <a:pt x="43011" y="7898"/>
                    <a:pt x="51554" y="7792"/>
                    <a:pt x="60113" y="7633"/>
                  </a:cubicBezTo>
                  <a:cubicBezTo>
                    <a:pt x="63026" y="7591"/>
                    <a:pt x="65918" y="7527"/>
                    <a:pt x="68831" y="7437"/>
                  </a:cubicBezTo>
                  <a:cubicBezTo>
                    <a:pt x="68868" y="7437"/>
                    <a:pt x="68907" y="7436"/>
                    <a:pt x="68947" y="7436"/>
                  </a:cubicBezTo>
                  <a:cubicBezTo>
                    <a:pt x="69461" y="7436"/>
                    <a:pt x="70161" y="7501"/>
                    <a:pt x="70830" y="7501"/>
                  </a:cubicBezTo>
                  <a:cubicBezTo>
                    <a:pt x="71420" y="7501"/>
                    <a:pt x="71987" y="7451"/>
                    <a:pt x="72384" y="7263"/>
                  </a:cubicBezTo>
                  <a:cubicBezTo>
                    <a:pt x="72586" y="7173"/>
                    <a:pt x="72649" y="6775"/>
                    <a:pt x="72649" y="6225"/>
                  </a:cubicBezTo>
                  <a:lnTo>
                    <a:pt x="72649" y="6225"/>
                  </a:lnTo>
                  <a:lnTo>
                    <a:pt x="64795" y="6246"/>
                  </a:lnTo>
                  <a:cubicBezTo>
                    <a:pt x="63979" y="3222"/>
                    <a:pt x="61395" y="992"/>
                    <a:pt x="58286" y="928"/>
                  </a:cubicBezTo>
                  <a:cubicBezTo>
                    <a:pt x="58239" y="927"/>
                    <a:pt x="58192" y="927"/>
                    <a:pt x="58146" y="927"/>
                  </a:cubicBezTo>
                  <a:cubicBezTo>
                    <a:pt x="55001" y="927"/>
                    <a:pt x="52315" y="3204"/>
                    <a:pt x="51506" y="6288"/>
                  </a:cubicBezTo>
                  <a:lnTo>
                    <a:pt x="19178" y="6421"/>
                  </a:lnTo>
                  <a:cubicBezTo>
                    <a:pt x="18760" y="2846"/>
                    <a:pt x="15958" y="65"/>
                    <a:pt x="12473" y="1"/>
                  </a:cubicBezTo>
                  <a:cubicBezTo>
                    <a:pt x="12430" y="1"/>
                    <a:pt x="12388" y="0"/>
                    <a:pt x="123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3"/>
            <p:cNvSpPr/>
            <p:nvPr/>
          </p:nvSpPr>
          <p:spPr>
            <a:xfrm>
              <a:off x="3059640" y="3267775"/>
              <a:ext cx="897252" cy="888859"/>
            </a:xfrm>
            <a:custGeom>
              <a:avLst/>
              <a:gdLst/>
              <a:ahLst/>
              <a:cxnLst/>
              <a:rect l="l" t="t" r="r" b="b"/>
              <a:pathLst>
                <a:path w="11653" h="11544" extrusionOk="0">
                  <a:moveTo>
                    <a:pt x="5806" y="0"/>
                  </a:moveTo>
                  <a:cubicBezTo>
                    <a:pt x="2685" y="0"/>
                    <a:pt x="132" y="2512"/>
                    <a:pt x="64" y="5648"/>
                  </a:cubicBezTo>
                  <a:cubicBezTo>
                    <a:pt x="1" y="8825"/>
                    <a:pt x="2516" y="11473"/>
                    <a:pt x="5715" y="11542"/>
                  </a:cubicBezTo>
                  <a:cubicBezTo>
                    <a:pt x="5754" y="11543"/>
                    <a:pt x="5793" y="11543"/>
                    <a:pt x="5832" y="11543"/>
                  </a:cubicBezTo>
                  <a:cubicBezTo>
                    <a:pt x="8957" y="11543"/>
                    <a:pt x="11521" y="9030"/>
                    <a:pt x="11584" y="5891"/>
                  </a:cubicBezTo>
                  <a:cubicBezTo>
                    <a:pt x="11652" y="2713"/>
                    <a:pt x="9137" y="65"/>
                    <a:pt x="5932" y="2"/>
                  </a:cubicBezTo>
                  <a:cubicBezTo>
                    <a:pt x="5890" y="1"/>
                    <a:pt x="5848" y="0"/>
                    <a:pt x="58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29" name="Google Shape;229;p13"/>
            <p:cNvSpPr/>
            <p:nvPr/>
          </p:nvSpPr>
          <p:spPr>
            <a:xfrm>
              <a:off x="3258219" y="3464737"/>
              <a:ext cx="499637" cy="494940"/>
            </a:xfrm>
            <a:custGeom>
              <a:avLst/>
              <a:gdLst/>
              <a:ahLst/>
              <a:cxnLst/>
              <a:rect l="l" t="t" r="r" b="b"/>
              <a:pathLst>
                <a:path w="6489" h="6428" extrusionOk="0">
                  <a:moveTo>
                    <a:pt x="3234" y="1"/>
                  </a:moveTo>
                  <a:cubicBezTo>
                    <a:pt x="1504" y="1"/>
                    <a:pt x="69" y="1394"/>
                    <a:pt x="22" y="3137"/>
                  </a:cubicBezTo>
                  <a:cubicBezTo>
                    <a:pt x="1" y="4922"/>
                    <a:pt x="1415" y="6378"/>
                    <a:pt x="3179" y="6426"/>
                  </a:cubicBezTo>
                  <a:cubicBezTo>
                    <a:pt x="3204" y="6427"/>
                    <a:pt x="3230" y="6427"/>
                    <a:pt x="3256" y="6427"/>
                  </a:cubicBezTo>
                  <a:cubicBezTo>
                    <a:pt x="4985" y="6427"/>
                    <a:pt x="6426" y="5028"/>
                    <a:pt x="6468" y="3270"/>
                  </a:cubicBezTo>
                  <a:cubicBezTo>
                    <a:pt x="6489" y="1501"/>
                    <a:pt x="5075" y="23"/>
                    <a:pt x="3311" y="2"/>
                  </a:cubicBezTo>
                  <a:cubicBezTo>
                    <a:pt x="3285" y="1"/>
                    <a:pt x="3259" y="1"/>
                    <a:pt x="3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3"/>
            <p:cNvSpPr/>
            <p:nvPr/>
          </p:nvSpPr>
          <p:spPr>
            <a:xfrm>
              <a:off x="3428309" y="3633287"/>
              <a:ext cx="159539" cy="157845"/>
            </a:xfrm>
            <a:custGeom>
              <a:avLst/>
              <a:gdLst/>
              <a:ahLst/>
              <a:cxnLst/>
              <a:rect l="l" t="t" r="r" b="b"/>
              <a:pathLst>
                <a:path w="2072" h="2050" extrusionOk="0">
                  <a:moveTo>
                    <a:pt x="1060" y="0"/>
                  </a:moveTo>
                  <a:cubicBezTo>
                    <a:pt x="482" y="0"/>
                    <a:pt x="22" y="440"/>
                    <a:pt x="22" y="1012"/>
                  </a:cubicBezTo>
                  <a:cubicBezTo>
                    <a:pt x="0" y="1563"/>
                    <a:pt x="440" y="2029"/>
                    <a:pt x="1012" y="2050"/>
                  </a:cubicBezTo>
                  <a:cubicBezTo>
                    <a:pt x="1589" y="2050"/>
                    <a:pt x="2050" y="1610"/>
                    <a:pt x="2050" y="1033"/>
                  </a:cubicBezTo>
                  <a:cubicBezTo>
                    <a:pt x="2071" y="482"/>
                    <a:pt x="1632" y="21"/>
                    <a:pt x="1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31" name="Google Shape;231;p13"/>
            <p:cNvSpPr/>
            <p:nvPr/>
          </p:nvSpPr>
          <p:spPr>
            <a:xfrm>
              <a:off x="6587173" y="3340769"/>
              <a:ext cx="897252" cy="887242"/>
            </a:xfrm>
            <a:custGeom>
              <a:avLst/>
              <a:gdLst/>
              <a:ahLst/>
              <a:cxnLst/>
              <a:rect l="l" t="t" r="r" b="b"/>
              <a:pathLst>
                <a:path w="11653" h="11523" extrusionOk="0">
                  <a:moveTo>
                    <a:pt x="5805" y="0"/>
                  </a:moveTo>
                  <a:cubicBezTo>
                    <a:pt x="2685" y="0"/>
                    <a:pt x="132" y="2491"/>
                    <a:pt x="64" y="5626"/>
                  </a:cubicBezTo>
                  <a:cubicBezTo>
                    <a:pt x="0" y="8831"/>
                    <a:pt x="2537" y="11452"/>
                    <a:pt x="5715" y="11521"/>
                  </a:cubicBezTo>
                  <a:cubicBezTo>
                    <a:pt x="5754" y="11522"/>
                    <a:pt x="5793" y="11522"/>
                    <a:pt x="5832" y="11522"/>
                  </a:cubicBezTo>
                  <a:cubicBezTo>
                    <a:pt x="8957" y="11522"/>
                    <a:pt x="11521" y="9009"/>
                    <a:pt x="11583" y="5870"/>
                  </a:cubicBezTo>
                  <a:cubicBezTo>
                    <a:pt x="11652" y="2692"/>
                    <a:pt x="9136" y="44"/>
                    <a:pt x="5932" y="2"/>
                  </a:cubicBezTo>
                  <a:cubicBezTo>
                    <a:pt x="5890" y="1"/>
                    <a:pt x="5847"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32" name="Google Shape;232;p13"/>
            <p:cNvSpPr/>
            <p:nvPr/>
          </p:nvSpPr>
          <p:spPr>
            <a:xfrm>
              <a:off x="6785752" y="3536115"/>
              <a:ext cx="499637" cy="494863"/>
            </a:xfrm>
            <a:custGeom>
              <a:avLst/>
              <a:gdLst/>
              <a:ahLst/>
              <a:cxnLst/>
              <a:rect l="l" t="t" r="r" b="b"/>
              <a:pathLst>
                <a:path w="6489" h="6427" extrusionOk="0">
                  <a:moveTo>
                    <a:pt x="3233" y="1"/>
                  </a:moveTo>
                  <a:cubicBezTo>
                    <a:pt x="1504" y="1"/>
                    <a:pt x="69" y="1394"/>
                    <a:pt x="43" y="3158"/>
                  </a:cubicBezTo>
                  <a:cubicBezTo>
                    <a:pt x="1" y="4922"/>
                    <a:pt x="1415" y="6400"/>
                    <a:pt x="3178" y="6426"/>
                  </a:cubicBezTo>
                  <a:cubicBezTo>
                    <a:pt x="3205" y="6427"/>
                    <a:pt x="3231" y="6427"/>
                    <a:pt x="3257" y="6427"/>
                  </a:cubicBezTo>
                  <a:cubicBezTo>
                    <a:pt x="5011" y="6427"/>
                    <a:pt x="6426" y="5028"/>
                    <a:pt x="6467" y="3291"/>
                  </a:cubicBezTo>
                  <a:cubicBezTo>
                    <a:pt x="6489" y="1500"/>
                    <a:pt x="5101" y="44"/>
                    <a:pt x="3311" y="2"/>
                  </a:cubicBezTo>
                  <a:cubicBezTo>
                    <a:pt x="3285" y="1"/>
                    <a:pt x="3259" y="1"/>
                    <a:pt x="32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3"/>
            <p:cNvSpPr/>
            <p:nvPr/>
          </p:nvSpPr>
          <p:spPr>
            <a:xfrm>
              <a:off x="6955842" y="3704588"/>
              <a:ext cx="159539" cy="157999"/>
            </a:xfrm>
            <a:custGeom>
              <a:avLst/>
              <a:gdLst/>
              <a:ahLst/>
              <a:cxnLst/>
              <a:rect l="l" t="t" r="r" b="b"/>
              <a:pathLst>
                <a:path w="2072" h="2052" extrusionOk="0">
                  <a:moveTo>
                    <a:pt x="1059" y="1"/>
                  </a:moveTo>
                  <a:cubicBezTo>
                    <a:pt x="482" y="1"/>
                    <a:pt x="21" y="441"/>
                    <a:pt x="21" y="1013"/>
                  </a:cubicBezTo>
                  <a:cubicBezTo>
                    <a:pt x="0" y="1563"/>
                    <a:pt x="461" y="2051"/>
                    <a:pt x="1012" y="2051"/>
                  </a:cubicBezTo>
                  <a:cubicBezTo>
                    <a:pt x="1025" y="2051"/>
                    <a:pt x="1037" y="2051"/>
                    <a:pt x="1050" y="2051"/>
                  </a:cubicBezTo>
                  <a:cubicBezTo>
                    <a:pt x="1609" y="2051"/>
                    <a:pt x="2050" y="1599"/>
                    <a:pt x="2071" y="1060"/>
                  </a:cubicBezTo>
                  <a:cubicBezTo>
                    <a:pt x="2071" y="483"/>
                    <a:pt x="1631" y="22"/>
                    <a:pt x="1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34" name="Google Shape;234;p13"/>
            <p:cNvSpPr/>
            <p:nvPr/>
          </p:nvSpPr>
          <p:spPr>
            <a:xfrm>
              <a:off x="2597726" y="2882396"/>
              <a:ext cx="794460" cy="377057"/>
            </a:xfrm>
            <a:custGeom>
              <a:avLst/>
              <a:gdLst/>
              <a:ahLst/>
              <a:cxnLst/>
              <a:rect l="l" t="t" r="r" b="b"/>
              <a:pathLst>
                <a:path w="10318" h="4897" extrusionOk="0">
                  <a:moveTo>
                    <a:pt x="10152" y="1"/>
                  </a:moveTo>
                  <a:cubicBezTo>
                    <a:pt x="10126" y="1"/>
                    <a:pt x="10099" y="12"/>
                    <a:pt x="10078" y="39"/>
                  </a:cubicBezTo>
                  <a:cubicBezTo>
                    <a:pt x="9638" y="505"/>
                    <a:pt x="9177" y="966"/>
                    <a:pt x="8690" y="1384"/>
                  </a:cubicBezTo>
                  <a:cubicBezTo>
                    <a:pt x="7986" y="2046"/>
                    <a:pt x="7234" y="2708"/>
                    <a:pt x="6370" y="3105"/>
                  </a:cubicBezTo>
                  <a:cubicBezTo>
                    <a:pt x="5645" y="3460"/>
                    <a:pt x="4808" y="3635"/>
                    <a:pt x="4035" y="3815"/>
                  </a:cubicBezTo>
                  <a:cubicBezTo>
                    <a:pt x="2753" y="4143"/>
                    <a:pt x="1450" y="4408"/>
                    <a:pt x="147" y="4652"/>
                  </a:cubicBezTo>
                  <a:cubicBezTo>
                    <a:pt x="1" y="4692"/>
                    <a:pt x="57" y="4897"/>
                    <a:pt x="196" y="4897"/>
                  </a:cubicBezTo>
                  <a:cubicBezTo>
                    <a:pt x="202" y="4897"/>
                    <a:pt x="209" y="4896"/>
                    <a:pt x="216" y="4895"/>
                  </a:cubicBezTo>
                  <a:cubicBezTo>
                    <a:pt x="767" y="4784"/>
                    <a:pt x="1296" y="4673"/>
                    <a:pt x="1847" y="4541"/>
                  </a:cubicBezTo>
                  <a:cubicBezTo>
                    <a:pt x="2774" y="4366"/>
                    <a:pt x="3680" y="4165"/>
                    <a:pt x="4585" y="3926"/>
                  </a:cubicBezTo>
                  <a:cubicBezTo>
                    <a:pt x="5338" y="3725"/>
                    <a:pt x="6132" y="3529"/>
                    <a:pt x="6815" y="3153"/>
                  </a:cubicBezTo>
                  <a:cubicBezTo>
                    <a:pt x="8092" y="2401"/>
                    <a:pt x="9241" y="1299"/>
                    <a:pt x="10237" y="192"/>
                  </a:cubicBezTo>
                  <a:cubicBezTo>
                    <a:pt x="10317" y="112"/>
                    <a:pt x="10236" y="1"/>
                    <a:pt x="10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35" name="Google Shape;235;p13"/>
            <p:cNvSpPr/>
            <p:nvPr/>
          </p:nvSpPr>
          <p:spPr>
            <a:xfrm>
              <a:off x="7184990" y="2809017"/>
              <a:ext cx="231300" cy="230992"/>
            </a:xfrm>
            <a:custGeom>
              <a:avLst/>
              <a:gdLst/>
              <a:ahLst/>
              <a:cxnLst/>
              <a:rect l="l" t="t" r="r" b="b"/>
              <a:pathLst>
                <a:path w="3004" h="3000" extrusionOk="0">
                  <a:moveTo>
                    <a:pt x="1481" y="244"/>
                  </a:moveTo>
                  <a:cubicBezTo>
                    <a:pt x="1496" y="244"/>
                    <a:pt x="1511" y="244"/>
                    <a:pt x="1526" y="245"/>
                  </a:cubicBezTo>
                  <a:cubicBezTo>
                    <a:pt x="2230" y="245"/>
                    <a:pt x="2760" y="838"/>
                    <a:pt x="2760" y="1521"/>
                  </a:cubicBezTo>
                  <a:cubicBezTo>
                    <a:pt x="2718" y="2192"/>
                    <a:pt x="2207" y="2761"/>
                    <a:pt x="1516" y="2761"/>
                  </a:cubicBezTo>
                  <a:cubicBezTo>
                    <a:pt x="1504" y="2761"/>
                    <a:pt x="1491" y="2761"/>
                    <a:pt x="1478" y="2761"/>
                  </a:cubicBezTo>
                  <a:cubicBezTo>
                    <a:pt x="795" y="2734"/>
                    <a:pt x="223" y="2162"/>
                    <a:pt x="244" y="1479"/>
                  </a:cubicBezTo>
                  <a:cubicBezTo>
                    <a:pt x="265" y="811"/>
                    <a:pt x="818" y="244"/>
                    <a:pt x="1481" y="244"/>
                  </a:cubicBezTo>
                  <a:close/>
                  <a:moveTo>
                    <a:pt x="1490" y="1"/>
                  </a:moveTo>
                  <a:cubicBezTo>
                    <a:pt x="710" y="1"/>
                    <a:pt x="22" y="676"/>
                    <a:pt x="1" y="1479"/>
                  </a:cubicBezTo>
                  <a:cubicBezTo>
                    <a:pt x="1" y="2273"/>
                    <a:pt x="663" y="2978"/>
                    <a:pt x="1478" y="2999"/>
                  </a:cubicBezTo>
                  <a:cubicBezTo>
                    <a:pt x="2315" y="2999"/>
                    <a:pt x="2953" y="2346"/>
                    <a:pt x="3003" y="1537"/>
                  </a:cubicBezTo>
                  <a:lnTo>
                    <a:pt x="3003" y="1537"/>
                  </a:lnTo>
                  <a:cubicBezTo>
                    <a:pt x="3003" y="1532"/>
                    <a:pt x="3004" y="1527"/>
                    <a:pt x="3004" y="1521"/>
                  </a:cubicBezTo>
                  <a:lnTo>
                    <a:pt x="3004" y="1521"/>
                  </a:lnTo>
                  <a:cubicBezTo>
                    <a:pt x="3004" y="1521"/>
                    <a:pt x="3004" y="1521"/>
                    <a:pt x="3004" y="1521"/>
                  </a:cubicBezTo>
                  <a:cubicBezTo>
                    <a:pt x="3004" y="1518"/>
                    <a:pt x="3004" y="1515"/>
                    <a:pt x="3003" y="1513"/>
                  </a:cubicBezTo>
                  <a:lnTo>
                    <a:pt x="3003" y="1513"/>
                  </a:lnTo>
                  <a:cubicBezTo>
                    <a:pt x="2978" y="701"/>
                    <a:pt x="2360" y="23"/>
                    <a:pt x="1526" y="1"/>
                  </a:cubicBezTo>
                  <a:cubicBezTo>
                    <a:pt x="1514" y="1"/>
                    <a:pt x="1502" y="1"/>
                    <a:pt x="1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36" name="Google Shape;236;p13"/>
            <p:cNvSpPr/>
            <p:nvPr/>
          </p:nvSpPr>
          <p:spPr>
            <a:xfrm>
              <a:off x="5159852" y="2907267"/>
              <a:ext cx="298981" cy="70068"/>
            </a:xfrm>
            <a:custGeom>
              <a:avLst/>
              <a:gdLst/>
              <a:ahLst/>
              <a:cxnLst/>
              <a:rect l="l" t="t" r="r" b="b"/>
              <a:pathLst>
                <a:path w="3883" h="910" extrusionOk="0">
                  <a:moveTo>
                    <a:pt x="1771" y="0"/>
                  </a:moveTo>
                  <a:cubicBezTo>
                    <a:pt x="788" y="0"/>
                    <a:pt x="0" y="175"/>
                    <a:pt x="0" y="425"/>
                  </a:cubicBezTo>
                  <a:cubicBezTo>
                    <a:pt x="0" y="664"/>
                    <a:pt x="858" y="886"/>
                    <a:pt x="1918" y="907"/>
                  </a:cubicBezTo>
                  <a:cubicBezTo>
                    <a:pt x="1977" y="909"/>
                    <a:pt x="2036" y="909"/>
                    <a:pt x="2093" y="909"/>
                  </a:cubicBezTo>
                  <a:cubicBezTo>
                    <a:pt x="3090" y="909"/>
                    <a:pt x="3863" y="739"/>
                    <a:pt x="3883" y="489"/>
                  </a:cubicBezTo>
                  <a:cubicBezTo>
                    <a:pt x="3883" y="245"/>
                    <a:pt x="3019" y="28"/>
                    <a:pt x="1939" y="2"/>
                  </a:cubicBezTo>
                  <a:cubicBezTo>
                    <a:pt x="1882" y="1"/>
                    <a:pt x="1826" y="0"/>
                    <a:pt x="17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37" name="Google Shape;237;p13"/>
            <p:cNvSpPr/>
            <p:nvPr/>
          </p:nvSpPr>
          <p:spPr>
            <a:xfrm>
              <a:off x="6485227" y="2914197"/>
              <a:ext cx="298981" cy="71685"/>
            </a:xfrm>
            <a:custGeom>
              <a:avLst/>
              <a:gdLst/>
              <a:ahLst/>
              <a:cxnLst/>
              <a:rect l="l" t="t" r="r" b="b"/>
              <a:pathLst>
                <a:path w="3883" h="931" extrusionOk="0">
                  <a:moveTo>
                    <a:pt x="1782" y="0"/>
                  </a:moveTo>
                  <a:cubicBezTo>
                    <a:pt x="794" y="0"/>
                    <a:pt x="0" y="189"/>
                    <a:pt x="0" y="420"/>
                  </a:cubicBezTo>
                  <a:cubicBezTo>
                    <a:pt x="0" y="685"/>
                    <a:pt x="858" y="907"/>
                    <a:pt x="1918" y="929"/>
                  </a:cubicBezTo>
                  <a:cubicBezTo>
                    <a:pt x="1971" y="930"/>
                    <a:pt x="2025" y="930"/>
                    <a:pt x="2077" y="930"/>
                  </a:cubicBezTo>
                  <a:cubicBezTo>
                    <a:pt x="3082" y="930"/>
                    <a:pt x="3861" y="742"/>
                    <a:pt x="3861" y="510"/>
                  </a:cubicBezTo>
                  <a:cubicBezTo>
                    <a:pt x="3882" y="245"/>
                    <a:pt x="2998" y="23"/>
                    <a:pt x="1939" y="2"/>
                  </a:cubicBezTo>
                  <a:cubicBezTo>
                    <a:pt x="1886" y="1"/>
                    <a:pt x="1834" y="0"/>
                    <a:pt x="1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38" name="Google Shape;238;p13"/>
            <p:cNvSpPr/>
            <p:nvPr/>
          </p:nvSpPr>
          <p:spPr>
            <a:xfrm>
              <a:off x="4087339" y="2845668"/>
              <a:ext cx="94014" cy="967628"/>
            </a:xfrm>
            <a:custGeom>
              <a:avLst/>
              <a:gdLst/>
              <a:ahLst/>
              <a:cxnLst/>
              <a:rect l="l" t="t" r="r" b="b"/>
              <a:pathLst>
                <a:path w="1221" h="12567" extrusionOk="0">
                  <a:moveTo>
                    <a:pt x="354" y="1"/>
                  </a:moveTo>
                  <a:cubicBezTo>
                    <a:pt x="295" y="1"/>
                    <a:pt x="233" y="34"/>
                    <a:pt x="223" y="97"/>
                  </a:cubicBezTo>
                  <a:cubicBezTo>
                    <a:pt x="180" y="696"/>
                    <a:pt x="133" y="1289"/>
                    <a:pt x="111" y="1861"/>
                  </a:cubicBezTo>
                  <a:cubicBezTo>
                    <a:pt x="0" y="4006"/>
                    <a:pt x="0" y="6098"/>
                    <a:pt x="265" y="8217"/>
                  </a:cubicBezTo>
                  <a:cubicBezTo>
                    <a:pt x="445" y="9652"/>
                    <a:pt x="689" y="11066"/>
                    <a:pt x="975" y="12480"/>
                  </a:cubicBezTo>
                  <a:cubicBezTo>
                    <a:pt x="983" y="12540"/>
                    <a:pt x="1026" y="12566"/>
                    <a:pt x="1072" y="12566"/>
                  </a:cubicBezTo>
                  <a:cubicBezTo>
                    <a:pt x="1142" y="12566"/>
                    <a:pt x="1221" y="12504"/>
                    <a:pt x="1192" y="12411"/>
                  </a:cubicBezTo>
                  <a:cubicBezTo>
                    <a:pt x="1086" y="11903"/>
                    <a:pt x="996" y="11373"/>
                    <a:pt x="906" y="10844"/>
                  </a:cubicBezTo>
                  <a:cubicBezTo>
                    <a:pt x="530" y="8746"/>
                    <a:pt x="265" y="6654"/>
                    <a:pt x="265" y="4536"/>
                  </a:cubicBezTo>
                  <a:cubicBezTo>
                    <a:pt x="265" y="3053"/>
                    <a:pt x="334" y="1575"/>
                    <a:pt x="466" y="119"/>
                  </a:cubicBezTo>
                  <a:cubicBezTo>
                    <a:pt x="477" y="39"/>
                    <a:pt x="417" y="1"/>
                    <a:pt x="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39" name="Google Shape;239;p13"/>
            <p:cNvSpPr/>
            <p:nvPr/>
          </p:nvSpPr>
          <p:spPr>
            <a:xfrm>
              <a:off x="5589657" y="2792462"/>
              <a:ext cx="28104" cy="1005895"/>
            </a:xfrm>
            <a:custGeom>
              <a:avLst/>
              <a:gdLst/>
              <a:ahLst/>
              <a:cxnLst/>
              <a:rect l="l" t="t" r="r" b="b"/>
              <a:pathLst>
                <a:path w="365" h="13064" extrusionOk="0">
                  <a:moveTo>
                    <a:pt x="240" y="0"/>
                  </a:moveTo>
                  <a:cubicBezTo>
                    <a:pt x="186" y="0"/>
                    <a:pt x="133" y="34"/>
                    <a:pt x="133" y="105"/>
                  </a:cubicBezTo>
                  <a:cubicBezTo>
                    <a:pt x="133" y="635"/>
                    <a:pt x="112" y="1164"/>
                    <a:pt x="112" y="1694"/>
                  </a:cubicBezTo>
                  <a:cubicBezTo>
                    <a:pt x="64" y="5444"/>
                    <a:pt x="43" y="9199"/>
                    <a:pt x="1" y="12949"/>
                  </a:cubicBezTo>
                  <a:cubicBezTo>
                    <a:pt x="1" y="13025"/>
                    <a:pt x="62" y="13064"/>
                    <a:pt x="123" y="13064"/>
                  </a:cubicBezTo>
                  <a:cubicBezTo>
                    <a:pt x="183" y="13064"/>
                    <a:pt x="244" y="13025"/>
                    <a:pt x="244" y="12949"/>
                  </a:cubicBezTo>
                  <a:lnTo>
                    <a:pt x="244" y="11381"/>
                  </a:lnTo>
                  <a:cubicBezTo>
                    <a:pt x="287" y="7631"/>
                    <a:pt x="329" y="3876"/>
                    <a:pt x="350" y="126"/>
                  </a:cubicBezTo>
                  <a:cubicBezTo>
                    <a:pt x="364" y="44"/>
                    <a:pt x="301"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40" name="Google Shape;240;p13"/>
            <p:cNvSpPr/>
            <p:nvPr/>
          </p:nvSpPr>
          <p:spPr>
            <a:xfrm>
              <a:off x="6435871" y="2630611"/>
              <a:ext cx="572630" cy="1150035"/>
            </a:xfrm>
            <a:custGeom>
              <a:avLst/>
              <a:gdLst/>
              <a:ahLst/>
              <a:cxnLst/>
              <a:rect l="l" t="t" r="r" b="b"/>
              <a:pathLst>
                <a:path w="7437" h="14936" extrusionOk="0">
                  <a:moveTo>
                    <a:pt x="7092" y="0"/>
                  </a:moveTo>
                  <a:cubicBezTo>
                    <a:pt x="7019" y="0"/>
                    <a:pt x="6936" y="60"/>
                    <a:pt x="6949" y="152"/>
                  </a:cubicBezTo>
                  <a:cubicBezTo>
                    <a:pt x="7082" y="994"/>
                    <a:pt x="7082" y="1874"/>
                    <a:pt x="7039" y="2737"/>
                  </a:cubicBezTo>
                  <a:cubicBezTo>
                    <a:pt x="6949" y="4018"/>
                    <a:pt x="6684" y="5385"/>
                    <a:pt x="5805" y="6354"/>
                  </a:cubicBezTo>
                  <a:cubicBezTo>
                    <a:pt x="4900" y="7329"/>
                    <a:pt x="3660" y="7879"/>
                    <a:pt x="2580" y="8626"/>
                  </a:cubicBezTo>
                  <a:cubicBezTo>
                    <a:pt x="2098" y="8981"/>
                    <a:pt x="1632" y="9357"/>
                    <a:pt x="1277" y="9844"/>
                  </a:cubicBezTo>
                  <a:cubicBezTo>
                    <a:pt x="858" y="10438"/>
                    <a:pt x="615" y="11190"/>
                    <a:pt x="440" y="11894"/>
                  </a:cubicBezTo>
                  <a:cubicBezTo>
                    <a:pt x="196" y="12821"/>
                    <a:pt x="0" y="13838"/>
                    <a:pt x="43" y="14828"/>
                  </a:cubicBezTo>
                  <a:cubicBezTo>
                    <a:pt x="54" y="14897"/>
                    <a:pt x="119" y="14936"/>
                    <a:pt x="179" y="14936"/>
                  </a:cubicBezTo>
                  <a:cubicBezTo>
                    <a:pt x="235" y="14936"/>
                    <a:pt x="286" y="14902"/>
                    <a:pt x="286" y="14828"/>
                  </a:cubicBezTo>
                  <a:cubicBezTo>
                    <a:pt x="218" y="13552"/>
                    <a:pt x="530" y="12201"/>
                    <a:pt x="970" y="10988"/>
                  </a:cubicBezTo>
                  <a:cubicBezTo>
                    <a:pt x="1478" y="9601"/>
                    <a:pt x="2601" y="8849"/>
                    <a:pt x="3840" y="8123"/>
                  </a:cubicBezTo>
                  <a:cubicBezTo>
                    <a:pt x="4878" y="7482"/>
                    <a:pt x="6001" y="6773"/>
                    <a:pt x="6573" y="5650"/>
                  </a:cubicBezTo>
                  <a:cubicBezTo>
                    <a:pt x="7436" y="4018"/>
                    <a:pt x="7436" y="1874"/>
                    <a:pt x="7193" y="89"/>
                  </a:cubicBezTo>
                  <a:cubicBezTo>
                    <a:pt x="7184" y="27"/>
                    <a:pt x="7140" y="0"/>
                    <a:pt x="7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41" name="Google Shape;241;p13"/>
            <p:cNvSpPr/>
            <p:nvPr/>
          </p:nvSpPr>
          <p:spPr>
            <a:xfrm>
              <a:off x="4094269" y="2288044"/>
              <a:ext cx="2893797" cy="573631"/>
            </a:xfrm>
            <a:custGeom>
              <a:avLst/>
              <a:gdLst/>
              <a:ahLst/>
              <a:cxnLst/>
              <a:rect l="l" t="t" r="r" b="b"/>
              <a:pathLst>
                <a:path w="37583" h="7450" extrusionOk="0">
                  <a:moveTo>
                    <a:pt x="21368" y="0"/>
                  </a:moveTo>
                  <a:cubicBezTo>
                    <a:pt x="20545" y="0"/>
                    <a:pt x="19726" y="21"/>
                    <a:pt x="18913" y="57"/>
                  </a:cubicBezTo>
                  <a:cubicBezTo>
                    <a:pt x="15116" y="232"/>
                    <a:pt x="11276" y="920"/>
                    <a:pt x="7791" y="2483"/>
                  </a:cubicBezTo>
                  <a:cubicBezTo>
                    <a:pt x="5561" y="3500"/>
                    <a:pt x="3379" y="4670"/>
                    <a:pt x="1303" y="5952"/>
                  </a:cubicBezTo>
                  <a:cubicBezTo>
                    <a:pt x="1303" y="5952"/>
                    <a:pt x="0" y="6852"/>
                    <a:pt x="265" y="7361"/>
                  </a:cubicBezTo>
                  <a:cubicBezTo>
                    <a:pt x="296" y="7422"/>
                    <a:pt x="753" y="7449"/>
                    <a:pt x="1537" y="7449"/>
                  </a:cubicBezTo>
                  <a:cubicBezTo>
                    <a:pt x="6973" y="7449"/>
                    <a:pt x="28110" y="6152"/>
                    <a:pt x="31757" y="6037"/>
                  </a:cubicBezTo>
                  <a:cubicBezTo>
                    <a:pt x="35925" y="5904"/>
                    <a:pt x="37583" y="5179"/>
                    <a:pt x="37493" y="4204"/>
                  </a:cubicBezTo>
                  <a:cubicBezTo>
                    <a:pt x="37408" y="3304"/>
                    <a:pt x="35554" y="2859"/>
                    <a:pt x="34913" y="2642"/>
                  </a:cubicBezTo>
                  <a:cubicBezTo>
                    <a:pt x="33478" y="2154"/>
                    <a:pt x="32133" y="1514"/>
                    <a:pt x="30676" y="1116"/>
                  </a:cubicBezTo>
                  <a:cubicBezTo>
                    <a:pt x="27669" y="294"/>
                    <a:pt x="24496" y="0"/>
                    <a:pt x="213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42" name="Google Shape;242;p13"/>
            <p:cNvSpPr/>
            <p:nvPr/>
          </p:nvSpPr>
          <p:spPr>
            <a:xfrm>
              <a:off x="2547831" y="3403677"/>
              <a:ext cx="221137" cy="239847"/>
            </a:xfrm>
            <a:custGeom>
              <a:avLst/>
              <a:gdLst/>
              <a:ahLst/>
              <a:cxnLst/>
              <a:rect l="l" t="t" r="r" b="b"/>
              <a:pathLst>
                <a:path w="2872" h="3115" extrusionOk="0">
                  <a:moveTo>
                    <a:pt x="181" y="0"/>
                  </a:moveTo>
                  <a:cubicBezTo>
                    <a:pt x="27" y="970"/>
                    <a:pt x="1" y="1986"/>
                    <a:pt x="70" y="2934"/>
                  </a:cubicBezTo>
                  <a:cubicBezTo>
                    <a:pt x="91" y="3003"/>
                    <a:pt x="91" y="3046"/>
                    <a:pt x="91" y="3115"/>
                  </a:cubicBezTo>
                  <a:cubicBezTo>
                    <a:pt x="642" y="3088"/>
                    <a:pt x="1282" y="3046"/>
                    <a:pt x="1770" y="2956"/>
                  </a:cubicBezTo>
                  <a:cubicBezTo>
                    <a:pt x="2871" y="2760"/>
                    <a:pt x="2808" y="1743"/>
                    <a:pt x="2739" y="906"/>
                  </a:cubicBezTo>
                  <a:cubicBezTo>
                    <a:pt x="2675" y="265"/>
                    <a:pt x="975" y="69"/>
                    <a:pt x="1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43" name="Google Shape;243;p13"/>
            <p:cNvSpPr/>
            <p:nvPr/>
          </p:nvSpPr>
          <p:spPr>
            <a:xfrm>
              <a:off x="7999018" y="2890635"/>
              <a:ext cx="1694" cy="1694"/>
            </a:xfrm>
            <a:custGeom>
              <a:avLst/>
              <a:gdLst/>
              <a:ahLst/>
              <a:cxnLst/>
              <a:rect l="l" t="t" r="r" b="b"/>
              <a:pathLst>
                <a:path w="22" h="22" extrusionOk="0">
                  <a:moveTo>
                    <a:pt x="21" y="22"/>
                  </a:moveTo>
                  <a:lnTo>
                    <a:pt x="21" y="22"/>
                  </a:lnTo>
                  <a:lnTo>
                    <a:pt x="21" y="22"/>
                  </a:lnTo>
                  <a:close/>
                  <a:moveTo>
                    <a:pt x="21" y="1"/>
                  </a:moveTo>
                  <a:lnTo>
                    <a:pt x="21" y="1"/>
                  </a:lnTo>
                  <a:lnTo>
                    <a:pt x="21" y="1"/>
                  </a:lnTo>
                  <a:close/>
                  <a:moveTo>
                    <a:pt x="0" y="1"/>
                  </a:moveTo>
                  <a:lnTo>
                    <a:pt x="21" y="1"/>
                  </a:lnTo>
                  <a:lnTo>
                    <a:pt x="0" y="1"/>
                  </a:lnTo>
                  <a:close/>
                  <a:moveTo>
                    <a:pt x="0" y="1"/>
                  </a:move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3"/>
            <p:cNvSpPr/>
            <p:nvPr/>
          </p:nvSpPr>
          <p:spPr>
            <a:xfrm>
              <a:off x="7805290" y="2824185"/>
              <a:ext cx="288818" cy="458828"/>
            </a:xfrm>
            <a:custGeom>
              <a:avLst/>
              <a:gdLst/>
              <a:ahLst/>
              <a:cxnLst/>
              <a:rect l="l" t="t" r="r" b="b"/>
              <a:pathLst>
                <a:path w="3751" h="5959" extrusionOk="0">
                  <a:moveTo>
                    <a:pt x="2161" y="0"/>
                  </a:moveTo>
                  <a:cubicBezTo>
                    <a:pt x="1367" y="265"/>
                    <a:pt x="0" y="906"/>
                    <a:pt x="43" y="2140"/>
                  </a:cubicBezTo>
                  <a:cubicBezTo>
                    <a:pt x="133" y="3888"/>
                    <a:pt x="662" y="4968"/>
                    <a:pt x="1875" y="5540"/>
                  </a:cubicBezTo>
                  <a:cubicBezTo>
                    <a:pt x="2516" y="5826"/>
                    <a:pt x="3220" y="5916"/>
                    <a:pt x="3750" y="5959"/>
                  </a:cubicBezTo>
                  <a:cubicBezTo>
                    <a:pt x="3332" y="3861"/>
                    <a:pt x="2802" y="1833"/>
                    <a:pt x="2537" y="885"/>
                  </a:cubicBezTo>
                  <a:lnTo>
                    <a:pt x="2537" y="864"/>
                  </a:lnTo>
                  <a:lnTo>
                    <a:pt x="2516" y="864"/>
                  </a:lnTo>
                  <a:cubicBezTo>
                    <a:pt x="2426" y="530"/>
                    <a:pt x="2320" y="244"/>
                    <a:pt x="2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3"/>
            <p:cNvSpPr/>
            <p:nvPr/>
          </p:nvSpPr>
          <p:spPr>
            <a:xfrm>
              <a:off x="2733397" y="3074123"/>
              <a:ext cx="3311" cy="3388"/>
            </a:xfrm>
            <a:custGeom>
              <a:avLst/>
              <a:gdLst/>
              <a:ahLst/>
              <a:cxnLst/>
              <a:rect l="l" t="t" r="r" b="b"/>
              <a:pathLst>
                <a:path w="43" h="44" extrusionOk="0">
                  <a:moveTo>
                    <a:pt x="1" y="43"/>
                  </a:moveTo>
                  <a:lnTo>
                    <a:pt x="1" y="43"/>
                  </a:lnTo>
                  <a:lnTo>
                    <a:pt x="1" y="43"/>
                  </a:lnTo>
                  <a:close/>
                  <a:moveTo>
                    <a:pt x="22" y="22"/>
                  </a:moveTo>
                  <a:lnTo>
                    <a:pt x="22" y="22"/>
                  </a:lnTo>
                  <a:lnTo>
                    <a:pt x="1" y="22"/>
                  </a:lnTo>
                  <a:lnTo>
                    <a:pt x="22" y="22"/>
                  </a:lnTo>
                  <a:lnTo>
                    <a:pt x="22" y="22"/>
                  </a:lnTo>
                  <a:close/>
                  <a:moveTo>
                    <a:pt x="22" y="22"/>
                  </a:moveTo>
                  <a:lnTo>
                    <a:pt x="22" y="22"/>
                  </a:lnTo>
                  <a:lnTo>
                    <a:pt x="22" y="22"/>
                  </a:lnTo>
                  <a:close/>
                  <a:moveTo>
                    <a:pt x="43" y="1"/>
                  </a:moveTo>
                  <a:cubicBezTo>
                    <a:pt x="43" y="1"/>
                    <a:pt x="43" y="22"/>
                    <a:pt x="22" y="22"/>
                  </a:cubicBezTo>
                  <a:cubicBezTo>
                    <a:pt x="43" y="22"/>
                    <a:pt x="43" y="1"/>
                    <a:pt x="43" y="1"/>
                  </a:cubicBezTo>
                  <a:close/>
                  <a:moveTo>
                    <a:pt x="43" y="1"/>
                  </a:moveTo>
                  <a:lnTo>
                    <a:pt x="43" y="1"/>
                  </a:lnTo>
                  <a:lnTo>
                    <a:pt x="43" y="1"/>
                  </a:lnTo>
                  <a:close/>
                  <a:moveTo>
                    <a:pt x="43" y="1"/>
                  </a:moveTo>
                  <a:lnTo>
                    <a:pt x="43" y="1"/>
                  </a:lnTo>
                  <a:lnTo>
                    <a:pt x="43" y="1"/>
                  </a:lnTo>
                  <a:close/>
                  <a:moveTo>
                    <a:pt x="43" y="1"/>
                  </a:moveTo>
                  <a:lnTo>
                    <a:pt x="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3"/>
            <p:cNvSpPr/>
            <p:nvPr/>
          </p:nvSpPr>
          <p:spPr>
            <a:xfrm>
              <a:off x="2692588" y="2931444"/>
              <a:ext cx="438501" cy="181945"/>
            </a:xfrm>
            <a:custGeom>
              <a:avLst/>
              <a:gdLst/>
              <a:ahLst/>
              <a:cxnLst/>
              <a:rect l="l" t="t" r="r" b="b"/>
              <a:pathLst>
                <a:path w="5695" h="2363" extrusionOk="0">
                  <a:moveTo>
                    <a:pt x="5694" y="0"/>
                  </a:moveTo>
                  <a:lnTo>
                    <a:pt x="5694" y="0"/>
                  </a:lnTo>
                  <a:cubicBezTo>
                    <a:pt x="3618" y="509"/>
                    <a:pt x="1632" y="1102"/>
                    <a:pt x="573" y="1854"/>
                  </a:cubicBezTo>
                  <a:cubicBezTo>
                    <a:pt x="573" y="1854"/>
                    <a:pt x="573" y="1875"/>
                    <a:pt x="552" y="1875"/>
                  </a:cubicBezTo>
                  <a:lnTo>
                    <a:pt x="531" y="1875"/>
                  </a:lnTo>
                  <a:lnTo>
                    <a:pt x="531" y="1896"/>
                  </a:lnTo>
                  <a:cubicBezTo>
                    <a:pt x="329" y="2029"/>
                    <a:pt x="155" y="2182"/>
                    <a:pt x="1" y="2362"/>
                  </a:cubicBezTo>
                  <a:lnTo>
                    <a:pt x="504" y="2362"/>
                  </a:lnTo>
                  <a:cubicBezTo>
                    <a:pt x="504" y="2362"/>
                    <a:pt x="2405" y="2272"/>
                    <a:pt x="3793" y="1700"/>
                  </a:cubicBezTo>
                  <a:cubicBezTo>
                    <a:pt x="4678" y="1346"/>
                    <a:pt x="5318" y="551"/>
                    <a:pt x="56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 name="Google Shape;247;p13"/>
          <p:cNvSpPr/>
          <p:nvPr/>
        </p:nvSpPr>
        <p:spPr>
          <a:xfrm>
            <a:off x="5704550" y="133250"/>
            <a:ext cx="841871" cy="20194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3"/>
          <p:cNvSpPr/>
          <p:nvPr/>
        </p:nvSpPr>
        <p:spPr>
          <a:xfrm>
            <a:off x="8804551" y="465768"/>
            <a:ext cx="612062" cy="147480"/>
          </a:xfrm>
          <a:custGeom>
            <a:avLst/>
            <a:gdLst/>
            <a:ahLst/>
            <a:cxnLst/>
            <a:rect l="l" t="t" r="r" b="b"/>
            <a:pathLst>
              <a:path w="5694" h="1372" extrusionOk="0">
                <a:moveTo>
                  <a:pt x="2405" y="0"/>
                </a:moveTo>
                <a:cubicBezTo>
                  <a:pt x="2251" y="0"/>
                  <a:pt x="2119" y="90"/>
                  <a:pt x="2034" y="201"/>
                </a:cubicBezTo>
                <a:cubicBezTo>
                  <a:pt x="1875" y="334"/>
                  <a:pt x="1790" y="530"/>
                  <a:pt x="1722" y="752"/>
                </a:cubicBezTo>
                <a:cubicBezTo>
                  <a:pt x="1637" y="710"/>
                  <a:pt x="1547" y="662"/>
                  <a:pt x="1457" y="662"/>
                </a:cubicBezTo>
                <a:cubicBezTo>
                  <a:pt x="1372" y="689"/>
                  <a:pt x="1282" y="773"/>
                  <a:pt x="1282" y="863"/>
                </a:cubicBezTo>
                <a:cubicBezTo>
                  <a:pt x="1199" y="767"/>
                  <a:pt x="1081" y="712"/>
                  <a:pt x="961" y="712"/>
                </a:cubicBezTo>
                <a:cubicBezTo>
                  <a:pt x="889" y="712"/>
                  <a:pt x="818" y="732"/>
                  <a:pt x="752" y="773"/>
                </a:cubicBezTo>
                <a:cubicBezTo>
                  <a:pt x="599" y="863"/>
                  <a:pt x="509" y="1059"/>
                  <a:pt x="376" y="1192"/>
                </a:cubicBezTo>
                <a:cubicBezTo>
                  <a:pt x="286" y="1261"/>
                  <a:pt x="90" y="1324"/>
                  <a:pt x="0" y="1351"/>
                </a:cubicBezTo>
                <a:lnTo>
                  <a:pt x="5694" y="1372"/>
                </a:lnTo>
                <a:cubicBezTo>
                  <a:pt x="5477" y="1324"/>
                  <a:pt x="5233" y="1282"/>
                  <a:pt x="5101" y="1038"/>
                </a:cubicBezTo>
                <a:cubicBezTo>
                  <a:pt x="5032" y="953"/>
                  <a:pt x="5011" y="842"/>
                  <a:pt x="4921" y="795"/>
                </a:cubicBezTo>
                <a:cubicBezTo>
                  <a:pt x="4895" y="775"/>
                  <a:pt x="4869" y="768"/>
                  <a:pt x="4842" y="768"/>
                </a:cubicBezTo>
                <a:cubicBezTo>
                  <a:pt x="4780" y="768"/>
                  <a:pt x="4712" y="809"/>
                  <a:pt x="4635" y="842"/>
                </a:cubicBezTo>
                <a:cubicBezTo>
                  <a:pt x="4613" y="842"/>
                  <a:pt x="4592" y="863"/>
                  <a:pt x="4571" y="863"/>
                </a:cubicBezTo>
                <a:cubicBezTo>
                  <a:pt x="4550" y="842"/>
                  <a:pt x="4550" y="821"/>
                  <a:pt x="4523" y="795"/>
                </a:cubicBezTo>
                <a:cubicBezTo>
                  <a:pt x="4460" y="689"/>
                  <a:pt x="4439" y="509"/>
                  <a:pt x="4349" y="397"/>
                </a:cubicBezTo>
                <a:cubicBezTo>
                  <a:pt x="4278" y="313"/>
                  <a:pt x="4182" y="274"/>
                  <a:pt x="4088" y="274"/>
                </a:cubicBezTo>
                <a:cubicBezTo>
                  <a:pt x="4033" y="274"/>
                  <a:pt x="3979" y="287"/>
                  <a:pt x="3930" y="313"/>
                </a:cubicBezTo>
                <a:cubicBezTo>
                  <a:pt x="3798" y="397"/>
                  <a:pt x="3708" y="556"/>
                  <a:pt x="3665" y="710"/>
                </a:cubicBezTo>
                <a:cubicBezTo>
                  <a:pt x="3554" y="599"/>
                  <a:pt x="3443" y="487"/>
                  <a:pt x="3310" y="445"/>
                </a:cubicBezTo>
                <a:cubicBezTo>
                  <a:pt x="3268" y="430"/>
                  <a:pt x="3224" y="422"/>
                  <a:pt x="3180" y="422"/>
                </a:cubicBezTo>
                <a:cubicBezTo>
                  <a:pt x="3085" y="422"/>
                  <a:pt x="2989" y="457"/>
                  <a:pt x="2913" y="530"/>
                </a:cubicBezTo>
                <a:cubicBezTo>
                  <a:pt x="2802" y="291"/>
                  <a:pt x="2627" y="27"/>
                  <a:pt x="2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3"/>
          <p:cNvSpPr/>
          <p:nvPr/>
        </p:nvSpPr>
        <p:spPr>
          <a:xfrm>
            <a:off x="877547" y="335197"/>
            <a:ext cx="645170" cy="15478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3"/>
          <p:cNvSpPr/>
          <p:nvPr/>
        </p:nvSpPr>
        <p:spPr>
          <a:xfrm>
            <a:off x="8195431" y="195423"/>
            <a:ext cx="252794" cy="249582"/>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3"/>
          <p:cNvSpPr/>
          <p:nvPr/>
        </p:nvSpPr>
        <p:spPr>
          <a:xfrm>
            <a:off x="7943863" y="445015"/>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3"/>
          <p:cNvSpPr/>
          <p:nvPr/>
        </p:nvSpPr>
        <p:spPr>
          <a:xfrm>
            <a:off x="8100963" y="2365150"/>
            <a:ext cx="841871" cy="20194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3"/>
          <p:cNvSpPr txBox="1">
            <a:spLocks noGrp="1"/>
          </p:cNvSpPr>
          <p:nvPr>
            <p:ph type="title" idx="7" hasCustomPrompt="1"/>
          </p:nvPr>
        </p:nvSpPr>
        <p:spPr>
          <a:xfrm>
            <a:off x="1733975" y="1397550"/>
            <a:ext cx="734700" cy="640200"/>
          </a:xfrm>
          <a:prstGeom prst="rect">
            <a:avLst/>
          </a:prstGeom>
          <a:solidFill>
            <a:schemeClr val="accent6"/>
          </a:solidFill>
          <a:ln>
            <a:noFill/>
          </a:ln>
          <a:effectLst>
            <a:outerShdw dist="95250" dir="2760000" algn="bl" rotWithShape="0">
              <a:schemeClr val="lt2">
                <a:alpha val="40000"/>
              </a:schemeClr>
            </a:outerShdw>
          </a:effectLst>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4" name="Google Shape;254;p13"/>
          <p:cNvSpPr txBox="1">
            <a:spLocks noGrp="1"/>
          </p:cNvSpPr>
          <p:nvPr>
            <p:ph type="title" idx="8" hasCustomPrompt="1"/>
          </p:nvPr>
        </p:nvSpPr>
        <p:spPr>
          <a:xfrm>
            <a:off x="1733975" y="2909925"/>
            <a:ext cx="734700" cy="640200"/>
          </a:xfrm>
          <a:prstGeom prst="rect">
            <a:avLst/>
          </a:prstGeom>
          <a:solidFill>
            <a:schemeClr val="accent6"/>
          </a:solidFill>
          <a:effectLst>
            <a:outerShdw dist="95250" dir="2760000" algn="bl" rotWithShape="0">
              <a:schemeClr val="lt2">
                <a:alpha val="40000"/>
              </a:schemeClr>
            </a:outerShdw>
          </a:effectLst>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5" name="Google Shape;255;p13"/>
          <p:cNvSpPr txBox="1">
            <a:spLocks noGrp="1"/>
          </p:cNvSpPr>
          <p:nvPr>
            <p:ph type="title" idx="9" hasCustomPrompt="1"/>
          </p:nvPr>
        </p:nvSpPr>
        <p:spPr>
          <a:xfrm>
            <a:off x="4204650" y="1397550"/>
            <a:ext cx="734700" cy="640200"/>
          </a:xfrm>
          <a:prstGeom prst="rect">
            <a:avLst/>
          </a:prstGeom>
          <a:solidFill>
            <a:schemeClr val="accent6"/>
          </a:solidFill>
          <a:ln>
            <a:noFill/>
          </a:ln>
          <a:effectLst>
            <a:outerShdw dist="95250" dir="2760000" algn="bl" rotWithShape="0">
              <a:schemeClr val="lt2">
                <a:alpha val="40000"/>
              </a:schemeClr>
            </a:outerShdw>
          </a:effectLst>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6" name="Google Shape;256;p13"/>
          <p:cNvSpPr txBox="1">
            <a:spLocks noGrp="1"/>
          </p:cNvSpPr>
          <p:nvPr>
            <p:ph type="title" idx="13" hasCustomPrompt="1"/>
          </p:nvPr>
        </p:nvSpPr>
        <p:spPr>
          <a:xfrm>
            <a:off x="4204650" y="2909925"/>
            <a:ext cx="734700" cy="640200"/>
          </a:xfrm>
          <a:prstGeom prst="rect">
            <a:avLst/>
          </a:prstGeom>
          <a:solidFill>
            <a:schemeClr val="accent6"/>
          </a:solidFill>
          <a:effectLst>
            <a:outerShdw dist="95250" dir="2760000" algn="bl" rotWithShape="0">
              <a:schemeClr val="lt2">
                <a:alpha val="40000"/>
              </a:schemeClr>
            </a:outerShdw>
          </a:effectLst>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7" name="Google Shape;257;p13"/>
          <p:cNvSpPr txBox="1">
            <a:spLocks noGrp="1"/>
          </p:cNvSpPr>
          <p:nvPr>
            <p:ph type="title" idx="14" hasCustomPrompt="1"/>
          </p:nvPr>
        </p:nvSpPr>
        <p:spPr>
          <a:xfrm>
            <a:off x="6675325" y="1397550"/>
            <a:ext cx="734700" cy="640200"/>
          </a:xfrm>
          <a:prstGeom prst="rect">
            <a:avLst/>
          </a:prstGeom>
          <a:solidFill>
            <a:schemeClr val="accent6"/>
          </a:solidFill>
          <a:ln>
            <a:noFill/>
          </a:ln>
          <a:effectLst>
            <a:outerShdw dist="95250" dir="2760000" algn="bl" rotWithShape="0">
              <a:schemeClr val="lt2">
                <a:alpha val="40000"/>
              </a:schemeClr>
            </a:outerShdw>
          </a:effectLst>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8" name="Google Shape;258;p13"/>
          <p:cNvSpPr txBox="1">
            <a:spLocks noGrp="1"/>
          </p:cNvSpPr>
          <p:nvPr>
            <p:ph type="title" idx="15" hasCustomPrompt="1"/>
          </p:nvPr>
        </p:nvSpPr>
        <p:spPr>
          <a:xfrm>
            <a:off x="6675325" y="2909925"/>
            <a:ext cx="734700" cy="640200"/>
          </a:xfrm>
          <a:prstGeom prst="rect">
            <a:avLst/>
          </a:prstGeom>
          <a:solidFill>
            <a:schemeClr val="accent6"/>
          </a:solidFill>
          <a:effectLst>
            <a:outerShdw dist="95250" dir="2760000" algn="bl" rotWithShape="0">
              <a:schemeClr val="lt2">
                <a:alpha val="40000"/>
              </a:schemeClr>
            </a:outerShdw>
          </a:effectLst>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9" name="Google Shape;259;p13"/>
          <p:cNvSpPr/>
          <p:nvPr/>
        </p:nvSpPr>
        <p:spPr>
          <a:xfrm>
            <a:off x="2374913" y="269965"/>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 name="Google Shape;260;p13"/>
          <p:cNvGrpSpPr/>
          <p:nvPr/>
        </p:nvGrpSpPr>
        <p:grpSpPr>
          <a:xfrm>
            <a:off x="7606691" y="3727763"/>
            <a:ext cx="889237" cy="1143073"/>
            <a:chOff x="1307321" y="654999"/>
            <a:chExt cx="1131632" cy="1454661"/>
          </a:xfrm>
        </p:grpSpPr>
        <p:sp>
          <p:nvSpPr>
            <p:cNvPr id="261" name="Google Shape;261;p13"/>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3"/>
          <p:cNvGrpSpPr/>
          <p:nvPr/>
        </p:nvGrpSpPr>
        <p:grpSpPr>
          <a:xfrm>
            <a:off x="2903419" y="3476387"/>
            <a:ext cx="841828" cy="1390596"/>
            <a:chOff x="267900" y="392875"/>
            <a:chExt cx="1039422" cy="1716785"/>
          </a:xfrm>
        </p:grpSpPr>
        <p:sp>
          <p:nvSpPr>
            <p:cNvPr id="264" name="Google Shape;264;p13"/>
            <p:cNvSpPr/>
            <p:nvPr/>
          </p:nvSpPr>
          <p:spPr>
            <a:xfrm>
              <a:off x="267900" y="392875"/>
              <a:ext cx="1039422" cy="1222831"/>
            </a:xfrm>
            <a:custGeom>
              <a:avLst/>
              <a:gdLst/>
              <a:ahLst/>
              <a:cxnLst/>
              <a:rect l="l" t="t" r="r" b="b"/>
              <a:pathLst>
                <a:path w="23638" h="27809" extrusionOk="0">
                  <a:moveTo>
                    <a:pt x="12964" y="0"/>
                  </a:moveTo>
                  <a:cubicBezTo>
                    <a:pt x="9950" y="0"/>
                    <a:pt x="7434" y="2963"/>
                    <a:pt x="7304" y="6692"/>
                  </a:cubicBezTo>
                  <a:cubicBezTo>
                    <a:pt x="7283" y="7222"/>
                    <a:pt x="7325" y="7751"/>
                    <a:pt x="7394" y="8255"/>
                  </a:cubicBezTo>
                  <a:cubicBezTo>
                    <a:pt x="6070" y="8964"/>
                    <a:pt x="4990" y="10310"/>
                    <a:pt x="4412" y="11988"/>
                  </a:cubicBezTo>
                  <a:cubicBezTo>
                    <a:pt x="4015" y="12094"/>
                    <a:pt x="3645" y="12253"/>
                    <a:pt x="3290" y="12449"/>
                  </a:cubicBezTo>
                  <a:cubicBezTo>
                    <a:pt x="620" y="13996"/>
                    <a:pt x="1" y="17920"/>
                    <a:pt x="1897" y="21209"/>
                  </a:cubicBezTo>
                  <a:cubicBezTo>
                    <a:pt x="3289" y="23613"/>
                    <a:pt x="5610" y="25016"/>
                    <a:pt x="7798" y="25016"/>
                  </a:cubicBezTo>
                  <a:cubicBezTo>
                    <a:pt x="8040" y="25016"/>
                    <a:pt x="8280" y="24999"/>
                    <a:pt x="8517" y="24964"/>
                  </a:cubicBezTo>
                  <a:cubicBezTo>
                    <a:pt x="9889" y="26728"/>
                    <a:pt x="11806" y="27808"/>
                    <a:pt x="13925" y="27808"/>
                  </a:cubicBezTo>
                  <a:cubicBezTo>
                    <a:pt x="18050" y="27808"/>
                    <a:pt x="21408" y="23725"/>
                    <a:pt x="21472" y="18651"/>
                  </a:cubicBezTo>
                  <a:cubicBezTo>
                    <a:pt x="22663" y="17438"/>
                    <a:pt x="23437" y="15627"/>
                    <a:pt x="23527" y="13577"/>
                  </a:cubicBezTo>
                  <a:cubicBezTo>
                    <a:pt x="23638" y="9891"/>
                    <a:pt x="21408" y="6798"/>
                    <a:pt x="18474" y="6512"/>
                  </a:cubicBezTo>
                  <a:cubicBezTo>
                    <a:pt x="18363" y="2958"/>
                    <a:pt x="16064" y="93"/>
                    <a:pt x="13130" y="3"/>
                  </a:cubicBezTo>
                  <a:cubicBezTo>
                    <a:pt x="13075" y="1"/>
                    <a:pt x="13019" y="0"/>
                    <a:pt x="12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861804" y="1126611"/>
              <a:ext cx="80602" cy="983049"/>
            </a:xfrm>
            <a:custGeom>
              <a:avLst/>
              <a:gdLst/>
              <a:ahLst/>
              <a:cxnLst/>
              <a:rect l="l" t="t" r="r" b="b"/>
              <a:pathLst>
                <a:path w="1833" h="22356" extrusionOk="0">
                  <a:moveTo>
                    <a:pt x="705" y="0"/>
                  </a:moveTo>
                  <a:lnTo>
                    <a:pt x="0" y="22356"/>
                  </a:lnTo>
                  <a:lnTo>
                    <a:pt x="0" y="22356"/>
                  </a:lnTo>
                  <a:lnTo>
                    <a:pt x="1833" y="22287"/>
                  </a:lnTo>
                  <a:lnTo>
                    <a:pt x="7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6" name="Google Shape;266;p13"/>
          <p:cNvSpPr/>
          <p:nvPr/>
        </p:nvSpPr>
        <p:spPr>
          <a:xfrm rot="10800000" flipH="1">
            <a:off x="8702325" y="1078625"/>
            <a:ext cx="475178" cy="4130850"/>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flipH="1">
            <a:off x="-33672" y="-30354"/>
            <a:ext cx="441750" cy="4098509"/>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1" name="Shape 268"/>
        <p:cNvGrpSpPr/>
        <p:nvPr/>
      </p:nvGrpSpPr>
      <p:grpSpPr>
        <a:xfrm>
          <a:off x="0" y="0"/>
          <a:ext cx="0" cy="0"/>
          <a:chOff x="0" y="0"/>
          <a:chExt cx="0" cy="0"/>
        </a:xfrm>
      </p:grpSpPr>
      <p:sp>
        <p:nvSpPr>
          <p:cNvPr id="269" name="Google Shape;269;p14"/>
          <p:cNvSpPr/>
          <p:nvPr/>
        </p:nvSpPr>
        <p:spPr>
          <a:xfrm>
            <a:off x="184102" y="287102"/>
            <a:ext cx="1046554" cy="251064"/>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4"/>
          <p:cNvSpPr/>
          <p:nvPr/>
        </p:nvSpPr>
        <p:spPr>
          <a:xfrm>
            <a:off x="8284112" y="1216002"/>
            <a:ext cx="1035824" cy="249574"/>
          </a:xfrm>
          <a:custGeom>
            <a:avLst/>
            <a:gdLst/>
            <a:ahLst/>
            <a:cxnLst/>
            <a:rect l="l" t="t" r="r" b="b"/>
            <a:pathLst>
              <a:path w="5694" h="1372" extrusionOk="0">
                <a:moveTo>
                  <a:pt x="2405" y="0"/>
                </a:moveTo>
                <a:cubicBezTo>
                  <a:pt x="2251" y="0"/>
                  <a:pt x="2119" y="90"/>
                  <a:pt x="2034" y="201"/>
                </a:cubicBezTo>
                <a:cubicBezTo>
                  <a:pt x="1875" y="334"/>
                  <a:pt x="1790" y="530"/>
                  <a:pt x="1722" y="752"/>
                </a:cubicBezTo>
                <a:cubicBezTo>
                  <a:pt x="1637" y="710"/>
                  <a:pt x="1547" y="662"/>
                  <a:pt x="1457" y="662"/>
                </a:cubicBezTo>
                <a:cubicBezTo>
                  <a:pt x="1372" y="689"/>
                  <a:pt x="1282" y="773"/>
                  <a:pt x="1282" y="863"/>
                </a:cubicBezTo>
                <a:cubicBezTo>
                  <a:pt x="1199" y="767"/>
                  <a:pt x="1081" y="712"/>
                  <a:pt x="961" y="712"/>
                </a:cubicBezTo>
                <a:cubicBezTo>
                  <a:pt x="889" y="712"/>
                  <a:pt x="818" y="732"/>
                  <a:pt x="752" y="773"/>
                </a:cubicBezTo>
                <a:cubicBezTo>
                  <a:pt x="599" y="863"/>
                  <a:pt x="509" y="1059"/>
                  <a:pt x="376" y="1192"/>
                </a:cubicBezTo>
                <a:cubicBezTo>
                  <a:pt x="286" y="1261"/>
                  <a:pt x="90" y="1324"/>
                  <a:pt x="0" y="1351"/>
                </a:cubicBezTo>
                <a:lnTo>
                  <a:pt x="5694" y="1372"/>
                </a:lnTo>
                <a:cubicBezTo>
                  <a:pt x="5477" y="1324"/>
                  <a:pt x="5233" y="1282"/>
                  <a:pt x="5101" y="1038"/>
                </a:cubicBezTo>
                <a:cubicBezTo>
                  <a:pt x="5032" y="953"/>
                  <a:pt x="5011" y="842"/>
                  <a:pt x="4921" y="795"/>
                </a:cubicBezTo>
                <a:cubicBezTo>
                  <a:pt x="4895" y="775"/>
                  <a:pt x="4869" y="768"/>
                  <a:pt x="4842" y="768"/>
                </a:cubicBezTo>
                <a:cubicBezTo>
                  <a:pt x="4780" y="768"/>
                  <a:pt x="4712" y="809"/>
                  <a:pt x="4635" y="842"/>
                </a:cubicBezTo>
                <a:cubicBezTo>
                  <a:pt x="4613" y="842"/>
                  <a:pt x="4592" y="863"/>
                  <a:pt x="4571" y="863"/>
                </a:cubicBezTo>
                <a:cubicBezTo>
                  <a:pt x="4550" y="842"/>
                  <a:pt x="4550" y="821"/>
                  <a:pt x="4523" y="795"/>
                </a:cubicBezTo>
                <a:cubicBezTo>
                  <a:pt x="4460" y="689"/>
                  <a:pt x="4439" y="509"/>
                  <a:pt x="4349" y="397"/>
                </a:cubicBezTo>
                <a:cubicBezTo>
                  <a:pt x="4278" y="313"/>
                  <a:pt x="4182" y="274"/>
                  <a:pt x="4088" y="274"/>
                </a:cubicBezTo>
                <a:cubicBezTo>
                  <a:pt x="4033" y="274"/>
                  <a:pt x="3979" y="287"/>
                  <a:pt x="3930" y="313"/>
                </a:cubicBezTo>
                <a:cubicBezTo>
                  <a:pt x="3798" y="397"/>
                  <a:pt x="3708" y="556"/>
                  <a:pt x="3665" y="710"/>
                </a:cubicBezTo>
                <a:cubicBezTo>
                  <a:pt x="3554" y="599"/>
                  <a:pt x="3443" y="487"/>
                  <a:pt x="3310" y="445"/>
                </a:cubicBezTo>
                <a:cubicBezTo>
                  <a:pt x="3268" y="430"/>
                  <a:pt x="3224" y="422"/>
                  <a:pt x="3180" y="422"/>
                </a:cubicBezTo>
                <a:cubicBezTo>
                  <a:pt x="3085" y="422"/>
                  <a:pt x="2989" y="457"/>
                  <a:pt x="2913" y="530"/>
                </a:cubicBezTo>
                <a:cubicBezTo>
                  <a:pt x="2802" y="291"/>
                  <a:pt x="2627" y="27"/>
                  <a:pt x="2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4"/>
          <p:cNvSpPr/>
          <p:nvPr/>
        </p:nvSpPr>
        <p:spPr>
          <a:xfrm>
            <a:off x="-10612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 name="Google Shape;272;p14"/>
          <p:cNvGrpSpPr/>
          <p:nvPr/>
        </p:nvGrpSpPr>
        <p:grpSpPr>
          <a:xfrm flipH="1">
            <a:off x="861045" y="3609489"/>
            <a:ext cx="991649" cy="1274574"/>
            <a:chOff x="1307321" y="654999"/>
            <a:chExt cx="1131632" cy="1454661"/>
          </a:xfrm>
        </p:grpSpPr>
        <p:sp>
          <p:nvSpPr>
            <p:cNvPr id="273" name="Google Shape;273;p14"/>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4"/>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5" name="Google Shape;275;p14"/>
          <p:cNvSpPr/>
          <p:nvPr/>
        </p:nvSpPr>
        <p:spPr>
          <a:xfrm>
            <a:off x="5676888" y="129850"/>
            <a:ext cx="841871" cy="20194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4"/>
          <p:cNvSpPr/>
          <p:nvPr/>
        </p:nvSpPr>
        <p:spPr>
          <a:xfrm>
            <a:off x="-430600" y="1640224"/>
            <a:ext cx="1046547" cy="249598"/>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4"/>
          <p:cNvSpPr/>
          <p:nvPr/>
        </p:nvSpPr>
        <p:spPr>
          <a:xfrm flipH="1">
            <a:off x="-20200" y="4705507"/>
            <a:ext cx="9144064" cy="438003"/>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4"/>
          <p:cNvSpPr/>
          <p:nvPr/>
        </p:nvSpPr>
        <p:spPr>
          <a:xfrm>
            <a:off x="7767588" y="489265"/>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4"/>
          <p:cNvSpPr/>
          <p:nvPr/>
        </p:nvSpPr>
        <p:spPr>
          <a:xfrm>
            <a:off x="8109046" y="239698"/>
            <a:ext cx="252794" cy="249582"/>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4"/>
          <p:cNvSpPr txBox="1">
            <a:spLocks noGrp="1"/>
          </p:cNvSpPr>
          <p:nvPr>
            <p:ph type="title"/>
          </p:nvPr>
        </p:nvSpPr>
        <p:spPr>
          <a:xfrm>
            <a:off x="4314950" y="1465575"/>
            <a:ext cx="3233100" cy="572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7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81" name="Google Shape;281;p14"/>
          <p:cNvSpPr txBox="1">
            <a:spLocks noGrp="1"/>
          </p:cNvSpPr>
          <p:nvPr>
            <p:ph type="subTitle" idx="1"/>
          </p:nvPr>
        </p:nvSpPr>
        <p:spPr>
          <a:xfrm>
            <a:off x="4314950" y="2038275"/>
            <a:ext cx="3233100" cy="8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282" name="Google Shape;282;p14"/>
          <p:cNvSpPr/>
          <p:nvPr/>
        </p:nvSpPr>
        <p:spPr>
          <a:xfrm>
            <a:off x="2600997" y="1485447"/>
            <a:ext cx="645170" cy="15478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4"/>
          <p:cNvSpPr/>
          <p:nvPr/>
        </p:nvSpPr>
        <p:spPr>
          <a:xfrm rot="10800000" flipH="1">
            <a:off x="8702325" y="1078625"/>
            <a:ext cx="475178" cy="4130850"/>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4"/>
          <p:cNvSpPr/>
          <p:nvPr/>
        </p:nvSpPr>
        <p:spPr>
          <a:xfrm flipH="1">
            <a:off x="-33672" y="-30354"/>
            <a:ext cx="441750" cy="4098509"/>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9E4D1">
            <a:alpha val="47170"/>
          </a:srgb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700"/>
              <a:buFont typeface="Black Han Sans"/>
              <a:buNone/>
              <a:defRPr sz="2700">
                <a:solidFill>
                  <a:schemeClr val="dk1"/>
                </a:solidFill>
                <a:latin typeface="Black Han Sans"/>
                <a:ea typeface="Black Han Sans"/>
                <a:cs typeface="Black Han Sans"/>
                <a:sym typeface="Black Han Sans"/>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marL="914400" lvl="1"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marL="1371600" lvl="2"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marL="1828800" lvl="3"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marL="2286000" lvl="4"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marL="2743200" lvl="5"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marL="3200400" lvl="6"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marL="3657600" lvl="7"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marL="4114800" lvl="8" indent="-304800">
              <a:lnSpc>
                <a:spcPct val="100000"/>
              </a:lnSpc>
              <a:spcBef>
                <a:spcPts val="1600"/>
              </a:spcBef>
              <a:spcAft>
                <a:spcPts val="1600"/>
              </a:spcAft>
              <a:buClr>
                <a:schemeClr val="dk1"/>
              </a:buClr>
              <a:buSzPts val="1200"/>
              <a:buFont typeface="Open Sans"/>
              <a:buChar char="■"/>
              <a:defRPr sz="1200">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5" r:id="rId5"/>
    <p:sldLayoutId id="2147483656" r:id="rId6"/>
    <p:sldLayoutId id="2147483658" r:id="rId7"/>
    <p:sldLayoutId id="2147483659" r:id="rId8"/>
    <p:sldLayoutId id="2147483660" r:id="rId9"/>
    <p:sldLayoutId id="2147483661" r:id="rId10"/>
    <p:sldLayoutId id="2147483662" r:id="rId11"/>
    <p:sldLayoutId id="2147483667" r:id="rId12"/>
    <p:sldLayoutId id="2147483670" r:id="rId13"/>
    <p:sldLayoutId id="2147483671"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sciencegate.app/keyword/1858321" TargetMode="External"/><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cardekho.com/" TargetMode="External"/><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1.xml"/><Relationship Id="rId4" Type="http://schemas.openxmlformats.org/officeDocument/2006/relationships/image" Target="../media/image4.jp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researchgate.net/publication/353174644_Car_Rental_System" TargetMode="External"/><Relationship Id="rId2" Type="http://schemas.openxmlformats.org/officeDocument/2006/relationships/notesSlide" Target="../notesSlides/notesSlide29.xml"/><Relationship Id="rId1" Type="http://schemas.openxmlformats.org/officeDocument/2006/relationships/slideLayout" Target="../slideLayouts/slideLayout11.xml"/><Relationship Id="rId4" Type="http://schemas.openxmlformats.org/officeDocument/2006/relationships/hyperlink" Target="https://www.sciencegate.app/keyword/1858321"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29"/>
          <p:cNvSpPr txBox="1">
            <a:spLocks noGrp="1"/>
          </p:cNvSpPr>
          <p:nvPr>
            <p:ph type="subTitle" idx="1"/>
          </p:nvPr>
        </p:nvSpPr>
        <p:spPr>
          <a:xfrm>
            <a:off x="1012839" y="2390921"/>
            <a:ext cx="2534818" cy="109095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Presented by:</a:t>
            </a:r>
          </a:p>
          <a:p>
            <a:pPr marL="0" lvl="0" indent="0" algn="l" rtl="0">
              <a:spcBef>
                <a:spcPts val="0"/>
              </a:spcBef>
              <a:spcAft>
                <a:spcPts val="0"/>
              </a:spcAft>
              <a:buNone/>
            </a:pPr>
            <a:endParaRPr lang="en-IN" b="1" dirty="0"/>
          </a:p>
          <a:p>
            <a:pPr marL="0" lvl="0" indent="0" algn="l" rtl="0">
              <a:spcBef>
                <a:spcPts val="0"/>
              </a:spcBef>
              <a:spcAft>
                <a:spcPts val="0"/>
              </a:spcAft>
              <a:buNone/>
            </a:pPr>
            <a:r>
              <a:rPr lang="en-IN" b="1" dirty="0"/>
              <a:t>BHUMIKA G</a:t>
            </a:r>
          </a:p>
          <a:p>
            <a:pPr marL="0" lvl="0" indent="0" algn="l" rtl="0">
              <a:spcBef>
                <a:spcPts val="0"/>
              </a:spcBef>
              <a:spcAft>
                <a:spcPts val="0"/>
              </a:spcAft>
              <a:buNone/>
            </a:pPr>
            <a:r>
              <a:rPr lang="en-IN" b="1" dirty="0"/>
              <a:t>SUJAY S VEERSHETTE</a:t>
            </a:r>
          </a:p>
          <a:p>
            <a:pPr marL="0" lvl="0" indent="0" algn="l" rtl="0">
              <a:spcBef>
                <a:spcPts val="0"/>
              </a:spcBef>
              <a:spcAft>
                <a:spcPts val="0"/>
              </a:spcAft>
              <a:buNone/>
            </a:pPr>
            <a:endParaRPr lang="en-IN" b="1" dirty="0"/>
          </a:p>
          <a:p>
            <a:pPr marL="0" marR="0" lvl="0" indent="0" algn="ctr" rtl="0">
              <a:lnSpc>
                <a:spcPct val="100000"/>
              </a:lnSpc>
              <a:spcBef>
                <a:spcPts val="0"/>
              </a:spcBef>
              <a:spcAft>
                <a:spcPts val="0"/>
              </a:spcAft>
              <a:buClr>
                <a:srgbClr val="000000"/>
              </a:buClr>
              <a:buSzPts val="3200"/>
              <a:buFont typeface="Arial"/>
              <a:buNone/>
            </a:pPr>
            <a:endParaRPr b="1" dirty="0"/>
          </a:p>
        </p:txBody>
      </p:sp>
      <p:sp>
        <p:nvSpPr>
          <p:cNvPr id="669" name="Google Shape;669;p29"/>
          <p:cNvSpPr txBox="1">
            <a:spLocks noGrp="1"/>
          </p:cNvSpPr>
          <p:nvPr>
            <p:ph type="ctrTitle"/>
          </p:nvPr>
        </p:nvSpPr>
        <p:spPr>
          <a:xfrm>
            <a:off x="844500" y="599625"/>
            <a:ext cx="5948400" cy="178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1"/>
                </a:solidFill>
              </a:rPr>
              <a:t>Car Rental -</a:t>
            </a:r>
            <a:br>
              <a:rPr lang="en" dirty="0">
                <a:solidFill>
                  <a:schemeClr val="accent1"/>
                </a:solidFill>
              </a:rPr>
            </a:br>
            <a:r>
              <a:rPr lang="en-IN" dirty="0">
                <a:solidFill>
                  <a:schemeClr val="tx1"/>
                </a:solidFill>
              </a:rPr>
              <a:t>V</a:t>
            </a:r>
            <a:r>
              <a:rPr lang="en" dirty="0"/>
              <a:t>intage Vogue</a:t>
            </a:r>
            <a:endParaRPr dirty="0"/>
          </a:p>
        </p:txBody>
      </p:sp>
      <p:grpSp>
        <p:nvGrpSpPr>
          <p:cNvPr id="670" name="Google Shape;670;p29"/>
          <p:cNvGrpSpPr/>
          <p:nvPr/>
        </p:nvGrpSpPr>
        <p:grpSpPr>
          <a:xfrm>
            <a:off x="7322784" y="2017639"/>
            <a:ext cx="340344" cy="1186354"/>
            <a:chOff x="3871459" y="1524906"/>
            <a:chExt cx="919351" cy="3204630"/>
          </a:xfrm>
        </p:grpSpPr>
        <p:sp>
          <p:nvSpPr>
            <p:cNvPr id="671" name="Google Shape;671;p29"/>
            <p:cNvSpPr/>
            <p:nvPr/>
          </p:nvSpPr>
          <p:spPr>
            <a:xfrm>
              <a:off x="4246630" y="3135713"/>
              <a:ext cx="175910" cy="1593822"/>
            </a:xfrm>
            <a:custGeom>
              <a:avLst/>
              <a:gdLst/>
              <a:ahLst/>
              <a:cxnLst/>
              <a:rect l="l" t="t" r="r" b="b"/>
              <a:pathLst>
                <a:path w="663" h="6007" extrusionOk="0">
                  <a:moveTo>
                    <a:pt x="1" y="1"/>
                  </a:moveTo>
                  <a:lnTo>
                    <a:pt x="1" y="6007"/>
                  </a:lnTo>
                  <a:lnTo>
                    <a:pt x="504" y="5784"/>
                  </a:lnTo>
                  <a:lnTo>
                    <a:pt x="663" y="5387"/>
                  </a:lnTo>
                  <a:lnTo>
                    <a:pt x="504" y="5297"/>
                  </a:lnTo>
                  <a:lnTo>
                    <a:pt x="504" y="5101"/>
                  </a:lnTo>
                  <a:lnTo>
                    <a:pt x="663" y="4968"/>
                  </a:lnTo>
                  <a:lnTo>
                    <a:pt x="663" y="4746"/>
                  </a:lnTo>
                  <a:lnTo>
                    <a:pt x="440" y="4682"/>
                  </a:lnTo>
                  <a:lnTo>
                    <a:pt x="440" y="4481"/>
                  </a:lnTo>
                  <a:lnTo>
                    <a:pt x="663" y="4481"/>
                  </a:lnTo>
                  <a:lnTo>
                    <a:pt x="663" y="4174"/>
                  </a:lnTo>
                  <a:lnTo>
                    <a:pt x="398" y="4153"/>
                  </a:lnTo>
                  <a:lnTo>
                    <a:pt x="6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9"/>
            <p:cNvSpPr/>
            <p:nvPr/>
          </p:nvSpPr>
          <p:spPr>
            <a:xfrm>
              <a:off x="4298633" y="3135713"/>
              <a:ext cx="11409" cy="1574188"/>
            </a:xfrm>
            <a:custGeom>
              <a:avLst/>
              <a:gdLst/>
              <a:ahLst/>
              <a:cxnLst/>
              <a:rect l="l" t="t" r="r" b="b"/>
              <a:pathLst>
                <a:path w="43" h="5933" extrusionOk="0">
                  <a:moveTo>
                    <a:pt x="1" y="1"/>
                  </a:moveTo>
                  <a:lnTo>
                    <a:pt x="1" y="599"/>
                  </a:lnTo>
                  <a:lnTo>
                    <a:pt x="1" y="2008"/>
                  </a:lnTo>
                  <a:lnTo>
                    <a:pt x="1" y="3708"/>
                  </a:lnTo>
                  <a:lnTo>
                    <a:pt x="1" y="5186"/>
                  </a:lnTo>
                  <a:lnTo>
                    <a:pt x="1" y="5673"/>
                  </a:lnTo>
                  <a:lnTo>
                    <a:pt x="1" y="5895"/>
                  </a:lnTo>
                  <a:lnTo>
                    <a:pt x="1" y="5917"/>
                  </a:lnTo>
                  <a:cubicBezTo>
                    <a:pt x="1" y="5927"/>
                    <a:pt x="6" y="5932"/>
                    <a:pt x="11" y="5932"/>
                  </a:cubicBezTo>
                  <a:cubicBezTo>
                    <a:pt x="16" y="5932"/>
                    <a:pt x="22" y="5927"/>
                    <a:pt x="22" y="5917"/>
                  </a:cubicBezTo>
                  <a:lnTo>
                    <a:pt x="22" y="5318"/>
                  </a:lnTo>
                  <a:lnTo>
                    <a:pt x="22" y="3909"/>
                  </a:lnTo>
                  <a:lnTo>
                    <a:pt x="22" y="2209"/>
                  </a:lnTo>
                  <a:lnTo>
                    <a:pt x="22" y="731"/>
                  </a:lnTo>
                  <a:lnTo>
                    <a:pt x="22" y="244"/>
                  </a:lnTo>
                  <a:cubicBezTo>
                    <a:pt x="22" y="181"/>
                    <a:pt x="43" y="91"/>
                    <a:pt x="22" y="22"/>
                  </a:cubicBezTo>
                  <a:lnTo>
                    <a:pt x="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9"/>
            <p:cNvSpPr/>
            <p:nvPr/>
          </p:nvSpPr>
          <p:spPr>
            <a:xfrm>
              <a:off x="3871459" y="2135161"/>
              <a:ext cx="919351" cy="1527756"/>
            </a:xfrm>
            <a:custGeom>
              <a:avLst/>
              <a:gdLst/>
              <a:ahLst/>
              <a:cxnLst/>
              <a:rect l="l" t="t" r="r" b="b"/>
              <a:pathLst>
                <a:path w="3465" h="5758" extrusionOk="0">
                  <a:moveTo>
                    <a:pt x="2363" y="154"/>
                  </a:moveTo>
                  <a:cubicBezTo>
                    <a:pt x="2426" y="154"/>
                    <a:pt x="2474" y="197"/>
                    <a:pt x="2474" y="244"/>
                  </a:cubicBezTo>
                  <a:lnTo>
                    <a:pt x="2474" y="398"/>
                  </a:lnTo>
                  <a:cubicBezTo>
                    <a:pt x="2474" y="440"/>
                    <a:pt x="2426" y="509"/>
                    <a:pt x="2363" y="509"/>
                  </a:cubicBezTo>
                  <a:lnTo>
                    <a:pt x="1123" y="509"/>
                  </a:lnTo>
                  <a:cubicBezTo>
                    <a:pt x="1060" y="509"/>
                    <a:pt x="1017" y="440"/>
                    <a:pt x="1017" y="398"/>
                  </a:cubicBezTo>
                  <a:lnTo>
                    <a:pt x="1017" y="244"/>
                  </a:lnTo>
                  <a:cubicBezTo>
                    <a:pt x="1017" y="197"/>
                    <a:pt x="1060" y="154"/>
                    <a:pt x="1123" y="154"/>
                  </a:cubicBezTo>
                  <a:close/>
                  <a:moveTo>
                    <a:pt x="837" y="1"/>
                  </a:moveTo>
                  <a:cubicBezTo>
                    <a:pt x="377" y="1"/>
                    <a:pt x="0" y="377"/>
                    <a:pt x="0" y="837"/>
                  </a:cubicBezTo>
                  <a:lnTo>
                    <a:pt x="0" y="4015"/>
                  </a:lnTo>
                  <a:cubicBezTo>
                    <a:pt x="0" y="4481"/>
                    <a:pt x="196" y="4921"/>
                    <a:pt x="509" y="5249"/>
                  </a:cubicBezTo>
                  <a:cubicBezTo>
                    <a:pt x="837" y="5583"/>
                    <a:pt x="1282" y="5758"/>
                    <a:pt x="1743" y="5758"/>
                  </a:cubicBezTo>
                  <a:cubicBezTo>
                    <a:pt x="2209" y="5758"/>
                    <a:pt x="2649" y="5583"/>
                    <a:pt x="2956" y="5249"/>
                  </a:cubicBezTo>
                  <a:cubicBezTo>
                    <a:pt x="3289" y="4921"/>
                    <a:pt x="3464" y="4481"/>
                    <a:pt x="3464" y="4015"/>
                  </a:cubicBezTo>
                  <a:lnTo>
                    <a:pt x="3464" y="837"/>
                  </a:lnTo>
                  <a:cubicBezTo>
                    <a:pt x="3464" y="377"/>
                    <a:pt x="3109" y="1"/>
                    <a:pt x="2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9"/>
            <p:cNvSpPr/>
            <p:nvPr/>
          </p:nvSpPr>
          <p:spPr>
            <a:xfrm>
              <a:off x="3952914" y="2309481"/>
              <a:ext cx="762013" cy="1248101"/>
            </a:xfrm>
            <a:custGeom>
              <a:avLst/>
              <a:gdLst/>
              <a:ahLst/>
              <a:cxnLst/>
              <a:rect l="l" t="t" r="r" b="b"/>
              <a:pathLst>
                <a:path w="2872" h="4704" extrusionOk="0">
                  <a:moveTo>
                    <a:pt x="2122" y="43"/>
                  </a:moveTo>
                  <a:cubicBezTo>
                    <a:pt x="2188" y="43"/>
                    <a:pt x="2254" y="48"/>
                    <a:pt x="2320" y="69"/>
                  </a:cubicBezTo>
                  <a:cubicBezTo>
                    <a:pt x="2606" y="138"/>
                    <a:pt x="2802" y="403"/>
                    <a:pt x="2829" y="710"/>
                  </a:cubicBezTo>
                  <a:lnTo>
                    <a:pt x="2829" y="954"/>
                  </a:lnTo>
                  <a:lnTo>
                    <a:pt x="2829" y="2167"/>
                  </a:lnTo>
                  <a:lnTo>
                    <a:pt x="2829" y="3205"/>
                  </a:lnTo>
                  <a:cubicBezTo>
                    <a:pt x="2829" y="3401"/>
                    <a:pt x="2802" y="3602"/>
                    <a:pt x="2718" y="3777"/>
                  </a:cubicBezTo>
                  <a:cubicBezTo>
                    <a:pt x="2585" y="4131"/>
                    <a:pt x="2299" y="4417"/>
                    <a:pt x="1966" y="4550"/>
                  </a:cubicBezTo>
                  <a:cubicBezTo>
                    <a:pt x="1791" y="4619"/>
                    <a:pt x="1611" y="4661"/>
                    <a:pt x="1436" y="4661"/>
                  </a:cubicBezTo>
                  <a:cubicBezTo>
                    <a:pt x="1060" y="4661"/>
                    <a:pt x="684" y="4508"/>
                    <a:pt x="446" y="4243"/>
                  </a:cubicBezTo>
                  <a:cubicBezTo>
                    <a:pt x="181" y="3978"/>
                    <a:pt x="48" y="3623"/>
                    <a:pt x="48" y="3268"/>
                  </a:cubicBezTo>
                  <a:lnTo>
                    <a:pt x="48" y="2500"/>
                  </a:lnTo>
                  <a:lnTo>
                    <a:pt x="48" y="1197"/>
                  </a:lnTo>
                  <a:lnTo>
                    <a:pt x="48" y="779"/>
                  </a:lnTo>
                  <a:lnTo>
                    <a:pt x="48" y="710"/>
                  </a:lnTo>
                  <a:cubicBezTo>
                    <a:pt x="48" y="557"/>
                    <a:pt x="91" y="424"/>
                    <a:pt x="181" y="313"/>
                  </a:cubicBezTo>
                  <a:cubicBezTo>
                    <a:pt x="265" y="180"/>
                    <a:pt x="419" y="90"/>
                    <a:pt x="551" y="69"/>
                  </a:cubicBezTo>
                  <a:cubicBezTo>
                    <a:pt x="620" y="48"/>
                    <a:pt x="684" y="48"/>
                    <a:pt x="753" y="48"/>
                  </a:cubicBezTo>
                  <a:lnTo>
                    <a:pt x="1923" y="48"/>
                  </a:lnTo>
                  <a:cubicBezTo>
                    <a:pt x="1989" y="48"/>
                    <a:pt x="2056" y="43"/>
                    <a:pt x="2122" y="43"/>
                  </a:cubicBezTo>
                  <a:close/>
                  <a:moveTo>
                    <a:pt x="718" y="0"/>
                  </a:moveTo>
                  <a:cubicBezTo>
                    <a:pt x="647" y="0"/>
                    <a:pt x="575" y="6"/>
                    <a:pt x="509" y="27"/>
                  </a:cubicBezTo>
                  <a:cubicBezTo>
                    <a:pt x="202" y="117"/>
                    <a:pt x="1" y="382"/>
                    <a:pt x="1" y="689"/>
                  </a:cubicBezTo>
                  <a:lnTo>
                    <a:pt x="1" y="933"/>
                  </a:lnTo>
                  <a:lnTo>
                    <a:pt x="1" y="2188"/>
                  </a:lnTo>
                  <a:lnTo>
                    <a:pt x="1" y="3226"/>
                  </a:lnTo>
                  <a:cubicBezTo>
                    <a:pt x="1" y="3448"/>
                    <a:pt x="22" y="3665"/>
                    <a:pt x="133" y="3867"/>
                  </a:cubicBezTo>
                  <a:cubicBezTo>
                    <a:pt x="265" y="4195"/>
                    <a:pt x="551" y="4486"/>
                    <a:pt x="906" y="4619"/>
                  </a:cubicBezTo>
                  <a:cubicBezTo>
                    <a:pt x="1060" y="4682"/>
                    <a:pt x="1261" y="4703"/>
                    <a:pt x="1436" y="4703"/>
                  </a:cubicBezTo>
                  <a:cubicBezTo>
                    <a:pt x="1812" y="4703"/>
                    <a:pt x="2167" y="4571"/>
                    <a:pt x="2432" y="4306"/>
                  </a:cubicBezTo>
                  <a:cubicBezTo>
                    <a:pt x="2696" y="4041"/>
                    <a:pt x="2871" y="3692"/>
                    <a:pt x="2871" y="3316"/>
                  </a:cubicBezTo>
                  <a:lnTo>
                    <a:pt x="2871" y="2521"/>
                  </a:lnTo>
                  <a:lnTo>
                    <a:pt x="2871" y="1176"/>
                  </a:lnTo>
                  <a:lnTo>
                    <a:pt x="2871" y="752"/>
                  </a:lnTo>
                  <a:lnTo>
                    <a:pt x="2871" y="689"/>
                  </a:lnTo>
                  <a:cubicBezTo>
                    <a:pt x="2871" y="535"/>
                    <a:pt x="2802" y="382"/>
                    <a:pt x="2718" y="271"/>
                  </a:cubicBezTo>
                  <a:cubicBezTo>
                    <a:pt x="2628" y="138"/>
                    <a:pt x="2495" y="69"/>
                    <a:pt x="2342" y="27"/>
                  </a:cubicBezTo>
                  <a:cubicBezTo>
                    <a:pt x="2273" y="6"/>
                    <a:pt x="2209" y="6"/>
                    <a:pt x="2119" y="6"/>
                  </a:cubicBezTo>
                  <a:lnTo>
                    <a:pt x="928" y="6"/>
                  </a:lnTo>
                  <a:cubicBezTo>
                    <a:pt x="861" y="6"/>
                    <a:pt x="790" y="0"/>
                    <a:pt x="718"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9"/>
            <p:cNvSpPr/>
            <p:nvPr/>
          </p:nvSpPr>
          <p:spPr>
            <a:xfrm>
              <a:off x="4141295" y="2462576"/>
              <a:ext cx="386579" cy="878499"/>
            </a:xfrm>
            <a:custGeom>
              <a:avLst/>
              <a:gdLst/>
              <a:ahLst/>
              <a:cxnLst/>
              <a:rect l="l" t="t" r="r" b="b"/>
              <a:pathLst>
                <a:path w="1457" h="3311" extrusionOk="0">
                  <a:moveTo>
                    <a:pt x="583" y="40"/>
                  </a:moveTo>
                  <a:cubicBezTo>
                    <a:pt x="640" y="40"/>
                    <a:pt x="697" y="43"/>
                    <a:pt x="747" y="43"/>
                  </a:cubicBezTo>
                  <a:cubicBezTo>
                    <a:pt x="796" y="43"/>
                    <a:pt x="846" y="41"/>
                    <a:pt x="895" y="41"/>
                  </a:cubicBezTo>
                  <a:cubicBezTo>
                    <a:pt x="1000" y="41"/>
                    <a:pt x="1102" y="51"/>
                    <a:pt x="1192" y="112"/>
                  </a:cubicBezTo>
                  <a:cubicBezTo>
                    <a:pt x="1324" y="202"/>
                    <a:pt x="1388" y="356"/>
                    <a:pt x="1388" y="509"/>
                  </a:cubicBezTo>
                  <a:lnTo>
                    <a:pt x="1388" y="732"/>
                  </a:lnTo>
                  <a:lnTo>
                    <a:pt x="1388" y="1611"/>
                  </a:lnTo>
                  <a:lnTo>
                    <a:pt x="1388" y="2516"/>
                  </a:lnTo>
                  <a:lnTo>
                    <a:pt x="1388" y="2781"/>
                  </a:lnTo>
                  <a:cubicBezTo>
                    <a:pt x="1388" y="2914"/>
                    <a:pt x="1367" y="3025"/>
                    <a:pt x="1277" y="3115"/>
                  </a:cubicBezTo>
                  <a:cubicBezTo>
                    <a:pt x="1192" y="3200"/>
                    <a:pt x="1081" y="3247"/>
                    <a:pt x="970" y="3247"/>
                  </a:cubicBezTo>
                  <a:lnTo>
                    <a:pt x="419" y="3247"/>
                  </a:lnTo>
                  <a:cubicBezTo>
                    <a:pt x="308" y="3221"/>
                    <a:pt x="196" y="3157"/>
                    <a:pt x="133" y="3067"/>
                  </a:cubicBezTo>
                  <a:cubicBezTo>
                    <a:pt x="64" y="2982"/>
                    <a:pt x="43" y="2871"/>
                    <a:pt x="43" y="2760"/>
                  </a:cubicBezTo>
                  <a:lnTo>
                    <a:pt x="43" y="2495"/>
                  </a:lnTo>
                  <a:lnTo>
                    <a:pt x="43" y="1568"/>
                  </a:lnTo>
                  <a:lnTo>
                    <a:pt x="43" y="684"/>
                  </a:lnTo>
                  <a:lnTo>
                    <a:pt x="43" y="509"/>
                  </a:lnTo>
                  <a:cubicBezTo>
                    <a:pt x="43" y="308"/>
                    <a:pt x="154" y="154"/>
                    <a:pt x="329" y="91"/>
                  </a:cubicBezTo>
                  <a:cubicBezTo>
                    <a:pt x="398" y="48"/>
                    <a:pt x="491" y="40"/>
                    <a:pt x="583" y="40"/>
                  </a:cubicBezTo>
                  <a:close/>
                  <a:moveTo>
                    <a:pt x="530" y="1"/>
                  </a:moveTo>
                  <a:cubicBezTo>
                    <a:pt x="461" y="1"/>
                    <a:pt x="371" y="1"/>
                    <a:pt x="308" y="22"/>
                  </a:cubicBezTo>
                  <a:cubicBezTo>
                    <a:pt x="218" y="70"/>
                    <a:pt x="133" y="154"/>
                    <a:pt x="64" y="244"/>
                  </a:cubicBezTo>
                  <a:cubicBezTo>
                    <a:pt x="0" y="334"/>
                    <a:pt x="0" y="440"/>
                    <a:pt x="0" y="552"/>
                  </a:cubicBezTo>
                  <a:lnTo>
                    <a:pt x="0" y="1304"/>
                  </a:lnTo>
                  <a:lnTo>
                    <a:pt x="0" y="2320"/>
                  </a:lnTo>
                  <a:lnTo>
                    <a:pt x="0" y="2824"/>
                  </a:lnTo>
                  <a:cubicBezTo>
                    <a:pt x="0" y="3046"/>
                    <a:pt x="175" y="3247"/>
                    <a:pt x="398" y="3290"/>
                  </a:cubicBezTo>
                  <a:cubicBezTo>
                    <a:pt x="461" y="3311"/>
                    <a:pt x="530" y="3311"/>
                    <a:pt x="572" y="3311"/>
                  </a:cubicBezTo>
                  <a:lnTo>
                    <a:pt x="970" y="3311"/>
                  </a:lnTo>
                  <a:cubicBezTo>
                    <a:pt x="970" y="3311"/>
                    <a:pt x="971" y="3311"/>
                    <a:pt x="972" y="3311"/>
                  </a:cubicBezTo>
                  <a:lnTo>
                    <a:pt x="972" y="3311"/>
                  </a:lnTo>
                  <a:cubicBezTo>
                    <a:pt x="1193" y="3289"/>
                    <a:pt x="1409" y="3135"/>
                    <a:pt x="1430" y="2892"/>
                  </a:cubicBezTo>
                  <a:cubicBezTo>
                    <a:pt x="1457" y="2824"/>
                    <a:pt x="1457" y="2760"/>
                    <a:pt x="1457" y="2691"/>
                  </a:cubicBezTo>
                  <a:lnTo>
                    <a:pt x="1457" y="1876"/>
                  </a:lnTo>
                  <a:lnTo>
                    <a:pt x="1457" y="885"/>
                  </a:lnTo>
                  <a:lnTo>
                    <a:pt x="1457" y="573"/>
                  </a:lnTo>
                  <a:cubicBezTo>
                    <a:pt x="1457" y="488"/>
                    <a:pt x="1457" y="398"/>
                    <a:pt x="1409" y="308"/>
                  </a:cubicBezTo>
                  <a:cubicBezTo>
                    <a:pt x="1346" y="112"/>
                    <a:pt x="1166" y="1"/>
                    <a:pt x="948"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9"/>
            <p:cNvSpPr/>
            <p:nvPr/>
          </p:nvSpPr>
          <p:spPr>
            <a:xfrm>
              <a:off x="4141295" y="2732414"/>
              <a:ext cx="386579" cy="11409"/>
            </a:xfrm>
            <a:custGeom>
              <a:avLst/>
              <a:gdLst/>
              <a:ahLst/>
              <a:cxnLst/>
              <a:rect l="l" t="t" r="r" b="b"/>
              <a:pathLst>
                <a:path w="1457" h="43" extrusionOk="0">
                  <a:moveTo>
                    <a:pt x="22" y="1"/>
                  </a:moveTo>
                  <a:cubicBezTo>
                    <a:pt x="0" y="1"/>
                    <a:pt x="0" y="43"/>
                    <a:pt x="22" y="43"/>
                  </a:cubicBezTo>
                  <a:lnTo>
                    <a:pt x="1430" y="43"/>
                  </a:lnTo>
                  <a:cubicBezTo>
                    <a:pt x="1457" y="43"/>
                    <a:pt x="1457" y="1"/>
                    <a:pt x="1430"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9"/>
            <p:cNvSpPr/>
            <p:nvPr/>
          </p:nvSpPr>
          <p:spPr>
            <a:xfrm>
              <a:off x="4141295" y="3024806"/>
              <a:ext cx="386579" cy="18573"/>
            </a:xfrm>
            <a:custGeom>
              <a:avLst/>
              <a:gdLst/>
              <a:ahLst/>
              <a:cxnLst/>
              <a:rect l="l" t="t" r="r" b="b"/>
              <a:pathLst>
                <a:path w="1457" h="70" extrusionOk="0">
                  <a:moveTo>
                    <a:pt x="22" y="0"/>
                  </a:moveTo>
                  <a:cubicBezTo>
                    <a:pt x="0" y="0"/>
                    <a:pt x="0" y="69"/>
                    <a:pt x="22" y="69"/>
                  </a:cubicBezTo>
                  <a:lnTo>
                    <a:pt x="1430" y="69"/>
                  </a:lnTo>
                  <a:cubicBezTo>
                    <a:pt x="1457" y="69"/>
                    <a:pt x="1457" y="0"/>
                    <a:pt x="1430"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9"/>
            <p:cNvSpPr/>
            <p:nvPr/>
          </p:nvSpPr>
          <p:spPr>
            <a:xfrm>
              <a:off x="4012082" y="1524906"/>
              <a:ext cx="726725" cy="718772"/>
            </a:xfrm>
            <a:custGeom>
              <a:avLst/>
              <a:gdLst/>
              <a:ahLst/>
              <a:cxnLst/>
              <a:rect l="l" t="t" r="r" b="b"/>
              <a:pathLst>
                <a:path w="2739" h="2709" extrusionOk="0">
                  <a:moveTo>
                    <a:pt x="1399" y="0"/>
                  </a:moveTo>
                  <a:cubicBezTo>
                    <a:pt x="998" y="0"/>
                    <a:pt x="587" y="169"/>
                    <a:pt x="328" y="489"/>
                  </a:cubicBezTo>
                  <a:cubicBezTo>
                    <a:pt x="154" y="712"/>
                    <a:pt x="42" y="977"/>
                    <a:pt x="21" y="1241"/>
                  </a:cubicBezTo>
                  <a:cubicBezTo>
                    <a:pt x="0" y="1527"/>
                    <a:pt x="64" y="1813"/>
                    <a:pt x="223" y="2057"/>
                  </a:cubicBezTo>
                  <a:cubicBezTo>
                    <a:pt x="286" y="2147"/>
                    <a:pt x="419" y="2301"/>
                    <a:pt x="419" y="2301"/>
                  </a:cubicBezTo>
                  <a:lnTo>
                    <a:pt x="752" y="2301"/>
                  </a:lnTo>
                  <a:cubicBezTo>
                    <a:pt x="752" y="2301"/>
                    <a:pt x="572" y="2168"/>
                    <a:pt x="487" y="2078"/>
                  </a:cubicBezTo>
                  <a:cubicBezTo>
                    <a:pt x="355" y="1903"/>
                    <a:pt x="265" y="1681"/>
                    <a:pt x="244" y="1437"/>
                  </a:cubicBezTo>
                  <a:cubicBezTo>
                    <a:pt x="223" y="1326"/>
                    <a:pt x="244" y="1194"/>
                    <a:pt x="265" y="1088"/>
                  </a:cubicBezTo>
                  <a:cubicBezTo>
                    <a:pt x="286" y="955"/>
                    <a:pt x="328" y="865"/>
                    <a:pt x="397" y="754"/>
                  </a:cubicBezTo>
                  <a:cubicBezTo>
                    <a:pt x="530" y="558"/>
                    <a:pt x="705" y="399"/>
                    <a:pt x="906" y="315"/>
                  </a:cubicBezTo>
                  <a:cubicBezTo>
                    <a:pt x="1055" y="238"/>
                    <a:pt x="1217" y="204"/>
                    <a:pt x="1382" y="204"/>
                  </a:cubicBezTo>
                  <a:cubicBezTo>
                    <a:pt x="1458" y="204"/>
                    <a:pt x="1534" y="211"/>
                    <a:pt x="1610" y="225"/>
                  </a:cubicBezTo>
                  <a:cubicBezTo>
                    <a:pt x="2076" y="315"/>
                    <a:pt x="2426" y="712"/>
                    <a:pt x="2516" y="1173"/>
                  </a:cubicBezTo>
                  <a:cubicBezTo>
                    <a:pt x="2516" y="1220"/>
                    <a:pt x="2537" y="1284"/>
                    <a:pt x="2537" y="1353"/>
                  </a:cubicBezTo>
                  <a:cubicBezTo>
                    <a:pt x="2516" y="1591"/>
                    <a:pt x="2447" y="1813"/>
                    <a:pt x="2315" y="2036"/>
                  </a:cubicBezTo>
                  <a:cubicBezTo>
                    <a:pt x="2251" y="2099"/>
                    <a:pt x="2161" y="2211"/>
                    <a:pt x="2076" y="2253"/>
                  </a:cubicBezTo>
                  <a:cubicBezTo>
                    <a:pt x="2029" y="2301"/>
                    <a:pt x="1986" y="2322"/>
                    <a:pt x="1944" y="2364"/>
                  </a:cubicBezTo>
                  <a:cubicBezTo>
                    <a:pt x="1896" y="2364"/>
                    <a:pt x="1875" y="2385"/>
                    <a:pt x="1854" y="2385"/>
                  </a:cubicBezTo>
                  <a:cubicBezTo>
                    <a:pt x="1833" y="2412"/>
                    <a:pt x="1811" y="2412"/>
                    <a:pt x="1785" y="2433"/>
                  </a:cubicBezTo>
                  <a:cubicBezTo>
                    <a:pt x="1635" y="2481"/>
                    <a:pt x="1464" y="2510"/>
                    <a:pt x="1300" y="2510"/>
                  </a:cubicBezTo>
                  <a:cubicBezTo>
                    <a:pt x="1175" y="2510"/>
                    <a:pt x="1054" y="2493"/>
                    <a:pt x="948" y="2454"/>
                  </a:cubicBezTo>
                  <a:lnTo>
                    <a:pt x="572" y="2454"/>
                  </a:lnTo>
                  <a:cubicBezTo>
                    <a:pt x="805" y="2620"/>
                    <a:pt x="1069" y="2709"/>
                    <a:pt x="1353" y="2709"/>
                  </a:cubicBezTo>
                  <a:cubicBezTo>
                    <a:pt x="1451" y="2709"/>
                    <a:pt x="1551" y="2698"/>
                    <a:pt x="1653" y="2677"/>
                  </a:cubicBezTo>
                  <a:cubicBezTo>
                    <a:pt x="2182" y="2565"/>
                    <a:pt x="2627" y="2121"/>
                    <a:pt x="2712" y="1570"/>
                  </a:cubicBezTo>
                  <a:cubicBezTo>
                    <a:pt x="2738" y="1506"/>
                    <a:pt x="2738" y="1416"/>
                    <a:pt x="2738" y="1353"/>
                  </a:cubicBezTo>
                  <a:cubicBezTo>
                    <a:pt x="2738" y="775"/>
                    <a:pt x="2383" y="267"/>
                    <a:pt x="1833" y="71"/>
                  </a:cubicBezTo>
                  <a:cubicBezTo>
                    <a:pt x="1695" y="24"/>
                    <a:pt x="1547" y="0"/>
                    <a:pt x="13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9" name="Google Shape;679;p29"/>
          <p:cNvGrpSpPr/>
          <p:nvPr/>
        </p:nvGrpSpPr>
        <p:grpSpPr>
          <a:xfrm flipH="1">
            <a:off x="7498708" y="1303570"/>
            <a:ext cx="3396071" cy="1706196"/>
            <a:chOff x="1997175" y="3512155"/>
            <a:chExt cx="1978025" cy="993765"/>
          </a:xfrm>
        </p:grpSpPr>
        <p:sp>
          <p:nvSpPr>
            <p:cNvPr id="680" name="Google Shape;680;p29"/>
            <p:cNvSpPr/>
            <p:nvPr/>
          </p:nvSpPr>
          <p:spPr>
            <a:xfrm>
              <a:off x="3152865" y="3512155"/>
              <a:ext cx="822336" cy="478175"/>
            </a:xfrm>
            <a:custGeom>
              <a:avLst/>
              <a:gdLst/>
              <a:ahLst/>
              <a:cxnLst/>
              <a:rect l="l" t="t" r="r" b="b"/>
              <a:pathLst>
                <a:path w="10726" h="6237" extrusionOk="0">
                  <a:moveTo>
                    <a:pt x="6789" y="1"/>
                  </a:moveTo>
                  <a:cubicBezTo>
                    <a:pt x="6694" y="1"/>
                    <a:pt x="6595" y="11"/>
                    <a:pt x="6488" y="33"/>
                  </a:cubicBezTo>
                  <a:cubicBezTo>
                    <a:pt x="5715" y="208"/>
                    <a:pt x="837" y="2724"/>
                    <a:pt x="837" y="2724"/>
                  </a:cubicBezTo>
                  <a:lnTo>
                    <a:pt x="0" y="4906"/>
                  </a:lnTo>
                  <a:lnTo>
                    <a:pt x="726" y="5811"/>
                  </a:lnTo>
                  <a:cubicBezTo>
                    <a:pt x="726" y="5811"/>
                    <a:pt x="1054" y="6237"/>
                    <a:pt x="1205" y="6237"/>
                  </a:cubicBezTo>
                  <a:cubicBezTo>
                    <a:pt x="1216" y="6237"/>
                    <a:pt x="1225" y="6234"/>
                    <a:pt x="1234" y="6230"/>
                  </a:cubicBezTo>
                  <a:cubicBezTo>
                    <a:pt x="1388" y="6187"/>
                    <a:pt x="2998" y="5769"/>
                    <a:pt x="2998" y="5769"/>
                  </a:cubicBezTo>
                  <a:lnTo>
                    <a:pt x="5800" y="5261"/>
                  </a:lnTo>
                  <a:lnTo>
                    <a:pt x="8977" y="5239"/>
                  </a:lnTo>
                  <a:lnTo>
                    <a:pt x="10105" y="5594"/>
                  </a:lnTo>
                  <a:cubicBezTo>
                    <a:pt x="10105" y="5594"/>
                    <a:pt x="10251" y="5663"/>
                    <a:pt x="10382" y="5663"/>
                  </a:cubicBezTo>
                  <a:cubicBezTo>
                    <a:pt x="10447" y="5663"/>
                    <a:pt x="10508" y="5646"/>
                    <a:pt x="10545" y="5594"/>
                  </a:cubicBezTo>
                  <a:cubicBezTo>
                    <a:pt x="10656" y="5435"/>
                    <a:pt x="10725" y="3518"/>
                    <a:pt x="10545" y="3031"/>
                  </a:cubicBezTo>
                  <a:cubicBezTo>
                    <a:pt x="10349" y="2549"/>
                    <a:pt x="9862" y="1532"/>
                    <a:pt x="8760" y="912"/>
                  </a:cubicBezTo>
                  <a:cubicBezTo>
                    <a:pt x="7807" y="402"/>
                    <a:pt x="7380" y="1"/>
                    <a:pt x="67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9"/>
            <p:cNvSpPr/>
            <p:nvPr/>
          </p:nvSpPr>
          <p:spPr>
            <a:xfrm>
              <a:off x="3117137" y="3646554"/>
              <a:ext cx="834066" cy="355431"/>
            </a:xfrm>
            <a:custGeom>
              <a:avLst/>
              <a:gdLst/>
              <a:ahLst/>
              <a:cxnLst/>
              <a:rect l="l" t="t" r="r" b="b"/>
              <a:pathLst>
                <a:path w="10879" h="4636" extrusionOk="0">
                  <a:moveTo>
                    <a:pt x="6088" y="0"/>
                  </a:moveTo>
                  <a:cubicBezTo>
                    <a:pt x="6033" y="0"/>
                    <a:pt x="6001" y="2"/>
                    <a:pt x="6001" y="2"/>
                  </a:cubicBezTo>
                  <a:lnTo>
                    <a:pt x="1457" y="2385"/>
                  </a:lnTo>
                  <a:cubicBezTo>
                    <a:pt x="1457" y="2385"/>
                    <a:pt x="1324" y="3418"/>
                    <a:pt x="1457" y="3465"/>
                  </a:cubicBezTo>
                  <a:cubicBezTo>
                    <a:pt x="1589" y="3508"/>
                    <a:pt x="0" y="4636"/>
                    <a:pt x="0" y="4636"/>
                  </a:cubicBezTo>
                  <a:cubicBezTo>
                    <a:pt x="0" y="4636"/>
                    <a:pt x="2849" y="4371"/>
                    <a:pt x="3379" y="4344"/>
                  </a:cubicBezTo>
                  <a:cubicBezTo>
                    <a:pt x="3909" y="4323"/>
                    <a:pt x="5715" y="3682"/>
                    <a:pt x="6160" y="3661"/>
                  </a:cubicBezTo>
                  <a:cubicBezTo>
                    <a:pt x="6317" y="3654"/>
                    <a:pt x="6512" y="3644"/>
                    <a:pt x="6755" y="3644"/>
                  </a:cubicBezTo>
                  <a:cubicBezTo>
                    <a:pt x="7225" y="3644"/>
                    <a:pt x="7873" y="3681"/>
                    <a:pt x="8760" y="3841"/>
                  </a:cubicBezTo>
                  <a:cubicBezTo>
                    <a:pt x="9397" y="3944"/>
                    <a:pt x="9861" y="3989"/>
                    <a:pt x="10186" y="3989"/>
                  </a:cubicBezTo>
                  <a:cubicBezTo>
                    <a:pt x="10547" y="3989"/>
                    <a:pt x="10735" y="3933"/>
                    <a:pt x="10794" y="3841"/>
                  </a:cubicBezTo>
                  <a:cubicBezTo>
                    <a:pt x="10879" y="3661"/>
                    <a:pt x="7749" y="1940"/>
                    <a:pt x="7568" y="1696"/>
                  </a:cubicBezTo>
                  <a:cubicBezTo>
                    <a:pt x="7372" y="1479"/>
                    <a:pt x="7219" y="902"/>
                    <a:pt x="7219" y="441"/>
                  </a:cubicBezTo>
                  <a:cubicBezTo>
                    <a:pt x="7219" y="34"/>
                    <a:pt x="6367" y="0"/>
                    <a:pt x="60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9"/>
            <p:cNvSpPr/>
            <p:nvPr/>
          </p:nvSpPr>
          <p:spPr>
            <a:xfrm>
              <a:off x="3663702" y="3664571"/>
              <a:ext cx="263276" cy="262126"/>
            </a:xfrm>
            <a:custGeom>
              <a:avLst/>
              <a:gdLst/>
              <a:ahLst/>
              <a:cxnLst/>
              <a:rect l="l" t="t" r="r" b="b"/>
              <a:pathLst>
                <a:path w="3434" h="3419" extrusionOk="0">
                  <a:moveTo>
                    <a:pt x="27" y="1"/>
                  </a:moveTo>
                  <a:cubicBezTo>
                    <a:pt x="0" y="1"/>
                    <a:pt x="3" y="53"/>
                    <a:pt x="21" y="53"/>
                  </a:cubicBezTo>
                  <a:cubicBezTo>
                    <a:pt x="725" y="248"/>
                    <a:pt x="1414" y="450"/>
                    <a:pt x="2076" y="715"/>
                  </a:cubicBezTo>
                  <a:cubicBezTo>
                    <a:pt x="2208" y="778"/>
                    <a:pt x="2383" y="826"/>
                    <a:pt x="2494" y="911"/>
                  </a:cubicBezTo>
                  <a:cubicBezTo>
                    <a:pt x="2579" y="979"/>
                    <a:pt x="2606" y="1091"/>
                    <a:pt x="2648" y="1197"/>
                  </a:cubicBezTo>
                  <a:cubicBezTo>
                    <a:pt x="2802" y="1620"/>
                    <a:pt x="2934" y="2039"/>
                    <a:pt x="3066" y="2457"/>
                  </a:cubicBezTo>
                  <a:cubicBezTo>
                    <a:pt x="3153" y="2697"/>
                    <a:pt x="3227" y="2954"/>
                    <a:pt x="3296" y="3201"/>
                  </a:cubicBezTo>
                  <a:lnTo>
                    <a:pt x="3296" y="3201"/>
                  </a:lnTo>
                  <a:cubicBezTo>
                    <a:pt x="3005" y="2776"/>
                    <a:pt x="2715" y="2356"/>
                    <a:pt x="2404" y="1949"/>
                  </a:cubicBezTo>
                  <a:cubicBezTo>
                    <a:pt x="2272" y="1774"/>
                    <a:pt x="2140" y="1530"/>
                    <a:pt x="1965" y="1377"/>
                  </a:cubicBezTo>
                  <a:cubicBezTo>
                    <a:pt x="1875" y="1308"/>
                    <a:pt x="1742" y="1265"/>
                    <a:pt x="1631" y="1223"/>
                  </a:cubicBezTo>
                  <a:cubicBezTo>
                    <a:pt x="1456" y="1154"/>
                    <a:pt x="1255" y="1112"/>
                    <a:pt x="1080" y="1043"/>
                  </a:cubicBezTo>
                  <a:cubicBezTo>
                    <a:pt x="794" y="979"/>
                    <a:pt x="508" y="889"/>
                    <a:pt x="222" y="826"/>
                  </a:cubicBezTo>
                  <a:cubicBezTo>
                    <a:pt x="175" y="826"/>
                    <a:pt x="153" y="868"/>
                    <a:pt x="196" y="889"/>
                  </a:cubicBezTo>
                  <a:cubicBezTo>
                    <a:pt x="418" y="932"/>
                    <a:pt x="662" y="1001"/>
                    <a:pt x="884" y="1064"/>
                  </a:cubicBezTo>
                  <a:cubicBezTo>
                    <a:pt x="1213" y="1154"/>
                    <a:pt x="1568" y="1223"/>
                    <a:pt x="1875" y="1398"/>
                  </a:cubicBezTo>
                  <a:cubicBezTo>
                    <a:pt x="2050" y="1509"/>
                    <a:pt x="2208" y="1753"/>
                    <a:pt x="2341" y="1927"/>
                  </a:cubicBezTo>
                  <a:cubicBezTo>
                    <a:pt x="2537" y="2235"/>
                    <a:pt x="2759" y="2521"/>
                    <a:pt x="2955" y="2833"/>
                  </a:cubicBezTo>
                  <a:cubicBezTo>
                    <a:pt x="3088" y="3029"/>
                    <a:pt x="3220" y="3209"/>
                    <a:pt x="3352" y="3405"/>
                  </a:cubicBezTo>
                  <a:cubicBezTo>
                    <a:pt x="3361" y="3414"/>
                    <a:pt x="3378" y="3419"/>
                    <a:pt x="3393" y="3419"/>
                  </a:cubicBezTo>
                  <a:cubicBezTo>
                    <a:pt x="3415" y="3419"/>
                    <a:pt x="3434" y="3409"/>
                    <a:pt x="3421" y="3384"/>
                  </a:cubicBezTo>
                  <a:cubicBezTo>
                    <a:pt x="3199" y="2653"/>
                    <a:pt x="2976" y="1927"/>
                    <a:pt x="2712" y="1223"/>
                  </a:cubicBezTo>
                  <a:cubicBezTo>
                    <a:pt x="2669" y="1112"/>
                    <a:pt x="2648" y="979"/>
                    <a:pt x="2579" y="911"/>
                  </a:cubicBezTo>
                  <a:cubicBezTo>
                    <a:pt x="2516" y="826"/>
                    <a:pt x="2383" y="778"/>
                    <a:pt x="2293" y="736"/>
                  </a:cubicBezTo>
                  <a:cubicBezTo>
                    <a:pt x="1875" y="561"/>
                    <a:pt x="1456" y="429"/>
                    <a:pt x="1017" y="296"/>
                  </a:cubicBezTo>
                  <a:cubicBezTo>
                    <a:pt x="704" y="185"/>
                    <a:pt x="376" y="95"/>
                    <a:pt x="42" y="5"/>
                  </a:cubicBezTo>
                  <a:cubicBezTo>
                    <a:pt x="37" y="2"/>
                    <a:pt x="32" y="1"/>
                    <a:pt x="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9"/>
            <p:cNvSpPr/>
            <p:nvPr/>
          </p:nvSpPr>
          <p:spPr>
            <a:xfrm>
              <a:off x="3660405" y="3594496"/>
              <a:ext cx="287273" cy="353284"/>
            </a:xfrm>
            <a:custGeom>
              <a:avLst/>
              <a:gdLst/>
              <a:ahLst/>
              <a:cxnLst/>
              <a:rect l="l" t="t" r="r" b="b"/>
              <a:pathLst>
                <a:path w="3747" h="4608" extrusionOk="0">
                  <a:moveTo>
                    <a:pt x="151" y="1"/>
                  </a:moveTo>
                  <a:cubicBezTo>
                    <a:pt x="136" y="1"/>
                    <a:pt x="118" y="7"/>
                    <a:pt x="106" y="18"/>
                  </a:cubicBezTo>
                  <a:cubicBezTo>
                    <a:pt x="0" y="500"/>
                    <a:pt x="0" y="988"/>
                    <a:pt x="106" y="1448"/>
                  </a:cubicBezTo>
                  <a:cubicBezTo>
                    <a:pt x="154" y="1740"/>
                    <a:pt x="218" y="2068"/>
                    <a:pt x="371" y="2312"/>
                  </a:cubicBezTo>
                  <a:cubicBezTo>
                    <a:pt x="504" y="2508"/>
                    <a:pt x="726" y="2640"/>
                    <a:pt x="927" y="2751"/>
                  </a:cubicBezTo>
                  <a:cubicBezTo>
                    <a:pt x="1611" y="3127"/>
                    <a:pt x="2273" y="3567"/>
                    <a:pt x="2913" y="3991"/>
                  </a:cubicBezTo>
                  <a:cubicBezTo>
                    <a:pt x="3088" y="4097"/>
                    <a:pt x="3242" y="4208"/>
                    <a:pt x="3417" y="4319"/>
                  </a:cubicBezTo>
                  <a:cubicBezTo>
                    <a:pt x="3464" y="4361"/>
                    <a:pt x="3528" y="4409"/>
                    <a:pt x="3597" y="4451"/>
                  </a:cubicBezTo>
                  <a:cubicBezTo>
                    <a:pt x="3597" y="4451"/>
                    <a:pt x="3681" y="4541"/>
                    <a:pt x="3660" y="4541"/>
                  </a:cubicBezTo>
                  <a:cubicBezTo>
                    <a:pt x="3654" y="4539"/>
                    <a:pt x="3649" y="4537"/>
                    <a:pt x="3644" y="4537"/>
                  </a:cubicBezTo>
                  <a:cubicBezTo>
                    <a:pt x="3613" y="4537"/>
                    <a:pt x="3603" y="4587"/>
                    <a:pt x="3639" y="4605"/>
                  </a:cubicBezTo>
                  <a:cubicBezTo>
                    <a:pt x="3645" y="4607"/>
                    <a:pt x="3651" y="4608"/>
                    <a:pt x="3657" y="4608"/>
                  </a:cubicBezTo>
                  <a:cubicBezTo>
                    <a:pt x="3715" y="4608"/>
                    <a:pt x="3746" y="4516"/>
                    <a:pt x="3708" y="4473"/>
                  </a:cubicBezTo>
                  <a:cubicBezTo>
                    <a:pt x="3681" y="4409"/>
                    <a:pt x="3575" y="4340"/>
                    <a:pt x="3507" y="4319"/>
                  </a:cubicBezTo>
                  <a:cubicBezTo>
                    <a:pt x="3178" y="4075"/>
                    <a:pt x="2845" y="3858"/>
                    <a:pt x="2516" y="3657"/>
                  </a:cubicBezTo>
                  <a:cubicBezTo>
                    <a:pt x="2161" y="3435"/>
                    <a:pt x="1828" y="3217"/>
                    <a:pt x="1499" y="3016"/>
                  </a:cubicBezTo>
                  <a:cubicBezTo>
                    <a:pt x="1060" y="2730"/>
                    <a:pt x="482" y="2577"/>
                    <a:pt x="329" y="2026"/>
                  </a:cubicBezTo>
                  <a:cubicBezTo>
                    <a:pt x="196" y="1629"/>
                    <a:pt x="64" y="1210"/>
                    <a:pt x="85" y="786"/>
                  </a:cubicBezTo>
                  <a:cubicBezTo>
                    <a:pt x="85" y="548"/>
                    <a:pt x="133" y="283"/>
                    <a:pt x="175" y="40"/>
                  </a:cubicBezTo>
                  <a:cubicBezTo>
                    <a:pt x="187" y="12"/>
                    <a:pt x="172" y="1"/>
                    <a:pt x="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9"/>
            <p:cNvSpPr/>
            <p:nvPr/>
          </p:nvSpPr>
          <p:spPr>
            <a:xfrm>
              <a:off x="1997175" y="3720922"/>
              <a:ext cx="1282417" cy="784999"/>
            </a:xfrm>
            <a:custGeom>
              <a:avLst/>
              <a:gdLst/>
              <a:ahLst/>
              <a:cxnLst/>
              <a:rect l="l" t="t" r="r" b="b"/>
              <a:pathLst>
                <a:path w="16727" h="10239" extrusionOk="0">
                  <a:moveTo>
                    <a:pt x="15911" y="1"/>
                  </a:moveTo>
                  <a:lnTo>
                    <a:pt x="727" y="3533"/>
                  </a:lnTo>
                  <a:cubicBezTo>
                    <a:pt x="727" y="3533"/>
                    <a:pt x="1" y="6023"/>
                    <a:pt x="727" y="7876"/>
                  </a:cubicBezTo>
                  <a:cubicBezTo>
                    <a:pt x="1479" y="9730"/>
                    <a:pt x="2713" y="10238"/>
                    <a:pt x="2713" y="10238"/>
                  </a:cubicBezTo>
                  <a:lnTo>
                    <a:pt x="16308" y="3507"/>
                  </a:lnTo>
                  <a:lnTo>
                    <a:pt x="16727" y="1632"/>
                  </a:lnTo>
                  <a:lnTo>
                    <a:pt x="159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5" name="Google Shape;685;p29"/>
          <p:cNvGrpSpPr/>
          <p:nvPr/>
        </p:nvGrpSpPr>
        <p:grpSpPr>
          <a:xfrm>
            <a:off x="4063865" y="3583065"/>
            <a:ext cx="3284189" cy="1168269"/>
            <a:chOff x="2536050" y="2210275"/>
            <a:chExt cx="5672175" cy="2017737"/>
          </a:xfrm>
        </p:grpSpPr>
        <p:sp>
          <p:nvSpPr>
            <p:cNvPr id="686" name="Google Shape;686;p29"/>
            <p:cNvSpPr/>
            <p:nvPr/>
          </p:nvSpPr>
          <p:spPr>
            <a:xfrm>
              <a:off x="2536050" y="2210275"/>
              <a:ext cx="5672175" cy="1619642"/>
            </a:xfrm>
            <a:custGeom>
              <a:avLst/>
              <a:gdLst/>
              <a:ahLst/>
              <a:cxnLst/>
              <a:rect l="l" t="t" r="r" b="b"/>
              <a:pathLst>
                <a:path w="73667" h="21035" extrusionOk="0">
                  <a:moveTo>
                    <a:pt x="39484" y="0"/>
                  </a:moveTo>
                  <a:cubicBezTo>
                    <a:pt x="32918" y="0"/>
                    <a:pt x="27391" y="2097"/>
                    <a:pt x="25491" y="3096"/>
                  </a:cubicBezTo>
                  <a:cubicBezTo>
                    <a:pt x="23526" y="4112"/>
                    <a:pt x="16795" y="7465"/>
                    <a:pt x="14454" y="7995"/>
                  </a:cubicBezTo>
                  <a:cubicBezTo>
                    <a:pt x="12118" y="8524"/>
                    <a:pt x="4947" y="9541"/>
                    <a:pt x="2585" y="11241"/>
                  </a:cubicBezTo>
                  <a:cubicBezTo>
                    <a:pt x="577" y="12676"/>
                    <a:pt x="0" y="15854"/>
                    <a:pt x="223" y="18433"/>
                  </a:cubicBezTo>
                  <a:cubicBezTo>
                    <a:pt x="286" y="19164"/>
                    <a:pt x="265" y="20335"/>
                    <a:pt x="948" y="20774"/>
                  </a:cubicBezTo>
                  <a:cubicBezTo>
                    <a:pt x="1282" y="20970"/>
                    <a:pt x="1700" y="20970"/>
                    <a:pt x="2076" y="20970"/>
                  </a:cubicBezTo>
                  <a:cubicBezTo>
                    <a:pt x="4296" y="21016"/>
                    <a:pt x="6520" y="21035"/>
                    <a:pt x="8746" y="21035"/>
                  </a:cubicBezTo>
                  <a:cubicBezTo>
                    <a:pt x="17407" y="21035"/>
                    <a:pt x="26101" y="20752"/>
                    <a:pt x="34738" y="20663"/>
                  </a:cubicBezTo>
                  <a:cubicBezTo>
                    <a:pt x="43297" y="20573"/>
                    <a:pt x="51840" y="20467"/>
                    <a:pt x="60399" y="20308"/>
                  </a:cubicBezTo>
                  <a:cubicBezTo>
                    <a:pt x="63312" y="20266"/>
                    <a:pt x="66204" y="20202"/>
                    <a:pt x="69117" y="20112"/>
                  </a:cubicBezTo>
                  <a:cubicBezTo>
                    <a:pt x="69403" y="20112"/>
                    <a:pt x="69757" y="20134"/>
                    <a:pt x="70133" y="20134"/>
                  </a:cubicBezTo>
                  <a:cubicBezTo>
                    <a:pt x="70460" y="20149"/>
                    <a:pt x="70807" y="20166"/>
                    <a:pt x="71146" y="20166"/>
                  </a:cubicBezTo>
                  <a:cubicBezTo>
                    <a:pt x="71725" y="20166"/>
                    <a:pt x="72280" y="20118"/>
                    <a:pt x="72670" y="19938"/>
                  </a:cubicBezTo>
                  <a:cubicBezTo>
                    <a:pt x="73666" y="19472"/>
                    <a:pt x="71590" y="11109"/>
                    <a:pt x="70970" y="8858"/>
                  </a:cubicBezTo>
                  <a:cubicBezTo>
                    <a:pt x="70329" y="6628"/>
                    <a:pt x="68502" y="6496"/>
                    <a:pt x="66844" y="6363"/>
                  </a:cubicBezTo>
                  <a:cubicBezTo>
                    <a:pt x="65213" y="6231"/>
                    <a:pt x="61172" y="4488"/>
                    <a:pt x="57046" y="2857"/>
                  </a:cubicBezTo>
                  <a:cubicBezTo>
                    <a:pt x="52921" y="1221"/>
                    <a:pt x="47052" y="140"/>
                    <a:pt x="40167" y="8"/>
                  </a:cubicBezTo>
                  <a:cubicBezTo>
                    <a:pt x="39938" y="3"/>
                    <a:pt x="39711" y="0"/>
                    <a:pt x="394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9"/>
            <p:cNvSpPr/>
            <p:nvPr/>
          </p:nvSpPr>
          <p:spPr>
            <a:xfrm>
              <a:off x="2558072" y="3186233"/>
              <a:ext cx="5593868" cy="643699"/>
            </a:xfrm>
            <a:custGeom>
              <a:avLst/>
              <a:gdLst/>
              <a:ahLst/>
              <a:cxnLst/>
              <a:rect l="l" t="t" r="r" b="b"/>
              <a:pathLst>
                <a:path w="72650" h="8360" extrusionOk="0">
                  <a:moveTo>
                    <a:pt x="12345" y="0"/>
                  </a:moveTo>
                  <a:cubicBezTo>
                    <a:pt x="8827" y="0"/>
                    <a:pt x="5890" y="2805"/>
                    <a:pt x="5477" y="6468"/>
                  </a:cubicBezTo>
                  <a:lnTo>
                    <a:pt x="0" y="6489"/>
                  </a:lnTo>
                  <a:cubicBezTo>
                    <a:pt x="48" y="7104"/>
                    <a:pt x="180" y="7792"/>
                    <a:pt x="662" y="8099"/>
                  </a:cubicBezTo>
                  <a:cubicBezTo>
                    <a:pt x="996" y="8295"/>
                    <a:pt x="1414" y="8295"/>
                    <a:pt x="1790" y="8295"/>
                  </a:cubicBezTo>
                  <a:cubicBezTo>
                    <a:pt x="4010" y="8341"/>
                    <a:pt x="6234" y="8360"/>
                    <a:pt x="8460" y="8360"/>
                  </a:cubicBezTo>
                  <a:cubicBezTo>
                    <a:pt x="17121" y="8360"/>
                    <a:pt x="25815" y="8077"/>
                    <a:pt x="34452" y="7988"/>
                  </a:cubicBezTo>
                  <a:cubicBezTo>
                    <a:pt x="43011" y="7898"/>
                    <a:pt x="51554" y="7792"/>
                    <a:pt x="60113" y="7633"/>
                  </a:cubicBezTo>
                  <a:cubicBezTo>
                    <a:pt x="63026" y="7591"/>
                    <a:pt x="65918" y="7527"/>
                    <a:pt x="68831" y="7437"/>
                  </a:cubicBezTo>
                  <a:cubicBezTo>
                    <a:pt x="68868" y="7437"/>
                    <a:pt x="68907" y="7436"/>
                    <a:pt x="68947" y="7436"/>
                  </a:cubicBezTo>
                  <a:cubicBezTo>
                    <a:pt x="69461" y="7436"/>
                    <a:pt x="70161" y="7501"/>
                    <a:pt x="70830" y="7501"/>
                  </a:cubicBezTo>
                  <a:cubicBezTo>
                    <a:pt x="71420" y="7501"/>
                    <a:pt x="71987" y="7451"/>
                    <a:pt x="72384" y="7263"/>
                  </a:cubicBezTo>
                  <a:cubicBezTo>
                    <a:pt x="72586" y="7173"/>
                    <a:pt x="72649" y="6775"/>
                    <a:pt x="72649" y="6225"/>
                  </a:cubicBezTo>
                  <a:lnTo>
                    <a:pt x="72649" y="6225"/>
                  </a:lnTo>
                  <a:lnTo>
                    <a:pt x="64795" y="6246"/>
                  </a:lnTo>
                  <a:cubicBezTo>
                    <a:pt x="63979" y="3222"/>
                    <a:pt x="61395" y="992"/>
                    <a:pt x="58286" y="928"/>
                  </a:cubicBezTo>
                  <a:cubicBezTo>
                    <a:pt x="58239" y="927"/>
                    <a:pt x="58192" y="927"/>
                    <a:pt x="58146" y="927"/>
                  </a:cubicBezTo>
                  <a:cubicBezTo>
                    <a:pt x="55001" y="927"/>
                    <a:pt x="52315" y="3204"/>
                    <a:pt x="51506" y="6288"/>
                  </a:cubicBezTo>
                  <a:lnTo>
                    <a:pt x="19178" y="6421"/>
                  </a:lnTo>
                  <a:cubicBezTo>
                    <a:pt x="18760" y="2846"/>
                    <a:pt x="15958" y="65"/>
                    <a:pt x="12473" y="1"/>
                  </a:cubicBezTo>
                  <a:cubicBezTo>
                    <a:pt x="12430" y="1"/>
                    <a:pt x="12388" y="0"/>
                    <a:pt x="123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9"/>
            <p:cNvSpPr/>
            <p:nvPr/>
          </p:nvSpPr>
          <p:spPr>
            <a:xfrm>
              <a:off x="3059640" y="3267775"/>
              <a:ext cx="897252" cy="888859"/>
            </a:xfrm>
            <a:custGeom>
              <a:avLst/>
              <a:gdLst/>
              <a:ahLst/>
              <a:cxnLst/>
              <a:rect l="l" t="t" r="r" b="b"/>
              <a:pathLst>
                <a:path w="11653" h="11544" extrusionOk="0">
                  <a:moveTo>
                    <a:pt x="5806" y="0"/>
                  </a:moveTo>
                  <a:cubicBezTo>
                    <a:pt x="2685" y="0"/>
                    <a:pt x="132" y="2512"/>
                    <a:pt x="64" y="5648"/>
                  </a:cubicBezTo>
                  <a:cubicBezTo>
                    <a:pt x="1" y="8825"/>
                    <a:pt x="2516" y="11473"/>
                    <a:pt x="5715" y="11542"/>
                  </a:cubicBezTo>
                  <a:cubicBezTo>
                    <a:pt x="5754" y="11543"/>
                    <a:pt x="5793" y="11543"/>
                    <a:pt x="5832" y="11543"/>
                  </a:cubicBezTo>
                  <a:cubicBezTo>
                    <a:pt x="8957" y="11543"/>
                    <a:pt x="11521" y="9030"/>
                    <a:pt x="11584" y="5891"/>
                  </a:cubicBezTo>
                  <a:cubicBezTo>
                    <a:pt x="11652" y="2713"/>
                    <a:pt x="9137" y="65"/>
                    <a:pt x="5932" y="2"/>
                  </a:cubicBezTo>
                  <a:cubicBezTo>
                    <a:pt x="5890" y="1"/>
                    <a:pt x="5848" y="0"/>
                    <a:pt x="58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89" name="Google Shape;689;p29"/>
            <p:cNvSpPr/>
            <p:nvPr/>
          </p:nvSpPr>
          <p:spPr>
            <a:xfrm>
              <a:off x="3258219" y="3464737"/>
              <a:ext cx="499637" cy="494940"/>
            </a:xfrm>
            <a:custGeom>
              <a:avLst/>
              <a:gdLst/>
              <a:ahLst/>
              <a:cxnLst/>
              <a:rect l="l" t="t" r="r" b="b"/>
              <a:pathLst>
                <a:path w="6489" h="6428" extrusionOk="0">
                  <a:moveTo>
                    <a:pt x="3234" y="1"/>
                  </a:moveTo>
                  <a:cubicBezTo>
                    <a:pt x="1504" y="1"/>
                    <a:pt x="69" y="1394"/>
                    <a:pt x="22" y="3137"/>
                  </a:cubicBezTo>
                  <a:cubicBezTo>
                    <a:pt x="1" y="4922"/>
                    <a:pt x="1415" y="6378"/>
                    <a:pt x="3179" y="6426"/>
                  </a:cubicBezTo>
                  <a:cubicBezTo>
                    <a:pt x="3204" y="6427"/>
                    <a:pt x="3230" y="6427"/>
                    <a:pt x="3256" y="6427"/>
                  </a:cubicBezTo>
                  <a:cubicBezTo>
                    <a:pt x="4985" y="6427"/>
                    <a:pt x="6426" y="5028"/>
                    <a:pt x="6468" y="3270"/>
                  </a:cubicBezTo>
                  <a:cubicBezTo>
                    <a:pt x="6489" y="1501"/>
                    <a:pt x="5075" y="23"/>
                    <a:pt x="3311" y="2"/>
                  </a:cubicBezTo>
                  <a:cubicBezTo>
                    <a:pt x="3285" y="1"/>
                    <a:pt x="3259" y="1"/>
                    <a:pt x="3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9"/>
            <p:cNvSpPr/>
            <p:nvPr/>
          </p:nvSpPr>
          <p:spPr>
            <a:xfrm>
              <a:off x="3428309" y="3633287"/>
              <a:ext cx="159539" cy="157845"/>
            </a:xfrm>
            <a:custGeom>
              <a:avLst/>
              <a:gdLst/>
              <a:ahLst/>
              <a:cxnLst/>
              <a:rect l="l" t="t" r="r" b="b"/>
              <a:pathLst>
                <a:path w="2072" h="2050" extrusionOk="0">
                  <a:moveTo>
                    <a:pt x="1060" y="0"/>
                  </a:moveTo>
                  <a:cubicBezTo>
                    <a:pt x="482" y="0"/>
                    <a:pt x="22" y="440"/>
                    <a:pt x="22" y="1012"/>
                  </a:cubicBezTo>
                  <a:cubicBezTo>
                    <a:pt x="0" y="1563"/>
                    <a:pt x="440" y="2029"/>
                    <a:pt x="1012" y="2050"/>
                  </a:cubicBezTo>
                  <a:cubicBezTo>
                    <a:pt x="1589" y="2050"/>
                    <a:pt x="2050" y="1610"/>
                    <a:pt x="2050" y="1033"/>
                  </a:cubicBezTo>
                  <a:cubicBezTo>
                    <a:pt x="2071" y="482"/>
                    <a:pt x="1632" y="21"/>
                    <a:pt x="1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1" name="Google Shape;691;p29"/>
            <p:cNvSpPr/>
            <p:nvPr/>
          </p:nvSpPr>
          <p:spPr>
            <a:xfrm>
              <a:off x="6587173" y="3340769"/>
              <a:ext cx="897252" cy="887242"/>
            </a:xfrm>
            <a:custGeom>
              <a:avLst/>
              <a:gdLst/>
              <a:ahLst/>
              <a:cxnLst/>
              <a:rect l="l" t="t" r="r" b="b"/>
              <a:pathLst>
                <a:path w="11653" h="11523" extrusionOk="0">
                  <a:moveTo>
                    <a:pt x="5805" y="0"/>
                  </a:moveTo>
                  <a:cubicBezTo>
                    <a:pt x="2685" y="0"/>
                    <a:pt x="132" y="2491"/>
                    <a:pt x="64" y="5626"/>
                  </a:cubicBezTo>
                  <a:cubicBezTo>
                    <a:pt x="0" y="8831"/>
                    <a:pt x="2537" y="11452"/>
                    <a:pt x="5715" y="11521"/>
                  </a:cubicBezTo>
                  <a:cubicBezTo>
                    <a:pt x="5754" y="11522"/>
                    <a:pt x="5793" y="11522"/>
                    <a:pt x="5832" y="11522"/>
                  </a:cubicBezTo>
                  <a:cubicBezTo>
                    <a:pt x="8957" y="11522"/>
                    <a:pt x="11521" y="9009"/>
                    <a:pt x="11583" y="5870"/>
                  </a:cubicBezTo>
                  <a:cubicBezTo>
                    <a:pt x="11652" y="2692"/>
                    <a:pt x="9136" y="44"/>
                    <a:pt x="5932" y="2"/>
                  </a:cubicBezTo>
                  <a:cubicBezTo>
                    <a:pt x="5890" y="1"/>
                    <a:pt x="5847"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2" name="Google Shape;692;p29"/>
            <p:cNvSpPr/>
            <p:nvPr/>
          </p:nvSpPr>
          <p:spPr>
            <a:xfrm>
              <a:off x="6785752" y="3536115"/>
              <a:ext cx="499637" cy="494863"/>
            </a:xfrm>
            <a:custGeom>
              <a:avLst/>
              <a:gdLst/>
              <a:ahLst/>
              <a:cxnLst/>
              <a:rect l="l" t="t" r="r" b="b"/>
              <a:pathLst>
                <a:path w="6489" h="6427" extrusionOk="0">
                  <a:moveTo>
                    <a:pt x="3233" y="1"/>
                  </a:moveTo>
                  <a:cubicBezTo>
                    <a:pt x="1504" y="1"/>
                    <a:pt x="69" y="1394"/>
                    <a:pt x="43" y="3158"/>
                  </a:cubicBezTo>
                  <a:cubicBezTo>
                    <a:pt x="1" y="4922"/>
                    <a:pt x="1415" y="6400"/>
                    <a:pt x="3178" y="6426"/>
                  </a:cubicBezTo>
                  <a:cubicBezTo>
                    <a:pt x="3205" y="6427"/>
                    <a:pt x="3231" y="6427"/>
                    <a:pt x="3257" y="6427"/>
                  </a:cubicBezTo>
                  <a:cubicBezTo>
                    <a:pt x="5011" y="6427"/>
                    <a:pt x="6426" y="5028"/>
                    <a:pt x="6467" y="3291"/>
                  </a:cubicBezTo>
                  <a:cubicBezTo>
                    <a:pt x="6489" y="1500"/>
                    <a:pt x="5101" y="44"/>
                    <a:pt x="3311" y="2"/>
                  </a:cubicBezTo>
                  <a:cubicBezTo>
                    <a:pt x="3285" y="1"/>
                    <a:pt x="3259" y="1"/>
                    <a:pt x="32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9"/>
            <p:cNvSpPr/>
            <p:nvPr/>
          </p:nvSpPr>
          <p:spPr>
            <a:xfrm>
              <a:off x="6955842" y="3704588"/>
              <a:ext cx="159539" cy="157999"/>
            </a:xfrm>
            <a:custGeom>
              <a:avLst/>
              <a:gdLst/>
              <a:ahLst/>
              <a:cxnLst/>
              <a:rect l="l" t="t" r="r" b="b"/>
              <a:pathLst>
                <a:path w="2072" h="2052" extrusionOk="0">
                  <a:moveTo>
                    <a:pt x="1059" y="1"/>
                  </a:moveTo>
                  <a:cubicBezTo>
                    <a:pt x="482" y="1"/>
                    <a:pt x="21" y="441"/>
                    <a:pt x="21" y="1013"/>
                  </a:cubicBezTo>
                  <a:cubicBezTo>
                    <a:pt x="0" y="1563"/>
                    <a:pt x="461" y="2051"/>
                    <a:pt x="1012" y="2051"/>
                  </a:cubicBezTo>
                  <a:cubicBezTo>
                    <a:pt x="1025" y="2051"/>
                    <a:pt x="1037" y="2051"/>
                    <a:pt x="1050" y="2051"/>
                  </a:cubicBezTo>
                  <a:cubicBezTo>
                    <a:pt x="1609" y="2051"/>
                    <a:pt x="2050" y="1599"/>
                    <a:pt x="2071" y="1060"/>
                  </a:cubicBezTo>
                  <a:cubicBezTo>
                    <a:pt x="2071" y="483"/>
                    <a:pt x="1631" y="22"/>
                    <a:pt x="1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4" name="Google Shape;694;p29"/>
            <p:cNvSpPr/>
            <p:nvPr/>
          </p:nvSpPr>
          <p:spPr>
            <a:xfrm>
              <a:off x="2597726" y="2882396"/>
              <a:ext cx="794460" cy="377057"/>
            </a:xfrm>
            <a:custGeom>
              <a:avLst/>
              <a:gdLst/>
              <a:ahLst/>
              <a:cxnLst/>
              <a:rect l="l" t="t" r="r" b="b"/>
              <a:pathLst>
                <a:path w="10318" h="4897" extrusionOk="0">
                  <a:moveTo>
                    <a:pt x="10152" y="1"/>
                  </a:moveTo>
                  <a:cubicBezTo>
                    <a:pt x="10126" y="1"/>
                    <a:pt x="10099" y="12"/>
                    <a:pt x="10078" y="39"/>
                  </a:cubicBezTo>
                  <a:cubicBezTo>
                    <a:pt x="9638" y="505"/>
                    <a:pt x="9177" y="966"/>
                    <a:pt x="8690" y="1384"/>
                  </a:cubicBezTo>
                  <a:cubicBezTo>
                    <a:pt x="7986" y="2046"/>
                    <a:pt x="7234" y="2708"/>
                    <a:pt x="6370" y="3105"/>
                  </a:cubicBezTo>
                  <a:cubicBezTo>
                    <a:pt x="5645" y="3460"/>
                    <a:pt x="4808" y="3635"/>
                    <a:pt x="4035" y="3815"/>
                  </a:cubicBezTo>
                  <a:cubicBezTo>
                    <a:pt x="2753" y="4143"/>
                    <a:pt x="1450" y="4408"/>
                    <a:pt x="147" y="4652"/>
                  </a:cubicBezTo>
                  <a:cubicBezTo>
                    <a:pt x="1" y="4692"/>
                    <a:pt x="57" y="4897"/>
                    <a:pt x="196" y="4897"/>
                  </a:cubicBezTo>
                  <a:cubicBezTo>
                    <a:pt x="202" y="4897"/>
                    <a:pt x="209" y="4896"/>
                    <a:pt x="216" y="4895"/>
                  </a:cubicBezTo>
                  <a:cubicBezTo>
                    <a:pt x="767" y="4784"/>
                    <a:pt x="1296" y="4673"/>
                    <a:pt x="1847" y="4541"/>
                  </a:cubicBezTo>
                  <a:cubicBezTo>
                    <a:pt x="2774" y="4366"/>
                    <a:pt x="3680" y="4165"/>
                    <a:pt x="4585" y="3926"/>
                  </a:cubicBezTo>
                  <a:cubicBezTo>
                    <a:pt x="5338" y="3725"/>
                    <a:pt x="6132" y="3529"/>
                    <a:pt x="6815" y="3153"/>
                  </a:cubicBezTo>
                  <a:cubicBezTo>
                    <a:pt x="8092" y="2401"/>
                    <a:pt x="9241" y="1299"/>
                    <a:pt x="10237" y="192"/>
                  </a:cubicBezTo>
                  <a:cubicBezTo>
                    <a:pt x="10317" y="112"/>
                    <a:pt x="10236" y="1"/>
                    <a:pt x="10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5" name="Google Shape;695;p29"/>
            <p:cNvSpPr/>
            <p:nvPr/>
          </p:nvSpPr>
          <p:spPr>
            <a:xfrm>
              <a:off x="7184990" y="2809017"/>
              <a:ext cx="231300" cy="230992"/>
            </a:xfrm>
            <a:custGeom>
              <a:avLst/>
              <a:gdLst/>
              <a:ahLst/>
              <a:cxnLst/>
              <a:rect l="l" t="t" r="r" b="b"/>
              <a:pathLst>
                <a:path w="3004" h="3000" extrusionOk="0">
                  <a:moveTo>
                    <a:pt x="1481" y="244"/>
                  </a:moveTo>
                  <a:cubicBezTo>
                    <a:pt x="1496" y="244"/>
                    <a:pt x="1511" y="244"/>
                    <a:pt x="1526" y="245"/>
                  </a:cubicBezTo>
                  <a:cubicBezTo>
                    <a:pt x="2230" y="245"/>
                    <a:pt x="2760" y="838"/>
                    <a:pt x="2760" y="1521"/>
                  </a:cubicBezTo>
                  <a:cubicBezTo>
                    <a:pt x="2718" y="2192"/>
                    <a:pt x="2207" y="2761"/>
                    <a:pt x="1516" y="2761"/>
                  </a:cubicBezTo>
                  <a:cubicBezTo>
                    <a:pt x="1504" y="2761"/>
                    <a:pt x="1491" y="2761"/>
                    <a:pt x="1478" y="2761"/>
                  </a:cubicBezTo>
                  <a:cubicBezTo>
                    <a:pt x="795" y="2734"/>
                    <a:pt x="223" y="2162"/>
                    <a:pt x="244" y="1479"/>
                  </a:cubicBezTo>
                  <a:cubicBezTo>
                    <a:pt x="265" y="811"/>
                    <a:pt x="818" y="244"/>
                    <a:pt x="1481" y="244"/>
                  </a:cubicBezTo>
                  <a:close/>
                  <a:moveTo>
                    <a:pt x="1490" y="1"/>
                  </a:moveTo>
                  <a:cubicBezTo>
                    <a:pt x="710" y="1"/>
                    <a:pt x="22" y="676"/>
                    <a:pt x="1" y="1479"/>
                  </a:cubicBezTo>
                  <a:cubicBezTo>
                    <a:pt x="1" y="2273"/>
                    <a:pt x="663" y="2978"/>
                    <a:pt x="1478" y="2999"/>
                  </a:cubicBezTo>
                  <a:cubicBezTo>
                    <a:pt x="2315" y="2999"/>
                    <a:pt x="2953" y="2346"/>
                    <a:pt x="3003" y="1537"/>
                  </a:cubicBezTo>
                  <a:lnTo>
                    <a:pt x="3003" y="1537"/>
                  </a:lnTo>
                  <a:cubicBezTo>
                    <a:pt x="3003" y="1532"/>
                    <a:pt x="3004" y="1527"/>
                    <a:pt x="3004" y="1521"/>
                  </a:cubicBezTo>
                  <a:lnTo>
                    <a:pt x="3004" y="1521"/>
                  </a:lnTo>
                  <a:cubicBezTo>
                    <a:pt x="3004" y="1521"/>
                    <a:pt x="3004" y="1521"/>
                    <a:pt x="3004" y="1521"/>
                  </a:cubicBezTo>
                  <a:cubicBezTo>
                    <a:pt x="3004" y="1518"/>
                    <a:pt x="3004" y="1515"/>
                    <a:pt x="3003" y="1513"/>
                  </a:cubicBezTo>
                  <a:lnTo>
                    <a:pt x="3003" y="1513"/>
                  </a:lnTo>
                  <a:cubicBezTo>
                    <a:pt x="2978" y="701"/>
                    <a:pt x="2360" y="23"/>
                    <a:pt x="1526" y="1"/>
                  </a:cubicBezTo>
                  <a:cubicBezTo>
                    <a:pt x="1514" y="1"/>
                    <a:pt x="1502" y="1"/>
                    <a:pt x="1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6" name="Google Shape;696;p29"/>
            <p:cNvSpPr/>
            <p:nvPr/>
          </p:nvSpPr>
          <p:spPr>
            <a:xfrm>
              <a:off x="5159852" y="2907267"/>
              <a:ext cx="298981" cy="70068"/>
            </a:xfrm>
            <a:custGeom>
              <a:avLst/>
              <a:gdLst/>
              <a:ahLst/>
              <a:cxnLst/>
              <a:rect l="l" t="t" r="r" b="b"/>
              <a:pathLst>
                <a:path w="3883" h="910" extrusionOk="0">
                  <a:moveTo>
                    <a:pt x="1771" y="0"/>
                  </a:moveTo>
                  <a:cubicBezTo>
                    <a:pt x="788" y="0"/>
                    <a:pt x="0" y="175"/>
                    <a:pt x="0" y="425"/>
                  </a:cubicBezTo>
                  <a:cubicBezTo>
                    <a:pt x="0" y="664"/>
                    <a:pt x="858" y="886"/>
                    <a:pt x="1918" y="907"/>
                  </a:cubicBezTo>
                  <a:cubicBezTo>
                    <a:pt x="1977" y="909"/>
                    <a:pt x="2036" y="909"/>
                    <a:pt x="2093" y="909"/>
                  </a:cubicBezTo>
                  <a:cubicBezTo>
                    <a:pt x="3090" y="909"/>
                    <a:pt x="3863" y="739"/>
                    <a:pt x="3883" y="489"/>
                  </a:cubicBezTo>
                  <a:cubicBezTo>
                    <a:pt x="3883" y="245"/>
                    <a:pt x="3019" y="28"/>
                    <a:pt x="1939" y="2"/>
                  </a:cubicBezTo>
                  <a:cubicBezTo>
                    <a:pt x="1882" y="1"/>
                    <a:pt x="1826" y="0"/>
                    <a:pt x="17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7" name="Google Shape;697;p29"/>
            <p:cNvSpPr/>
            <p:nvPr/>
          </p:nvSpPr>
          <p:spPr>
            <a:xfrm>
              <a:off x="6485227" y="2914197"/>
              <a:ext cx="298981" cy="71685"/>
            </a:xfrm>
            <a:custGeom>
              <a:avLst/>
              <a:gdLst/>
              <a:ahLst/>
              <a:cxnLst/>
              <a:rect l="l" t="t" r="r" b="b"/>
              <a:pathLst>
                <a:path w="3883" h="931" extrusionOk="0">
                  <a:moveTo>
                    <a:pt x="1782" y="0"/>
                  </a:moveTo>
                  <a:cubicBezTo>
                    <a:pt x="794" y="0"/>
                    <a:pt x="0" y="189"/>
                    <a:pt x="0" y="420"/>
                  </a:cubicBezTo>
                  <a:cubicBezTo>
                    <a:pt x="0" y="685"/>
                    <a:pt x="858" y="907"/>
                    <a:pt x="1918" y="929"/>
                  </a:cubicBezTo>
                  <a:cubicBezTo>
                    <a:pt x="1971" y="930"/>
                    <a:pt x="2025" y="930"/>
                    <a:pt x="2077" y="930"/>
                  </a:cubicBezTo>
                  <a:cubicBezTo>
                    <a:pt x="3082" y="930"/>
                    <a:pt x="3861" y="742"/>
                    <a:pt x="3861" y="510"/>
                  </a:cubicBezTo>
                  <a:cubicBezTo>
                    <a:pt x="3882" y="245"/>
                    <a:pt x="2998" y="23"/>
                    <a:pt x="1939" y="2"/>
                  </a:cubicBezTo>
                  <a:cubicBezTo>
                    <a:pt x="1886" y="1"/>
                    <a:pt x="1834" y="0"/>
                    <a:pt x="1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8" name="Google Shape;698;p29"/>
            <p:cNvSpPr/>
            <p:nvPr/>
          </p:nvSpPr>
          <p:spPr>
            <a:xfrm>
              <a:off x="4087339" y="2845668"/>
              <a:ext cx="94014" cy="967628"/>
            </a:xfrm>
            <a:custGeom>
              <a:avLst/>
              <a:gdLst/>
              <a:ahLst/>
              <a:cxnLst/>
              <a:rect l="l" t="t" r="r" b="b"/>
              <a:pathLst>
                <a:path w="1221" h="12567" extrusionOk="0">
                  <a:moveTo>
                    <a:pt x="354" y="1"/>
                  </a:moveTo>
                  <a:cubicBezTo>
                    <a:pt x="295" y="1"/>
                    <a:pt x="233" y="34"/>
                    <a:pt x="223" y="97"/>
                  </a:cubicBezTo>
                  <a:cubicBezTo>
                    <a:pt x="180" y="696"/>
                    <a:pt x="133" y="1289"/>
                    <a:pt x="111" y="1861"/>
                  </a:cubicBezTo>
                  <a:cubicBezTo>
                    <a:pt x="0" y="4006"/>
                    <a:pt x="0" y="6098"/>
                    <a:pt x="265" y="8217"/>
                  </a:cubicBezTo>
                  <a:cubicBezTo>
                    <a:pt x="445" y="9652"/>
                    <a:pt x="689" y="11066"/>
                    <a:pt x="975" y="12480"/>
                  </a:cubicBezTo>
                  <a:cubicBezTo>
                    <a:pt x="983" y="12540"/>
                    <a:pt x="1026" y="12566"/>
                    <a:pt x="1072" y="12566"/>
                  </a:cubicBezTo>
                  <a:cubicBezTo>
                    <a:pt x="1142" y="12566"/>
                    <a:pt x="1221" y="12504"/>
                    <a:pt x="1192" y="12411"/>
                  </a:cubicBezTo>
                  <a:cubicBezTo>
                    <a:pt x="1086" y="11903"/>
                    <a:pt x="996" y="11373"/>
                    <a:pt x="906" y="10844"/>
                  </a:cubicBezTo>
                  <a:cubicBezTo>
                    <a:pt x="530" y="8746"/>
                    <a:pt x="265" y="6654"/>
                    <a:pt x="265" y="4536"/>
                  </a:cubicBezTo>
                  <a:cubicBezTo>
                    <a:pt x="265" y="3053"/>
                    <a:pt x="334" y="1575"/>
                    <a:pt x="466" y="119"/>
                  </a:cubicBezTo>
                  <a:cubicBezTo>
                    <a:pt x="477" y="39"/>
                    <a:pt x="417" y="1"/>
                    <a:pt x="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9" name="Google Shape;699;p29"/>
            <p:cNvSpPr/>
            <p:nvPr/>
          </p:nvSpPr>
          <p:spPr>
            <a:xfrm>
              <a:off x="5589657" y="2792462"/>
              <a:ext cx="28104" cy="1005895"/>
            </a:xfrm>
            <a:custGeom>
              <a:avLst/>
              <a:gdLst/>
              <a:ahLst/>
              <a:cxnLst/>
              <a:rect l="l" t="t" r="r" b="b"/>
              <a:pathLst>
                <a:path w="365" h="13064" extrusionOk="0">
                  <a:moveTo>
                    <a:pt x="240" y="0"/>
                  </a:moveTo>
                  <a:cubicBezTo>
                    <a:pt x="186" y="0"/>
                    <a:pt x="133" y="34"/>
                    <a:pt x="133" y="105"/>
                  </a:cubicBezTo>
                  <a:cubicBezTo>
                    <a:pt x="133" y="635"/>
                    <a:pt x="112" y="1164"/>
                    <a:pt x="112" y="1694"/>
                  </a:cubicBezTo>
                  <a:cubicBezTo>
                    <a:pt x="64" y="5444"/>
                    <a:pt x="43" y="9199"/>
                    <a:pt x="1" y="12949"/>
                  </a:cubicBezTo>
                  <a:cubicBezTo>
                    <a:pt x="1" y="13025"/>
                    <a:pt x="62" y="13064"/>
                    <a:pt x="123" y="13064"/>
                  </a:cubicBezTo>
                  <a:cubicBezTo>
                    <a:pt x="183" y="13064"/>
                    <a:pt x="244" y="13025"/>
                    <a:pt x="244" y="12949"/>
                  </a:cubicBezTo>
                  <a:lnTo>
                    <a:pt x="244" y="11381"/>
                  </a:lnTo>
                  <a:cubicBezTo>
                    <a:pt x="287" y="7631"/>
                    <a:pt x="329" y="3876"/>
                    <a:pt x="350" y="126"/>
                  </a:cubicBezTo>
                  <a:cubicBezTo>
                    <a:pt x="364" y="44"/>
                    <a:pt x="301"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00" name="Google Shape;700;p29"/>
            <p:cNvSpPr/>
            <p:nvPr/>
          </p:nvSpPr>
          <p:spPr>
            <a:xfrm>
              <a:off x="6435871" y="2630611"/>
              <a:ext cx="572630" cy="1150035"/>
            </a:xfrm>
            <a:custGeom>
              <a:avLst/>
              <a:gdLst/>
              <a:ahLst/>
              <a:cxnLst/>
              <a:rect l="l" t="t" r="r" b="b"/>
              <a:pathLst>
                <a:path w="7437" h="14936" extrusionOk="0">
                  <a:moveTo>
                    <a:pt x="7092" y="0"/>
                  </a:moveTo>
                  <a:cubicBezTo>
                    <a:pt x="7019" y="0"/>
                    <a:pt x="6936" y="60"/>
                    <a:pt x="6949" y="152"/>
                  </a:cubicBezTo>
                  <a:cubicBezTo>
                    <a:pt x="7082" y="994"/>
                    <a:pt x="7082" y="1874"/>
                    <a:pt x="7039" y="2737"/>
                  </a:cubicBezTo>
                  <a:cubicBezTo>
                    <a:pt x="6949" y="4018"/>
                    <a:pt x="6684" y="5385"/>
                    <a:pt x="5805" y="6354"/>
                  </a:cubicBezTo>
                  <a:cubicBezTo>
                    <a:pt x="4900" y="7329"/>
                    <a:pt x="3660" y="7879"/>
                    <a:pt x="2580" y="8626"/>
                  </a:cubicBezTo>
                  <a:cubicBezTo>
                    <a:pt x="2098" y="8981"/>
                    <a:pt x="1632" y="9357"/>
                    <a:pt x="1277" y="9844"/>
                  </a:cubicBezTo>
                  <a:cubicBezTo>
                    <a:pt x="858" y="10438"/>
                    <a:pt x="615" y="11190"/>
                    <a:pt x="440" y="11894"/>
                  </a:cubicBezTo>
                  <a:cubicBezTo>
                    <a:pt x="196" y="12821"/>
                    <a:pt x="0" y="13838"/>
                    <a:pt x="43" y="14828"/>
                  </a:cubicBezTo>
                  <a:cubicBezTo>
                    <a:pt x="54" y="14897"/>
                    <a:pt x="119" y="14936"/>
                    <a:pt x="179" y="14936"/>
                  </a:cubicBezTo>
                  <a:cubicBezTo>
                    <a:pt x="235" y="14936"/>
                    <a:pt x="286" y="14902"/>
                    <a:pt x="286" y="14828"/>
                  </a:cubicBezTo>
                  <a:cubicBezTo>
                    <a:pt x="218" y="13552"/>
                    <a:pt x="530" y="12201"/>
                    <a:pt x="970" y="10988"/>
                  </a:cubicBezTo>
                  <a:cubicBezTo>
                    <a:pt x="1478" y="9601"/>
                    <a:pt x="2601" y="8849"/>
                    <a:pt x="3840" y="8123"/>
                  </a:cubicBezTo>
                  <a:cubicBezTo>
                    <a:pt x="4878" y="7482"/>
                    <a:pt x="6001" y="6773"/>
                    <a:pt x="6573" y="5650"/>
                  </a:cubicBezTo>
                  <a:cubicBezTo>
                    <a:pt x="7436" y="4018"/>
                    <a:pt x="7436" y="1874"/>
                    <a:pt x="7193" y="89"/>
                  </a:cubicBezTo>
                  <a:cubicBezTo>
                    <a:pt x="7184" y="27"/>
                    <a:pt x="7140" y="0"/>
                    <a:pt x="7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01" name="Google Shape;701;p29"/>
            <p:cNvSpPr/>
            <p:nvPr/>
          </p:nvSpPr>
          <p:spPr>
            <a:xfrm>
              <a:off x="4094269" y="2288044"/>
              <a:ext cx="2893797" cy="573631"/>
            </a:xfrm>
            <a:custGeom>
              <a:avLst/>
              <a:gdLst/>
              <a:ahLst/>
              <a:cxnLst/>
              <a:rect l="l" t="t" r="r" b="b"/>
              <a:pathLst>
                <a:path w="37583" h="7450" extrusionOk="0">
                  <a:moveTo>
                    <a:pt x="21368" y="0"/>
                  </a:moveTo>
                  <a:cubicBezTo>
                    <a:pt x="20545" y="0"/>
                    <a:pt x="19726" y="21"/>
                    <a:pt x="18913" y="57"/>
                  </a:cubicBezTo>
                  <a:cubicBezTo>
                    <a:pt x="15116" y="232"/>
                    <a:pt x="11276" y="920"/>
                    <a:pt x="7791" y="2483"/>
                  </a:cubicBezTo>
                  <a:cubicBezTo>
                    <a:pt x="5561" y="3500"/>
                    <a:pt x="3379" y="4670"/>
                    <a:pt x="1303" y="5952"/>
                  </a:cubicBezTo>
                  <a:cubicBezTo>
                    <a:pt x="1303" y="5952"/>
                    <a:pt x="0" y="6852"/>
                    <a:pt x="265" y="7361"/>
                  </a:cubicBezTo>
                  <a:cubicBezTo>
                    <a:pt x="296" y="7422"/>
                    <a:pt x="753" y="7449"/>
                    <a:pt x="1537" y="7449"/>
                  </a:cubicBezTo>
                  <a:cubicBezTo>
                    <a:pt x="6973" y="7449"/>
                    <a:pt x="28110" y="6152"/>
                    <a:pt x="31757" y="6037"/>
                  </a:cubicBezTo>
                  <a:cubicBezTo>
                    <a:pt x="35925" y="5904"/>
                    <a:pt x="37583" y="5179"/>
                    <a:pt x="37493" y="4204"/>
                  </a:cubicBezTo>
                  <a:cubicBezTo>
                    <a:pt x="37408" y="3304"/>
                    <a:pt x="35554" y="2859"/>
                    <a:pt x="34913" y="2642"/>
                  </a:cubicBezTo>
                  <a:cubicBezTo>
                    <a:pt x="33478" y="2154"/>
                    <a:pt x="32133" y="1514"/>
                    <a:pt x="30676" y="1116"/>
                  </a:cubicBezTo>
                  <a:cubicBezTo>
                    <a:pt x="27669" y="294"/>
                    <a:pt x="24496" y="0"/>
                    <a:pt x="213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02" name="Google Shape;702;p29"/>
            <p:cNvSpPr/>
            <p:nvPr/>
          </p:nvSpPr>
          <p:spPr>
            <a:xfrm>
              <a:off x="2547831" y="3403677"/>
              <a:ext cx="221137" cy="239847"/>
            </a:xfrm>
            <a:custGeom>
              <a:avLst/>
              <a:gdLst/>
              <a:ahLst/>
              <a:cxnLst/>
              <a:rect l="l" t="t" r="r" b="b"/>
              <a:pathLst>
                <a:path w="2872" h="3115" extrusionOk="0">
                  <a:moveTo>
                    <a:pt x="181" y="0"/>
                  </a:moveTo>
                  <a:cubicBezTo>
                    <a:pt x="27" y="970"/>
                    <a:pt x="1" y="1986"/>
                    <a:pt x="70" y="2934"/>
                  </a:cubicBezTo>
                  <a:cubicBezTo>
                    <a:pt x="91" y="3003"/>
                    <a:pt x="91" y="3046"/>
                    <a:pt x="91" y="3115"/>
                  </a:cubicBezTo>
                  <a:cubicBezTo>
                    <a:pt x="642" y="3088"/>
                    <a:pt x="1282" y="3046"/>
                    <a:pt x="1770" y="2956"/>
                  </a:cubicBezTo>
                  <a:cubicBezTo>
                    <a:pt x="2871" y="2760"/>
                    <a:pt x="2808" y="1743"/>
                    <a:pt x="2739" y="906"/>
                  </a:cubicBezTo>
                  <a:cubicBezTo>
                    <a:pt x="2675" y="265"/>
                    <a:pt x="975" y="69"/>
                    <a:pt x="1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03" name="Google Shape;703;p29"/>
            <p:cNvSpPr/>
            <p:nvPr/>
          </p:nvSpPr>
          <p:spPr>
            <a:xfrm>
              <a:off x="7999018" y="2890635"/>
              <a:ext cx="1694" cy="1694"/>
            </a:xfrm>
            <a:custGeom>
              <a:avLst/>
              <a:gdLst/>
              <a:ahLst/>
              <a:cxnLst/>
              <a:rect l="l" t="t" r="r" b="b"/>
              <a:pathLst>
                <a:path w="22" h="22" extrusionOk="0">
                  <a:moveTo>
                    <a:pt x="21" y="22"/>
                  </a:moveTo>
                  <a:lnTo>
                    <a:pt x="21" y="22"/>
                  </a:lnTo>
                  <a:lnTo>
                    <a:pt x="21" y="22"/>
                  </a:lnTo>
                  <a:close/>
                  <a:moveTo>
                    <a:pt x="21" y="1"/>
                  </a:moveTo>
                  <a:lnTo>
                    <a:pt x="21" y="1"/>
                  </a:lnTo>
                  <a:lnTo>
                    <a:pt x="21" y="1"/>
                  </a:lnTo>
                  <a:close/>
                  <a:moveTo>
                    <a:pt x="0" y="1"/>
                  </a:moveTo>
                  <a:lnTo>
                    <a:pt x="21" y="1"/>
                  </a:lnTo>
                  <a:lnTo>
                    <a:pt x="0" y="1"/>
                  </a:lnTo>
                  <a:close/>
                  <a:moveTo>
                    <a:pt x="0" y="1"/>
                  </a:move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9"/>
            <p:cNvSpPr/>
            <p:nvPr/>
          </p:nvSpPr>
          <p:spPr>
            <a:xfrm>
              <a:off x="7805290" y="2824185"/>
              <a:ext cx="288818" cy="458828"/>
            </a:xfrm>
            <a:custGeom>
              <a:avLst/>
              <a:gdLst/>
              <a:ahLst/>
              <a:cxnLst/>
              <a:rect l="l" t="t" r="r" b="b"/>
              <a:pathLst>
                <a:path w="3751" h="5959" extrusionOk="0">
                  <a:moveTo>
                    <a:pt x="2161" y="0"/>
                  </a:moveTo>
                  <a:cubicBezTo>
                    <a:pt x="1367" y="265"/>
                    <a:pt x="0" y="906"/>
                    <a:pt x="43" y="2140"/>
                  </a:cubicBezTo>
                  <a:cubicBezTo>
                    <a:pt x="133" y="3888"/>
                    <a:pt x="662" y="4968"/>
                    <a:pt x="1875" y="5540"/>
                  </a:cubicBezTo>
                  <a:cubicBezTo>
                    <a:pt x="2516" y="5826"/>
                    <a:pt x="3220" y="5916"/>
                    <a:pt x="3750" y="5959"/>
                  </a:cubicBezTo>
                  <a:cubicBezTo>
                    <a:pt x="3332" y="3861"/>
                    <a:pt x="2802" y="1833"/>
                    <a:pt x="2537" y="885"/>
                  </a:cubicBezTo>
                  <a:lnTo>
                    <a:pt x="2537" y="864"/>
                  </a:lnTo>
                  <a:lnTo>
                    <a:pt x="2516" y="864"/>
                  </a:lnTo>
                  <a:cubicBezTo>
                    <a:pt x="2426" y="530"/>
                    <a:pt x="2320" y="244"/>
                    <a:pt x="2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9"/>
            <p:cNvSpPr/>
            <p:nvPr/>
          </p:nvSpPr>
          <p:spPr>
            <a:xfrm>
              <a:off x="2733397" y="3074123"/>
              <a:ext cx="3311" cy="3388"/>
            </a:xfrm>
            <a:custGeom>
              <a:avLst/>
              <a:gdLst/>
              <a:ahLst/>
              <a:cxnLst/>
              <a:rect l="l" t="t" r="r" b="b"/>
              <a:pathLst>
                <a:path w="43" h="44" extrusionOk="0">
                  <a:moveTo>
                    <a:pt x="1" y="43"/>
                  </a:moveTo>
                  <a:lnTo>
                    <a:pt x="1" y="43"/>
                  </a:lnTo>
                  <a:lnTo>
                    <a:pt x="1" y="43"/>
                  </a:lnTo>
                  <a:close/>
                  <a:moveTo>
                    <a:pt x="22" y="22"/>
                  </a:moveTo>
                  <a:lnTo>
                    <a:pt x="22" y="22"/>
                  </a:lnTo>
                  <a:lnTo>
                    <a:pt x="1" y="22"/>
                  </a:lnTo>
                  <a:lnTo>
                    <a:pt x="22" y="22"/>
                  </a:lnTo>
                  <a:lnTo>
                    <a:pt x="22" y="22"/>
                  </a:lnTo>
                  <a:close/>
                  <a:moveTo>
                    <a:pt x="22" y="22"/>
                  </a:moveTo>
                  <a:lnTo>
                    <a:pt x="22" y="22"/>
                  </a:lnTo>
                  <a:lnTo>
                    <a:pt x="22" y="22"/>
                  </a:lnTo>
                  <a:close/>
                  <a:moveTo>
                    <a:pt x="43" y="1"/>
                  </a:moveTo>
                  <a:cubicBezTo>
                    <a:pt x="43" y="1"/>
                    <a:pt x="43" y="22"/>
                    <a:pt x="22" y="22"/>
                  </a:cubicBezTo>
                  <a:cubicBezTo>
                    <a:pt x="43" y="22"/>
                    <a:pt x="43" y="1"/>
                    <a:pt x="43" y="1"/>
                  </a:cubicBezTo>
                  <a:close/>
                  <a:moveTo>
                    <a:pt x="43" y="1"/>
                  </a:moveTo>
                  <a:lnTo>
                    <a:pt x="43" y="1"/>
                  </a:lnTo>
                  <a:lnTo>
                    <a:pt x="43" y="1"/>
                  </a:lnTo>
                  <a:close/>
                  <a:moveTo>
                    <a:pt x="43" y="1"/>
                  </a:moveTo>
                  <a:lnTo>
                    <a:pt x="43" y="1"/>
                  </a:lnTo>
                  <a:lnTo>
                    <a:pt x="43" y="1"/>
                  </a:lnTo>
                  <a:close/>
                  <a:moveTo>
                    <a:pt x="43" y="1"/>
                  </a:moveTo>
                  <a:lnTo>
                    <a:pt x="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9"/>
            <p:cNvSpPr/>
            <p:nvPr/>
          </p:nvSpPr>
          <p:spPr>
            <a:xfrm>
              <a:off x="2692588" y="2931444"/>
              <a:ext cx="438501" cy="181945"/>
            </a:xfrm>
            <a:custGeom>
              <a:avLst/>
              <a:gdLst/>
              <a:ahLst/>
              <a:cxnLst/>
              <a:rect l="l" t="t" r="r" b="b"/>
              <a:pathLst>
                <a:path w="5695" h="2363" extrusionOk="0">
                  <a:moveTo>
                    <a:pt x="5694" y="0"/>
                  </a:moveTo>
                  <a:lnTo>
                    <a:pt x="5694" y="0"/>
                  </a:lnTo>
                  <a:cubicBezTo>
                    <a:pt x="3618" y="509"/>
                    <a:pt x="1632" y="1102"/>
                    <a:pt x="573" y="1854"/>
                  </a:cubicBezTo>
                  <a:cubicBezTo>
                    <a:pt x="573" y="1854"/>
                    <a:pt x="573" y="1875"/>
                    <a:pt x="552" y="1875"/>
                  </a:cubicBezTo>
                  <a:lnTo>
                    <a:pt x="531" y="1875"/>
                  </a:lnTo>
                  <a:lnTo>
                    <a:pt x="531" y="1896"/>
                  </a:lnTo>
                  <a:cubicBezTo>
                    <a:pt x="329" y="2029"/>
                    <a:pt x="155" y="2182"/>
                    <a:pt x="1" y="2362"/>
                  </a:cubicBezTo>
                  <a:lnTo>
                    <a:pt x="504" y="2362"/>
                  </a:lnTo>
                  <a:cubicBezTo>
                    <a:pt x="504" y="2362"/>
                    <a:pt x="2405" y="2272"/>
                    <a:pt x="3793" y="1700"/>
                  </a:cubicBezTo>
                  <a:cubicBezTo>
                    <a:pt x="4678" y="1346"/>
                    <a:pt x="5318" y="551"/>
                    <a:pt x="56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7" name="Google Shape;707;p29"/>
          <p:cNvSpPr/>
          <p:nvPr/>
        </p:nvSpPr>
        <p:spPr>
          <a:xfrm>
            <a:off x="5036100" y="3060140"/>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9"/>
          <p:cNvSpPr/>
          <p:nvPr/>
        </p:nvSpPr>
        <p:spPr>
          <a:xfrm>
            <a:off x="5330000" y="2812655"/>
            <a:ext cx="250671" cy="247486"/>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388B68FF-5DCF-7DBE-E72F-C0D154F72EA1}"/>
              </a:ext>
            </a:extLst>
          </p:cNvPr>
          <p:cNvSpPr txBox="1"/>
          <p:nvPr/>
        </p:nvSpPr>
        <p:spPr>
          <a:xfrm>
            <a:off x="1306522" y="3583065"/>
            <a:ext cx="2197613" cy="1384995"/>
          </a:xfrm>
          <a:prstGeom prst="rect">
            <a:avLst/>
          </a:prstGeom>
          <a:noFill/>
        </p:spPr>
        <p:txBody>
          <a:bodyPr wrap="square" rtlCol="0">
            <a:spAutoFit/>
          </a:bodyPr>
          <a:lstStyle/>
          <a:p>
            <a:pPr marL="0" marR="0" lvl="0" indent="0" algn="ctr" rtl="0">
              <a:lnSpc>
                <a:spcPct val="100000"/>
              </a:lnSpc>
              <a:spcBef>
                <a:spcPts val="0"/>
              </a:spcBef>
              <a:spcAft>
                <a:spcPts val="0"/>
              </a:spcAft>
              <a:buClr>
                <a:srgbClr val="000000"/>
              </a:buClr>
              <a:buSzPts val="3200"/>
              <a:buFont typeface="Arial"/>
              <a:buNone/>
            </a:pPr>
            <a:r>
              <a:rPr lang="en-US" b="1" i="0" u="none" strike="noStrike" cap="none"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Times New Roman"/>
              </a:rPr>
              <a:t>Submitted for the partial fulfillment </a:t>
            </a:r>
            <a:endParaRPr lang="en-US" sz="800" b="1"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endParaRPr>
          </a:p>
          <a:p>
            <a:pPr marL="0" marR="0" lvl="0" indent="0" algn="ctr" rtl="0">
              <a:lnSpc>
                <a:spcPct val="100000"/>
              </a:lnSpc>
              <a:spcBef>
                <a:spcPts val="0"/>
              </a:spcBef>
              <a:spcAft>
                <a:spcPts val="0"/>
              </a:spcAft>
              <a:buClr>
                <a:srgbClr val="000000"/>
              </a:buClr>
              <a:buSzPts val="3200"/>
              <a:buFont typeface="Arial"/>
              <a:buNone/>
            </a:pPr>
            <a:r>
              <a:rPr lang="en-US" b="1" i="0" u="none" strike="noStrike" cap="none"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Times New Roman"/>
              </a:rPr>
              <a:t>of </a:t>
            </a:r>
            <a:endParaRPr lang="en-US" sz="800" b="1"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endParaRPr>
          </a:p>
          <a:p>
            <a:pPr marL="0" marR="0" lvl="0" indent="0" algn="ctr" rtl="0">
              <a:lnSpc>
                <a:spcPct val="100000"/>
              </a:lnSpc>
              <a:spcBef>
                <a:spcPts val="0"/>
              </a:spcBef>
              <a:spcAft>
                <a:spcPts val="0"/>
              </a:spcAft>
              <a:buClr>
                <a:srgbClr val="000000"/>
              </a:buClr>
              <a:buSzPts val="3200"/>
              <a:buFont typeface="Arial"/>
              <a:buNone/>
            </a:pPr>
            <a:r>
              <a:rPr lang="en-US" b="1" i="0" u="none" strike="noStrike" cap="none"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Times New Roman"/>
              </a:rPr>
              <a:t>BTECH HONS</a:t>
            </a:r>
            <a:endParaRPr lang="en-US" sz="800" b="1"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endParaRPr>
          </a:p>
          <a:p>
            <a:pPr marL="0" marR="0" lvl="0" indent="0" algn="ctr" rtl="0">
              <a:lnSpc>
                <a:spcPct val="100000"/>
              </a:lnSpc>
              <a:spcBef>
                <a:spcPts val="0"/>
              </a:spcBef>
              <a:spcAft>
                <a:spcPts val="0"/>
              </a:spcAft>
              <a:buClr>
                <a:srgbClr val="000000"/>
              </a:buClr>
              <a:buSzPts val="3200"/>
              <a:buFont typeface="Arial"/>
              <a:buNone/>
            </a:pPr>
            <a:r>
              <a:rPr lang="en-US" b="1" i="0" u="none" strike="noStrike" cap="none"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Times New Roman"/>
              </a:rPr>
              <a:t>in </a:t>
            </a:r>
            <a:endParaRPr lang="en-US" sz="800" b="1"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endParaRPr>
          </a:p>
          <a:p>
            <a:pPr marL="0" marR="0" lvl="0" indent="0" algn="ctr" rtl="0">
              <a:lnSpc>
                <a:spcPct val="100000"/>
              </a:lnSpc>
              <a:spcBef>
                <a:spcPts val="0"/>
              </a:spcBef>
              <a:spcAft>
                <a:spcPts val="0"/>
              </a:spcAft>
              <a:buClr>
                <a:srgbClr val="000000"/>
              </a:buClr>
              <a:buSzPts val="3200"/>
              <a:buFont typeface="Arial"/>
              <a:buNone/>
            </a:pPr>
            <a:r>
              <a:rPr lang="en-US" b="1" i="0" u="none" strike="noStrike" cap="none"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Times New Roman"/>
              </a:rPr>
              <a:t>RV UNIVERSITY</a:t>
            </a:r>
            <a:endParaRPr lang="en-IN" b="1" dirty="0">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33"/>
          <p:cNvSpPr txBox="1">
            <a:spLocks noGrp="1"/>
          </p:cNvSpPr>
          <p:nvPr>
            <p:ph type="title"/>
          </p:nvPr>
        </p:nvSpPr>
        <p:spPr>
          <a:xfrm>
            <a:off x="1405952" y="2717055"/>
            <a:ext cx="6332100" cy="877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Objectives</a:t>
            </a:r>
            <a:endParaRPr dirty="0"/>
          </a:p>
        </p:txBody>
      </p:sp>
      <p:sp>
        <p:nvSpPr>
          <p:cNvPr id="769" name="Google Shape;769;p33"/>
          <p:cNvSpPr txBox="1">
            <a:spLocks noGrp="1"/>
          </p:cNvSpPr>
          <p:nvPr>
            <p:ph type="title" idx="2"/>
          </p:nvPr>
        </p:nvSpPr>
        <p:spPr>
          <a:xfrm>
            <a:off x="3823500" y="1088950"/>
            <a:ext cx="1497000" cy="1493700"/>
          </a:xfrm>
          <a:prstGeom prst="rect">
            <a:avLst/>
          </a:prstGeom>
          <a:effectLst>
            <a:outerShdw dist="200025" dir="2760000" algn="bl" rotWithShape="0">
              <a:schemeClr val="lt2">
                <a:alpha val="4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grpSp>
        <p:nvGrpSpPr>
          <p:cNvPr id="770" name="Google Shape;770;p33"/>
          <p:cNvGrpSpPr/>
          <p:nvPr/>
        </p:nvGrpSpPr>
        <p:grpSpPr>
          <a:xfrm>
            <a:off x="7466519" y="3435521"/>
            <a:ext cx="801498" cy="1323985"/>
            <a:chOff x="267900" y="392875"/>
            <a:chExt cx="1039422" cy="1716785"/>
          </a:xfrm>
        </p:grpSpPr>
        <p:sp>
          <p:nvSpPr>
            <p:cNvPr id="771" name="Google Shape;771;p33"/>
            <p:cNvSpPr/>
            <p:nvPr/>
          </p:nvSpPr>
          <p:spPr>
            <a:xfrm>
              <a:off x="267900" y="392875"/>
              <a:ext cx="1039422" cy="1222831"/>
            </a:xfrm>
            <a:custGeom>
              <a:avLst/>
              <a:gdLst/>
              <a:ahLst/>
              <a:cxnLst/>
              <a:rect l="l" t="t" r="r" b="b"/>
              <a:pathLst>
                <a:path w="23638" h="27809" extrusionOk="0">
                  <a:moveTo>
                    <a:pt x="12964" y="0"/>
                  </a:moveTo>
                  <a:cubicBezTo>
                    <a:pt x="9950" y="0"/>
                    <a:pt x="7434" y="2963"/>
                    <a:pt x="7304" y="6692"/>
                  </a:cubicBezTo>
                  <a:cubicBezTo>
                    <a:pt x="7283" y="7222"/>
                    <a:pt x="7325" y="7751"/>
                    <a:pt x="7394" y="8255"/>
                  </a:cubicBezTo>
                  <a:cubicBezTo>
                    <a:pt x="6070" y="8964"/>
                    <a:pt x="4990" y="10310"/>
                    <a:pt x="4412" y="11988"/>
                  </a:cubicBezTo>
                  <a:cubicBezTo>
                    <a:pt x="4015" y="12094"/>
                    <a:pt x="3645" y="12253"/>
                    <a:pt x="3290" y="12449"/>
                  </a:cubicBezTo>
                  <a:cubicBezTo>
                    <a:pt x="620" y="13996"/>
                    <a:pt x="1" y="17920"/>
                    <a:pt x="1897" y="21209"/>
                  </a:cubicBezTo>
                  <a:cubicBezTo>
                    <a:pt x="3289" y="23613"/>
                    <a:pt x="5610" y="25016"/>
                    <a:pt x="7798" y="25016"/>
                  </a:cubicBezTo>
                  <a:cubicBezTo>
                    <a:pt x="8040" y="25016"/>
                    <a:pt x="8280" y="24999"/>
                    <a:pt x="8517" y="24964"/>
                  </a:cubicBezTo>
                  <a:cubicBezTo>
                    <a:pt x="9889" y="26728"/>
                    <a:pt x="11806" y="27808"/>
                    <a:pt x="13925" y="27808"/>
                  </a:cubicBezTo>
                  <a:cubicBezTo>
                    <a:pt x="18050" y="27808"/>
                    <a:pt x="21408" y="23725"/>
                    <a:pt x="21472" y="18651"/>
                  </a:cubicBezTo>
                  <a:cubicBezTo>
                    <a:pt x="22663" y="17438"/>
                    <a:pt x="23437" y="15627"/>
                    <a:pt x="23527" y="13577"/>
                  </a:cubicBezTo>
                  <a:cubicBezTo>
                    <a:pt x="23638" y="9891"/>
                    <a:pt x="21408" y="6798"/>
                    <a:pt x="18474" y="6512"/>
                  </a:cubicBezTo>
                  <a:cubicBezTo>
                    <a:pt x="18363" y="2958"/>
                    <a:pt x="16064" y="93"/>
                    <a:pt x="13130" y="3"/>
                  </a:cubicBezTo>
                  <a:cubicBezTo>
                    <a:pt x="13075" y="1"/>
                    <a:pt x="13019" y="0"/>
                    <a:pt x="12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3"/>
            <p:cNvSpPr/>
            <p:nvPr/>
          </p:nvSpPr>
          <p:spPr>
            <a:xfrm>
              <a:off x="861804" y="1126611"/>
              <a:ext cx="80602" cy="983049"/>
            </a:xfrm>
            <a:custGeom>
              <a:avLst/>
              <a:gdLst/>
              <a:ahLst/>
              <a:cxnLst/>
              <a:rect l="l" t="t" r="r" b="b"/>
              <a:pathLst>
                <a:path w="1833" h="22356" extrusionOk="0">
                  <a:moveTo>
                    <a:pt x="705" y="0"/>
                  </a:moveTo>
                  <a:lnTo>
                    <a:pt x="0" y="22356"/>
                  </a:lnTo>
                  <a:lnTo>
                    <a:pt x="0" y="22356"/>
                  </a:lnTo>
                  <a:lnTo>
                    <a:pt x="1833" y="22287"/>
                  </a:lnTo>
                  <a:lnTo>
                    <a:pt x="7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3" name="Google Shape;773;p33"/>
          <p:cNvSpPr/>
          <p:nvPr/>
        </p:nvSpPr>
        <p:spPr>
          <a:xfrm>
            <a:off x="6692700" y="1383090"/>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3"/>
          <p:cNvSpPr/>
          <p:nvPr/>
        </p:nvSpPr>
        <p:spPr>
          <a:xfrm>
            <a:off x="3066900" y="797550"/>
            <a:ext cx="250671" cy="247440"/>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3"/>
          <p:cNvSpPr/>
          <p:nvPr/>
        </p:nvSpPr>
        <p:spPr>
          <a:xfrm>
            <a:off x="6185025" y="4197115"/>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3"/>
          <p:cNvSpPr/>
          <p:nvPr/>
        </p:nvSpPr>
        <p:spPr>
          <a:xfrm>
            <a:off x="1228650" y="2407590"/>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7" name="Google Shape;777;p33"/>
          <p:cNvGrpSpPr/>
          <p:nvPr/>
        </p:nvGrpSpPr>
        <p:grpSpPr>
          <a:xfrm rot="-359762">
            <a:off x="2447590" y="1467184"/>
            <a:ext cx="403966" cy="1408127"/>
            <a:chOff x="3871459" y="1524906"/>
            <a:chExt cx="919351" cy="3204630"/>
          </a:xfrm>
        </p:grpSpPr>
        <p:sp>
          <p:nvSpPr>
            <p:cNvPr id="778" name="Google Shape;778;p33"/>
            <p:cNvSpPr/>
            <p:nvPr/>
          </p:nvSpPr>
          <p:spPr>
            <a:xfrm>
              <a:off x="4246630" y="3135713"/>
              <a:ext cx="175910" cy="1593822"/>
            </a:xfrm>
            <a:custGeom>
              <a:avLst/>
              <a:gdLst/>
              <a:ahLst/>
              <a:cxnLst/>
              <a:rect l="l" t="t" r="r" b="b"/>
              <a:pathLst>
                <a:path w="663" h="6007" extrusionOk="0">
                  <a:moveTo>
                    <a:pt x="1" y="1"/>
                  </a:moveTo>
                  <a:lnTo>
                    <a:pt x="1" y="6007"/>
                  </a:lnTo>
                  <a:lnTo>
                    <a:pt x="504" y="5784"/>
                  </a:lnTo>
                  <a:lnTo>
                    <a:pt x="663" y="5387"/>
                  </a:lnTo>
                  <a:lnTo>
                    <a:pt x="504" y="5297"/>
                  </a:lnTo>
                  <a:lnTo>
                    <a:pt x="504" y="5101"/>
                  </a:lnTo>
                  <a:lnTo>
                    <a:pt x="663" y="4968"/>
                  </a:lnTo>
                  <a:lnTo>
                    <a:pt x="663" y="4746"/>
                  </a:lnTo>
                  <a:lnTo>
                    <a:pt x="440" y="4682"/>
                  </a:lnTo>
                  <a:lnTo>
                    <a:pt x="440" y="4481"/>
                  </a:lnTo>
                  <a:lnTo>
                    <a:pt x="663" y="4481"/>
                  </a:lnTo>
                  <a:lnTo>
                    <a:pt x="663" y="4174"/>
                  </a:lnTo>
                  <a:lnTo>
                    <a:pt x="398" y="4153"/>
                  </a:lnTo>
                  <a:lnTo>
                    <a:pt x="6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3"/>
            <p:cNvSpPr/>
            <p:nvPr/>
          </p:nvSpPr>
          <p:spPr>
            <a:xfrm>
              <a:off x="4298633" y="3135713"/>
              <a:ext cx="11409" cy="1574188"/>
            </a:xfrm>
            <a:custGeom>
              <a:avLst/>
              <a:gdLst/>
              <a:ahLst/>
              <a:cxnLst/>
              <a:rect l="l" t="t" r="r" b="b"/>
              <a:pathLst>
                <a:path w="43" h="5933" extrusionOk="0">
                  <a:moveTo>
                    <a:pt x="1" y="1"/>
                  </a:moveTo>
                  <a:lnTo>
                    <a:pt x="1" y="599"/>
                  </a:lnTo>
                  <a:lnTo>
                    <a:pt x="1" y="2008"/>
                  </a:lnTo>
                  <a:lnTo>
                    <a:pt x="1" y="3708"/>
                  </a:lnTo>
                  <a:lnTo>
                    <a:pt x="1" y="5186"/>
                  </a:lnTo>
                  <a:lnTo>
                    <a:pt x="1" y="5673"/>
                  </a:lnTo>
                  <a:lnTo>
                    <a:pt x="1" y="5895"/>
                  </a:lnTo>
                  <a:lnTo>
                    <a:pt x="1" y="5917"/>
                  </a:lnTo>
                  <a:cubicBezTo>
                    <a:pt x="1" y="5927"/>
                    <a:pt x="6" y="5932"/>
                    <a:pt x="11" y="5932"/>
                  </a:cubicBezTo>
                  <a:cubicBezTo>
                    <a:pt x="16" y="5932"/>
                    <a:pt x="22" y="5927"/>
                    <a:pt x="22" y="5917"/>
                  </a:cubicBezTo>
                  <a:lnTo>
                    <a:pt x="22" y="5318"/>
                  </a:lnTo>
                  <a:lnTo>
                    <a:pt x="22" y="3909"/>
                  </a:lnTo>
                  <a:lnTo>
                    <a:pt x="22" y="2209"/>
                  </a:lnTo>
                  <a:lnTo>
                    <a:pt x="22" y="731"/>
                  </a:lnTo>
                  <a:lnTo>
                    <a:pt x="22" y="244"/>
                  </a:lnTo>
                  <a:cubicBezTo>
                    <a:pt x="22" y="181"/>
                    <a:pt x="43" y="91"/>
                    <a:pt x="22" y="22"/>
                  </a:cubicBezTo>
                  <a:lnTo>
                    <a:pt x="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3"/>
            <p:cNvSpPr/>
            <p:nvPr/>
          </p:nvSpPr>
          <p:spPr>
            <a:xfrm>
              <a:off x="3871459" y="2135161"/>
              <a:ext cx="919351" cy="1527756"/>
            </a:xfrm>
            <a:custGeom>
              <a:avLst/>
              <a:gdLst/>
              <a:ahLst/>
              <a:cxnLst/>
              <a:rect l="l" t="t" r="r" b="b"/>
              <a:pathLst>
                <a:path w="3465" h="5758" extrusionOk="0">
                  <a:moveTo>
                    <a:pt x="2363" y="154"/>
                  </a:moveTo>
                  <a:cubicBezTo>
                    <a:pt x="2426" y="154"/>
                    <a:pt x="2474" y="197"/>
                    <a:pt x="2474" y="244"/>
                  </a:cubicBezTo>
                  <a:lnTo>
                    <a:pt x="2474" y="398"/>
                  </a:lnTo>
                  <a:cubicBezTo>
                    <a:pt x="2474" y="440"/>
                    <a:pt x="2426" y="509"/>
                    <a:pt x="2363" y="509"/>
                  </a:cubicBezTo>
                  <a:lnTo>
                    <a:pt x="1123" y="509"/>
                  </a:lnTo>
                  <a:cubicBezTo>
                    <a:pt x="1060" y="509"/>
                    <a:pt x="1017" y="440"/>
                    <a:pt x="1017" y="398"/>
                  </a:cubicBezTo>
                  <a:lnTo>
                    <a:pt x="1017" y="244"/>
                  </a:lnTo>
                  <a:cubicBezTo>
                    <a:pt x="1017" y="197"/>
                    <a:pt x="1060" y="154"/>
                    <a:pt x="1123" y="154"/>
                  </a:cubicBezTo>
                  <a:close/>
                  <a:moveTo>
                    <a:pt x="837" y="1"/>
                  </a:moveTo>
                  <a:cubicBezTo>
                    <a:pt x="377" y="1"/>
                    <a:pt x="0" y="377"/>
                    <a:pt x="0" y="837"/>
                  </a:cubicBezTo>
                  <a:lnTo>
                    <a:pt x="0" y="4015"/>
                  </a:lnTo>
                  <a:cubicBezTo>
                    <a:pt x="0" y="4481"/>
                    <a:pt x="196" y="4921"/>
                    <a:pt x="509" y="5249"/>
                  </a:cubicBezTo>
                  <a:cubicBezTo>
                    <a:pt x="837" y="5583"/>
                    <a:pt x="1282" y="5758"/>
                    <a:pt x="1743" y="5758"/>
                  </a:cubicBezTo>
                  <a:cubicBezTo>
                    <a:pt x="2209" y="5758"/>
                    <a:pt x="2649" y="5583"/>
                    <a:pt x="2956" y="5249"/>
                  </a:cubicBezTo>
                  <a:cubicBezTo>
                    <a:pt x="3289" y="4921"/>
                    <a:pt x="3464" y="4481"/>
                    <a:pt x="3464" y="4015"/>
                  </a:cubicBezTo>
                  <a:lnTo>
                    <a:pt x="3464" y="837"/>
                  </a:lnTo>
                  <a:cubicBezTo>
                    <a:pt x="3464" y="377"/>
                    <a:pt x="3109" y="1"/>
                    <a:pt x="2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3"/>
            <p:cNvSpPr/>
            <p:nvPr/>
          </p:nvSpPr>
          <p:spPr>
            <a:xfrm>
              <a:off x="3952914" y="2309481"/>
              <a:ext cx="762013" cy="1248101"/>
            </a:xfrm>
            <a:custGeom>
              <a:avLst/>
              <a:gdLst/>
              <a:ahLst/>
              <a:cxnLst/>
              <a:rect l="l" t="t" r="r" b="b"/>
              <a:pathLst>
                <a:path w="2872" h="4704" extrusionOk="0">
                  <a:moveTo>
                    <a:pt x="2122" y="43"/>
                  </a:moveTo>
                  <a:cubicBezTo>
                    <a:pt x="2188" y="43"/>
                    <a:pt x="2254" y="48"/>
                    <a:pt x="2320" y="69"/>
                  </a:cubicBezTo>
                  <a:cubicBezTo>
                    <a:pt x="2606" y="138"/>
                    <a:pt x="2802" y="403"/>
                    <a:pt x="2829" y="710"/>
                  </a:cubicBezTo>
                  <a:lnTo>
                    <a:pt x="2829" y="954"/>
                  </a:lnTo>
                  <a:lnTo>
                    <a:pt x="2829" y="2167"/>
                  </a:lnTo>
                  <a:lnTo>
                    <a:pt x="2829" y="3205"/>
                  </a:lnTo>
                  <a:cubicBezTo>
                    <a:pt x="2829" y="3401"/>
                    <a:pt x="2802" y="3602"/>
                    <a:pt x="2718" y="3777"/>
                  </a:cubicBezTo>
                  <a:cubicBezTo>
                    <a:pt x="2585" y="4131"/>
                    <a:pt x="2299" y="4417"/>
                    <a:pt x="1966" y="4550"/>
                  </a:cubicBezTo>
                  <a:cubicBezTo>
                    <a:pt x="1791" y="4619"/>
                    <a:pt x="1611" y="4661"/>
                    <a:pt x="1436" y="4661"/>
                  </a:cubicBezTo>
                  <a:cubicBezTo>
                    <a:pt x="1060" y="4661"/>
                    <a:pt x="684" y="4508"/>
                    <a:pt x="446" y="4243"/>
                  </a:cubicBezTo>
                  <a:cubicBezTo>
                    <a:pt x="181" y="3978"/>
                    <a:pt x="48" y="3623"/>
                    <a:pt x="48" y="3268"/>
                  </a:cubicBezTo>
                  <a:lnTo>
                    <a:pt x="48" y="2500"/>
                  </a:lnTo>
                  <a:lnTo>
                    <a:pt x="48" y="1197"/>
                  </a:lnTo>
                  <a:lnTo>
                    <a:pt x="48" y="779"/>
                  </a:lnTo>
                  <a:lnTo>
                    <a:pt x="48" y="710"/>
                  </a:lnTo>
                  <a:cubicBezTo>
                    <a:pt x="48" y="557"/>
                    <a:pt x="91" y="424"/>
                    <a:pt x="181" y="313"/>
                  </a:cubicBezTo>
                  <a:cubicBezTo>
                    <a:pt x="265" y="180"/>
                    <a:pt x="419" y="90"/>
                    <a:pt x="551" y="69"/>
                  </a:cubicBezTo>
                  <a:cubicBezTo>
                    <a:pt x="620" y="48"/>
                    <a:pt x="684" y="48"/>
                    <a:pt x="753" y="48"/>
                  </a:cubicBezTo>
                  <a:lnTo>
                    <a:pt x="1923" y="48"/>
                  </a:lnTo>
                  <a:cubicBezTo>
                    <a:pt x="1989" y="48"/>
                    <a:pt x="2056" y="43"/>
                    <a:pt x="2122" y="43"/>
                  </a:cubicBezTo>
                  <a:close/>
                  <a:moveTo>
                    <a:pt x="718" y="0"/>
                  </a:moveTo>
                  <a:cubicBezTo>
                    <a:pt x="647" y="0"/>
                    <a:pt x="575" y="6"/>
                    <a:pt x="509" y="27"/>
                  </a:cubicBezTo>
                  <a:cubicBezTo>
                    <a:pt x="202" y="117"/>
                    <a:pt x="1" y="382"/>
                    <a:pt x="1" y="689"/>
                  </a:cubicBezTo>
                  <a:lnTo>
                    <a:pt x="1" y="933"/>
                  </a:lnTo>
                  <a:lnTo>
                    <a:pt x="1" y="2188"/>
                  </a:lnTo>
                  <a:lnTo>
                    <a:pt x="1" y="3226"/>
                  </a:lnTo>
                  <a:cubicBezTo>
                    <a:pt x="1" y="3448"/>
                    <a:pt x="22" y="3665"/>
                    <a:pt x="133" y="3867"/>
                  </a:cubicBezTo>
                  <a:cubicBezTo>
                    <a:pt x="265" y="4195"/>
                    <a:pt x="551" y="4486"/>
                    <a:pt x="906" y="4619"/>
                  </a:cubicBezTo>
                  <a:cubicBezTo>
                    <a:pt x="1060" y="4682"/>
                    <a:pt x="1261" y="4703"/>
                    <a:pt x="1436" y="4703"/>
                  </a:cubicBezTo>
                  <a:cubicBezTo>
                    <a:pt x="1812" y="4703"/>
                    <a:pt x="2167" y="4571"/>
                    <a:pt x="2432" y="4306"/>
                  </a:cubicBezTo>
                  <a:cubicBezTo>
                    <a:pt x="2696" y="4041"/>
                    <a:pt x="2871" y="3692"/>
                    <a:pt x="2871" y="3316"/>
                  </a:cubicBezTo>
                  <a:lnTo>
                    <a:pt x="2871" y="2521"/>
                  </a:lnTo>
                  <a:lnTo>
                    <a:pt x="2871" y="1176"/>
                  </a:lnTo>
                  <a:lnTo>
                    <a:pt x="2871" y="752"/>
                  </a:lnTo>
                  <a:lnTo>
                    <a:pt x="2871" y="689"/>
                  </a:lnTo>
                  <a:cubicBezTo>
                    <a:pt x="2871" y="535"/>
                    <a:pt x="2802" y="382"/>
                    <a:pt x="2718" y="271"/>
                  </a:cubicBezTo>
                  <a:cubicBezTo>
                    <a:pt x="2628" y="138"/>
                    <a:pt x="2495" y="69"/>
                    <a:pt x="2342" y="27"/>
                  </a:cubicBezTo>
                  <a:cubicBezTo>
                    <a:pt x="2273" y="6"/>
                    <a:pt x="2209" y="6"/>
                    <a:pt x="2119" y="6"/>
                  </a:cubicBezTo>
                  <a:lnTo>
                    <a:pt x="928" y="6"/>
                  </a:lnTo>
                  <a:cubicBezTo>
                    <a:pt x="861" y="6"/>
                    <a:pt x="790" y="0"/>
                    <a:pt x="718"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3"/>
            <p:cNvSpPr/>
            <p:nvPr/>
          </p:nvSpPr>
          <p:spPr>
            <a:xfrm>
              <a:off x="4141295" y="2462576"/>
              <a:ext cx="386579" cy="878499"/>
            </a:xfrm>
            <a:custGeom>
              <a:avLst/>
              <a:gdLst/>
              <a:ahLst/>
              <a:cxnLst/>
              <a:rect l="l" t="t" r="r" b="b"/>
              <a:pathLst>
                <a:path w="1457" h="3311" extrusionOk="0">
                  <a:moveTo>
                    <a:pt x="583" y="40"/>
                  </a:moveTo>
                  <a:cubicBezTo>
                    <a:pt x="640" y="40"/>
                    <a:pt x="697" y="43"/>
                    <a:pt x="747" y="43"/>
                  </a:cubicBezTo>
                  <a:cubicBezTo>
                    <a:pt x="796" y="43"/>
                    <a:pt x="846" y="41"/>
                    <a:pt x="895" y="41"/>
                  </a:cubicBezTo>
                  <a:cubicBezTo>
                    <a:pt x="1000" y="41"/>
                    <a:pt x="1102" y="51"/>
                    <a:pt x="1192" y="112"/>
                  </a:cubicBezTo>
                  <a:cubicBezTo>
                    <a:pt x="1324" y="202"/>
                    <a:pt x="1388" y="356"/>
                    <a:pt x="1388" y="509"/>
                  </a:cubicBezTo>
                  <a:lnTo>
                    <a:pt x="1388" y="732"/>
                  </a:lnTo>
                  <a:lnTo>
                    <a:pt x="1388" y="1611"/>
                  </a:lnTo>
                  <a:lnTo>
                    <a:pt x="1388" y="2516"/>
                  </a:lnTo>
                  <a:lnTo>
                    <a:pt x="1388" y="2781"/>
                  </a:lnTo>
                  <a:cubicBezTo>
                    <a:pt x="1388" y="2914"/>
                    <a:pt x="1367" y="3025"/>
                    <a:pt x="1277" y="3115"/>
                  </a:cubicBezTo>
                  <a:cubicBezTo>
                    <a:pt x="1192" y="3200"/>
                    <a:pt x="1081" y="3247"/>
                    <a:pt x="970" y="3247"/>
                  </a:cubicBezTo>
                  <a:lnTo>
                    <a:pt x="419" y="3247"/>
                  </a:lnTo>
                  <a:cubicBezTo>
                    <a:pt x="308" y="3221"/>
                    <a:pt x="196" y="3157"/>
                    <a:pt x="133" y="3067"/>
                  </a:cubicBezTo>
                  <a:cubicBezTo>
                    <a:pt x="64" y="2982"/>
                    <a:pt x="43" y="2871"/>
                    <a:pt x="43" y="2760"/>
                  </a:cubicBezTo>
                  <a:lnTo>
                    <a:pt x="43" y="2495"/>
                  </a:lnTo>
                  <a:lnTo>
                    <a:pt x="43" y="1568"/>
                  </a:lnTo>
                  <a:lnTo>
                    <a:pt x="43" y="684"/>
                  </a:lnTo>
                  <a:lnTo>
                    <a:pt x="43" y="509"/>
                  </a:lnTo>
                  <a:cubicBezTo>
                    <a:pt x="43" y="308"/>
                    <a:pt x="154" y="154"/>
                    <a:pt x="329" y="91"/>
                  </a:cubicBezTo>
                  <a:cubicBezTo>
                    <a:pt x="398" y="48"/>
                    <a:pt x="491" y="40"/>
                    <a:pt x="583" y="40"/>
                  </a:cubicBezTo>
                  <a:close/>
                  <a:moveTo>
                    <a:pt x="530" y="1"/>
                  </a:moveTo>
                  <a:cubicBezTo>
                    <a:pt x="461" y="1"/>
                    <a:pt x="371" y="1"/>
                    <a:pt x="308" y="22"/>
                  </a:cubicBezTo>
                  <a:cubicBezTo>
                    <a:pt x="218" y="70"/>
                    <a:pt x="133" y="154"/>
                    <a:pt x="64" y="244"/>
                  </a:cubicBezTo>
                  <a:cubicBezTo>
                    <a:pt x="0" y="334"/>
                    <a:pt x="0" y="440"/>
                    <a:pt x="0" y="552"/>
                  </a:cubicBezTo>
                  <a:lnTo>
                    <a:pt x="0" y="1304"/>
                  </a:lnTo>
                  <a:lnTo>
                    <a:pt x="0" y="2320"/>
                  </a:lnTo>
                  <a:lnTo>
                    <a:pt x="0" y="2824"/>
                  </a:lnTo>
                  <a:cubicBezTo>
                    <a:pt x="0" y="3046"/>
                    <a:pt x="175" y="3247"/>
                    <a:pt x="398" y="3290"/>
                  </a:cubicBezTo>
                  <a:cubicBezTo>
                    <a:pt x="461" y="3311"/>
                    <a:pt x="530" y="3311"/>
                    <a:pt x="572" y="3311"/>
                  </a:cubicBezTo>
                  <a:lnTo>
                    <a:pt x="970" y="3311"/>
                  </a:lnTo>
                  <a:cubicBezTo>
                    <a:pt x="970" y="3311"/>
                    <a:pt x="971" y="3311"/>
                    <a:pt x="972" y="3311"/>
                  </a:cubicBezTo>
                  <a:lnTo>
                    <a:pt x="972" y="3311"/>
                  </a:lnTo>
                  <a:cubicBezTo>
                    <a:pt x="1193" y="3289"/>
                    <a:pt x="1409" y="3135"/>
                    <a:pt x="1430" y="2892"/>
                  </a:cubicBezTo>
                  <a:cubicBezTo>
                    <a:pt x="1457" y="2824"/>
                    <a:pt x="1457" y="2760"/>
                    <a:pt x="1457" y="2691"/>
                  </a:cubicBezTo>
                  <a:lnTo>
                    <a:pt x="1457" y="1876"/>
                  </a:lnTo>
                  <a:lnTo>
                    <a:pt x="1457" y="885"/>
                  </a:lnTo>
                  <a:lnTo>
                    <a:pt x="1457" y="573"/>
                  </a:lnTo>
                  <a:cubicBezTo>
                    <a:pt x="1457" y="488"/>
                    <a:pt x="1457" y="398"/>
                    <a:pt x="1409" y="308"/>
                  </a:cubicBezTo>
                  <a:cubicBezTo>
                    <a:pt x="1346" y="112"/>
                    <a:pt x="1166" y="1"/>
                    <a:pt x="948"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3"/>
            <p:cNvSpPr/>
            <p:nvPr/>
          </p:nvSpPr>
          <p:spPr>
            <a:xfrm>
              <a:off x="4141295" y="2732414"/>
              <a:ext cx="386579" cy="11409"/>
            </a:xfrm>
            <a:custGeom>
              <a:avLst/>
              <a:gdLst/>
              <a:ahLst/>
              <a:cxnLst/>
              <a:rect l="l" t="t" r="r" b="b"/>
              <a:pathLst>
                <a:path w="1457" h="43" extrusionOk="0">
                  <a:moveTo>
                    <a:pt x="22" y="1"/>
                  </a:moveTo>
                  <a:cubicBezTo>
                    <a:pt x="0" y="1"/>
                    <a:pt x="0" y="43"/>
                    <a:pt x="22" y="43"/>
                  </a:cubicBezTo>
                  <a:lnTo>
                    <a:pt x="1430" y="43"/>
                  </a:lnTo>
                  <a:cubicBezTo>
                    <a:pt x="1457" y="43"/>
                    <a:pt x="1457" y="1"/>
                    <a:pt x="1430"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3"/>
            <p:cNvSpPr/>
            <p:nvPr/>
          </p:nvSpPr>
          <p:spPr>
            <a:xfrm>
              <a:off x="4141295" y="3024806"/>
              <a:ext cx="386579" cy="18573"/>
            </a:xfrm>
            <a:custGeom>
              <a:avLst/>
              <a:gdLst/>
              <a:ahLst/>
              <a:cxnLst/>
              <a:rect l="l" t="t" r="r" b="b"/>
              <a:pathLst>
                <a:path w="1457" h="70" extrusionOk="0">
                  <a:moveTo>
                    <a:pt x="22" y="0"/>
                  </a:moveTo>
                  <a:cubicBezTo>
                    <a:pt x="0" y="0"/>
                    <a:pt x="0" y="69"/>
                    <a:pt x="22" y="69"/>
                  </a:cubicBezTo>
                  <a:lnTo>
                    <a:pt x="1430" y="69"/>
                  </a:lnTo>
                  <a:cubicBezTo>
                    <a:pt x="1457" y="69"/>
                    <a:pt x="1457" y="0"/>
                    <a:pt x="1430"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3"/>
            <p:cNvSpPr/>
            <p:nvPr/>
          </p:nvSpPr>
          <p:spPr>
            <a:xfrm>
              <a:off x="4012082" y="1524906"/>
              <a:ext cx="726725" cy="718772"/>
            </a:xfrm>
            <a:custGeom>
              <a:avLst/>
              <a:gdLst/>
              <a:ahLst/>
              <a:cxnLst/>
              <a:rect l="l" t="t" r="r" b="b"/>
              <a:pathLst>
                <a:path w="2739" h="2709" extrusionOk="0">
                  <a:moveTo>
                    <a:pt x="1399" y="0"/>
                  </a:moveTo>
                  <a:cubicBezTo>
                    <a:pt x="998" y="0"/>
                    <a:pt x="587" y="169"/>
                    <a:pt x="328" y="489"/>
                  </a:cubicBezTo>
                  <a:cubicBezTo>
                    <a:pt x="154" y="712"/>
                    <a:pt x="42" y="977"/>
                    <a:pt x="21" y="1241"/>
                  </a:cubicBezTo>
                  <a:cubicBezTo>
                    <a:pt x="0" y="1527"/>
                    <a:pt x="64" y="1813"/>
                    <a:pt x="223" y="2057"/>
                  </a:cubicBezTo>
                  <a:cubicBezTo>
                    <a:pt x="286" y="2147"/>
                    <a:pt x="419" y="2301"/>
                    <a:pt x="419" y="2301"/>
                  </a:cubicBezTo>
                  <a:lnTo>
                    <a:pt x="752" y="2301"/>
                  </a:lnTo>
                  <a:cubicBezTo>
                    <a:pt x="752" y="2301"/>
                    <a:pt x="572" y="2168"/>
                    <a:pt x="487" y="2078"/>
                  </a:cubicBezTo>
                  <a:cubicBezTo>
                    <a:pt x="355" y="1903"/>
                    <a:pt x="265" y="1681"/>
                    <a:pt x="244" y="1437"/>
                  </a:cubicBezTo>
                  <a:cubicBezTo>
                    <a:pt x="223" y="1326"/>
                    <a:pt x="244" y="1194"/>
                    <a:pt x="265" y="1088"/>
                  </a:cubicBezTo>
                  <a:cubicBezTo>
                    <a:pt x="286" y="955"/>
                    <a:pt x="328" y="865"/>
                    <a:pt x="397" y="754"/>
                  </a:cubicBezTo>
                  <a:cubicBezTo>
                    <a:pt x="530" y="558"/>
                    <a:pt x="705" y="399"/>
                    <a:pt x="906" y="315"/>
                  </a:cubicBezTo>
                  <a:cubicBezTo>
                    <a:pt x="1055" y="238"/>
                    <a:pt x="1217" y="204"/>
                    <a:pt x="1382" y="204"/>
                  </a:cubicBezTo>
                  <a:cubicBezTo>
                    <a:pt x="1458" y="204"/>
                    <a:pt x="1534" y="211"/>
                    <a:pt x="1610" y="225"/>
                  </a:cubicBezTo>
                  <a:cubicBezTo>
                    <a:pt x="2076" y="315"/>
                    <a:pt x="2426" y="712"/>
                    <a:pt x="2516" y="1173"/>
                  </a:cubicBezTo>
                  <a:cubicBezTo>
                    <a:pt x="2516" y="1220"/>
                    <a:pt x="2537" y="1284"/>
                    <a:pt x="2537" y="1353"/>
                  </a:cubicBezTo>
                  <a:cubicBezTo>
                    <a:pt x="2516" y="1591"/>
                    <a:pt x="2447" y="1813"/>
                    <a:pt x="2315" y="2036"/>
                  </a:cubicBezTo>
                  <a:cubicBezTo>
                    <a:pt x="2251" y="2099"/>
                    <a:pt x="2161" y="2211"/>
                    <a:pt x="2076" y="2253"/>
                  </a:cubicBezTo>
                  <a:cubicBezTo>
                    <a:pt x="2029" y="2301"/>
                    <a:pt x="1986" y="2322"/>
                    <a:pt x="1944" y="2364"/>
                  </a:cubicBezTo>
                  <a:cubicBezTo>
                    <a:pt x="1896" y="2364"/>
                    <a:pt x="1875" y="2385"/>
                    <a:pt x="1854" y="2385"/>
                  </a:cubicBezTo>
                  <a:cubicBezTo>
                    <a:pt x="1833" y="2412"/>
                    <a:pt x="1811" y="2412"/>
                    <a:pt x="1785" y="2433"/>
                  </a:cubicBezTo>
                  <a:cubicBezTo>
                    <a:pt x="1635" y="2481"/>
                    <a:pt x="1464" y="2510"/>
                    <a:pt x="1300" y="2510"/>
                  </a:cubicBezTo>
                  <a:cubicBezTo>
                    <a:pt x="1175" y="2510"/>
                    <a:pt x="1054" y="2493"/>
                    <a:pt x="948" y="2454"/>
                  </a:cubicBezTo>
                  <a:lnTo>
                    <a:pt x="572" y="2454"/>
                  </a:lnTo>
                  <a:cubicBezTo>
                    <a:pt x="805" y="2620"/>
                    <a:pt x="1069" y="2709"/>
                    <a:pt x="1353" y="2709"/>
                  </a:cubicBezTo>
                  <a:cubicBezTo>
                    <a:pt x="1451" y="2709"/>
                    <a:pt x="1551" y="2698"/>
                    <a:pt x="1653" y="2677"/>
                  </a:cubicBezTo>
                  <a:cubicBezTo>
                    <a:pt x="2182" y="2565"/>
                    <a:pt x="2627" y="2121"/>
                    <a:pt x="2712" y="1570"/>
                  </a:cubicBezTo>
                  <a:cubicBezTo>
                    <a:pt x="2738" y="1506"/>
                    <a:pt x="2738" y="1416"/>
                    <a:pt x="2738" y="1353"/>
                  </a:cubicBezTo>
                  <a:cubicBezTo>
                    <a:pt x="2738" y="775"/>
                    <a:pt x="2383" y="267"/>
                    <a:pt x="1833" y="71"/>
                  </a:cubicBezTo>
                  <a:cubicBezTo>
                    <a:pt x="1695" y="24"/>
                    <a:pt x="1547" y="0"/>
                    <a:pt x="13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6" name="Google Shape;786;p33"/>
          <p:cNvGrpSpPr/>
          <p:nvPr/>
        </p:nvGrpSpPr>
        <p:grpSpPr>
          <a:xfrm>
            <a:off x="6054613" y="1256184"/>
            <a:ext cx="3509798" cy="1488278"/>
            <a:chOff x="6054613" y="1256184"/>
            <a:chExt cx="3509798" cy="1488278"/>
          </a:xfrm>
        </p:grpSpPr>
        <p:sp>
          <p:nvSpPr>
            <p:cNvPr id="787" name="Google Shape;787;p33"/>
            <p:cNvSpPr/>
            <p:nvPr/>
          </p:nvSpPr>
          <p:spPr>
            <a:xfrm>
              <a:off x="6054613" y="1256184"/>
              <a:ext cx="3509798" cy="1488278"/>
            </a:xfrm>
            <a:custGeom>
              <a:avLst/>
              <a:gdLst/>
              <a:ahLst/>
              <a:cxnLst/>
              <a:rect l="l" t="t" r="r" b="b"/>
              <a:pathLst>
                <a:path w="31429" h="13327" extrusionOk="0">
                  <a:moveTo>
                    <a:pt x="29374" y="1"/>
                  </a:moveTo>
                  <a:cubicBezTo>
                    <a:pt x="29374" y="1"/>
                    <a:pt x="21917" y="3597"/>
                    <a:pt x="20238" y="4084"/>
                  </a:cubicBezTo>
                  <a:cubicBezTo>
                    <a:pt x="18564" y="4550"/>
                    <a:pt x="15736" y="5080"/>
                    <a:pt x="15736" y="5080"/>
                  </a:cubicBezTo>
                  <a:cubicBezTo>
                    <a:pt x="15736" y="5080"/>
                    <a:pt x="15228" y="5186"/>
                    <a:pt x="14711" y="5186"/>
                  </a:cubicBezTo>
                  <a:cubicBezTo>
                    <a:pt x="14453" y="5186"/>
                    <a:pt x="14193" y="5159"/>
                    <a:pt x="13994" y="5080"/>
                  </a:cubicBezTo>
                  <a:cubicBezTo>
                    <a:pt x="13472" y="4875"/>
                    <a:pt x="12155" y="4280"/>
                    <a:pt x="11040" y="4280"/>
                  </a:cubicBezTo>
                  <a:cubicBezTo>
                    <a:pt x="10831" y="4280"/>
                    <a:pt x="10628" y="4301"/>
                    <a:pt x="10440" y="4349"/>
                  </a:cubicBezTo>
                  <a:cubicBezTo>
                    <a:pt x="9269" y="4656"/>
                    <a:pt x="5297" y="5896"/>
                    <a:pt x="4969" y="6113"/>
                  </a:cubicBezTo>
                  <a:cubicBezTo>
                    <a:pt x="4614" y="6335"/>
                    <a:pt x="3708" y="6934"/>
                    <a:pt x="3777" y="7151"/>
                  </a:cubicBezTo>
                  <a:cubicBezTo>
                    <a:pt x="3841" y="7394"/>
                    <a:pt x="3841" y="7569"/>
                    <a:pt x="4725" y="7569"/>
                  </a:cubicBezTo>
                  <a:cubicBezTo>
                    <a:pt x="5501" y="7569"/>
                    <a:pt x="7005" y="7277"/>
                    <a:pt x="7433" y="7277"/>
                  </a:cubicBezTo>
                  <a:cubicBezTo>
                    <a:pt x="7504" y="7277"/>
                    <a:pt x="7545" y="7286"/>
                    <a:pt x="7548" y="7304"/>
                  </a:cubicBezTo>
                  <a:cubicBezTo>
                    <a:pt x="7575" y="7416"/>
                    <a:pt x="5874" y="8586"/>
                    <a:pt x="5101" y="8787"/>
                  </a:cubicBezTo>
                  <a:cubicBezTo>
                    <a:pt x="4328" y="9005"/>
                    <a:pt x="1" y="10111"/>
                    <a:pt x="1" y="10461"/>
                  </a:cubicBezTo>
                  <a:cubicBezTo>
                    <a:pt x="1" y="10837"/>
                    <a:pt x="223" y="11038"/>
                    <a:pt x="753" y="11059"/>
                  </a:cubicBezTo>
                  <a:lnTo>
                    <a:pt x="2363" y="11059"/>
                  </a:lnTo>
                  <a:cubicBezTo>
                    <a:pt x="2363" y="11059"/>
                    <a:pt x="2718" y="11277"/>
                    <a:pt x="3157" y="11568"/>
                  </a:cubicBezTo>
                  <a:cubicBezTo>
                    <a:pt x="3576" y="11854"/>
                    <a:pt x="4153" y="12336"/>
                    <a:pt x="4614" y="12405"/>
                  </a:cubicBezTo>
                  <a:cubicBezTo>
                    <a:pt x="4776" y="12426"/>
                    <a:pt x="4906" y="12433"/>
                    <a:pt x="5008" y="12433"/>
                  </a:cubicBezTo>
                  <a:cubicBezTo>
                    <a:pt x="5210" y="12433"/>
                    <a:pt x="5297" y="12405"/>
                    <a:pt x="5297" y="12405"/>
                  </a:cubicBezTo>
                  <a:cubicBezTo>
                    <a:pt x="5297" y="12405"/>
                    <a:pt x="5806" y="13109"/>
                    <a:pt x="5938" y="13109"/>
                  </a:cubicBezTo>
                  <a:cubicBezTo>
                    <a:pt x="6053" y="13109"/>
                    <a:pt x="8997" y="13326"/>
                    <a:pt x="10150" y="13326"/>
                  </a:cubicBezTo>
                  <a:cubicBezTo>
                    <a:pt x="10321" y="13326"/>
                    <a:pt x="10453" y="13321"/>
                    <a:pt x="10530" y="13310"/>
                  </a:cubicBezTo>
                  <a:cubicBezTo>
                    <a:pt x="11150" y="13220"/>
                    <a:pt x="14920" y="11436"/>
                    <a:pt x="15318" y="11171"/>
                  </a:cubicBezTo>
                  <a:cubicBezTo>
                    <a:pt x="15736" y="10927"/>
                    <a:pt x="15471" y="10641"/>
                    <a:pt x="16112" y="10482"/>
                  </a:cubicBezTo>
                  <a:cubicBezTo>
                    <a:pt x="16753" y="10350"/>
                    <a:pt x="29708" y="7792"/>
                    <a:pt x="29708" y="7792"/>
                  </a:cubicBezTo>
                  <a:cubicBezTo>
                    <a:pt x="29708" y="7792"/>
                    <a:pt x="31429" y="3931"/>
                    <a:pt x="30544" y="3004"/>
                  </a:cubicBezTo>
                  <a:cubicBezTo>
                    <a:pt x="29660" y="2077"/>
                    <a:pt x="29374" y="1"/>
                    <a:pt x="293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3"/>
            <p:cNvSpPr/>
            <p:nvPr/>
          </p:nvSpPr>
          <p:spPr>
            <a:xfrm>
              <a:off x="6631299" y="2402746"/>
              <a:ext cx="480979" cy="332230"/>
            </a:xfrm>
            <a:custGeom>
              <a:avLst/>
              <a:gdLst/>
              <a:ahLst/>
              <a:cxnLst/>
              <a:rect l="l" t="t" r="r" b="b"/>
              <a:pathLst>
                <a:path w="4307" h="2975" extrusionOk="0">
                  <a:moveTo>
                    <a:pt x="290" y="1"/>
                  </a:moveTo>
                  <a:cubicBezTo>
                    <a:pt x="250" y="1"/>
                    <a:pt x="213" y="7"/>
                    <a:pt x="181" y="19"/>
                  </a:cubicBezTo>
                  <a:cubicBezTo>
                    <a:pt x="112" y="40"/>
                    <a:pt x="70" y="83"/>
                    <a:pt x="70" y="130"/>
                  </a:cubicBezTo>
                  <a:cubicBezTo>
                    <a:pt x="1" y="459"/>
                    <a:pt x="689" y="1190"/>
                    <a:pt x="1060" y="1587"/>
                  </a:cubicBezTo>
                  <a:cubicBezTo>
                    <a:pt x="1086" y="1608"/>
                    <a:pt x="1129" y="1650"/>
                    <a:pt x="1150" y="1672"/>
                  </a:cubicBezTo>
                  <a:cubicBezTo>
                    <a:pt x="1484" y="2027"/>
                    <a:pt x="2321" y="2689"/>
                    <a:pt x="2564" y="2821"/>
                  </a:cubicBezTo>
                  <a:cubicBezTo>
                    <a:pt x="2781" y="2953"/>
                    <a:pt x="2893" y="2975"/>
                    <a:pt x="2893" y="2975"/>
                  </a:cubicBezTo>
                  <a:lnTo>
                    <a:pt x="2914" y="2953"/>
                  </a:lnTo>
                  <a:cubicBezTo>
                    <a:pt x="2914" y="2953"/>
                    <a:pt x="2808" y="2911"/>
                    <a:pt x="2564" y="2800"/>
                  </a:cubicBezTo>
                  <a:cubicBezTo>
                    <a:pt x="2342" y="2667"/>
                    <a:pt x="1505" y="2005"/>
                    <a:pt x="1171" y="1650"/>
                  </a:cubicBezTo>
                  <a:cubicBezTo>
                    <a:pt x="1150" y="1629"/>
                    <a:pt x="1108" y="1587"/>
                    <a:pt x="1086" y="1566"/>
                  </a:cubicBezTo>
                  <a:cubicBezTo>
                    <a:pt x="732" y="1190"/>
                    <a:pt x="27" y="438"/>
                    <a:pt x="91" y="152"/>
                  </a:cubicBezTo>
                  <a:cubicBezTo>
                    <a:pt x="112" y="109"/>
                    <a:pt x="133" y="62"/>
                    <a:pt x="181" y="40"/>
                  </a:cubicBezTo>
                  <a:cubicBezTo>
                    <a:pt x="211" y="29"/>
                    <a:pt x="246" y="23"/>
                    <a:pt x="285" y="23"/>
                  </a:cubicBezTo>
                  <a:cubicBezTo>
                    <a:pt x="611" y="23"/>
                    <a:pt x="1209" y="411"/>
                    <a:pt x="1701" y="724"/>
                  </a:cubicBezTo>
                  <a:cubicBezTo>
                    <a:pt x="2013" y="925"/>
                    <a:pt x="2321" y="1100"/>
                    <a:pt x="2495" y="1169"/>
                  </a:cubicBezTo>
                  <a:cubicBezTo>
                    <a:pt x="2595" y="1203"/>
                    <a:pt x="2724" y="1217"/>
                    <a:pt x="2867" y="1217"/>
                  </a:cubicBezTo>
                  <a:cubicBezTo>
                    <a:pt x="3452" y="1217"/>
                    <a:pt x="4273" y="984"/>
                    <a:pt x="4307" y="967"/>
                  </a:cubicBezTo>
                  <a:lnTo>
                    <a:pt x="4285" y="946"/>
                  </a:lnTo>
                  <a:cubicBezTo>
                    <a:pt x="4285" y="946"/>
                    <a:pt x="3451" y="1191"/>
                    <a:pt x="2862" y="1191"/>
                  </a:cubicBezTo>
                  <a:cubicBezTo>
                    <a:pt x="2721" y="1191"/>
                    <a:pt x="2594" y="1177"/>
                    <a:pt x="2495" y="1142"/>
                  </a:cubicBezTo>
                  <a:cubicBezTo>
                    <a:pt x="2321" y="1078"/>
                    <a:pt x="2035" y="877"/>
                    <a:pt x="1701" y="681"/>
                  </a:cubicBezTo>
                  <a:cubicBezTo>
                    <a:pt x="1193" y="366"/>
                    <a:pt x="614" y="1"/>
                    <a:pt x="29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3"/>
            <p:cNvSpPr/>
            <p:nvPr/>
          </p:nvSpPr>
          <p:spPr>
            <a:xfrm>
              <a:off x="6488803" y="2385437"/>
              <a:ext cx="160364" cy="256068"/>
            </a:xfrm>
            <a:custGeom>
              <a:avLst/>
              <a:gdLst/>
              <a:ahLst/>
              <a:cxnLst/>
              <a:rect l="l" t="t" r="r" b="b"/>
              <a:pathLst>
                <a:path w="1436" h="2293" extrusionOk="0">
                  <a:moveTo>
                    <a:pt x="488" y="1"/>
                  </a:moveTo>
                  <a:cubicBezTo>
                    <a:pt x="420" y="1"/>
                    <a:pt x="358" y="13"/>
                    <a:pt x="308" y="42"/>
                  </a:cubicBezTo>
                  <a:cubicBezTo>
                    <a:pt x="0" y="217"/>
                    <a:pt x="376" y="947"/>
                    <a:pt x="398" y="969"/>
                  </a:cubicBezTo>
                  <a:cubicBezTo>
                    <a:pt x="419" y="1011"/>
                    <a:pt x="1213" y="2139"/>
                    <a:pt x="1409" y="2293"/>
                  </a:cubicBezTo>
                  <a:lnTo>
                    <a:pt x="1436" y="2272"/>
                  </a:lnTo>
                  <a:cubicBezTo>
                    <a:pt x="1256" y="2118"/>
                    <a:pt x="440" y="969"/>
                    <a:pt x="419" y="947"/>
                  </a:cubicBezTo>
                  <a:cubicBezTo>
                    <a:pt x="419" y="947"/>
                    <a:pt x="43" y="238"/>
                    <a:pt x="329" y="84"/>
                  </a:cubicBezTo>
                  <a:cubicBezTo>
                    <a:pt x="376" y="55"/>
                    <a:pt x="435" y="43"/>
                    <a:pt x="502" y="43"/>
                  </a:cubicBezTo>
                  <a:cubicBezTo>
                    <a:pt x="836" y="43"/>
                    <a:pt x="1346" y="353"/>
                    <a:pt x="1346" y="370"/>
                  </a:cubicBezTo>
                  <a:lnTo>
                    <a:pt x="1367" y="328"/>
                  </a:lnTo>
                  <a:cubicBezTo>
                    <a:pt x="1331" y="310"/>
                    <a:pt x="831" y="1"/>
                    <a:pt x="4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3"/>
            <p:cNvSpPr/>
            <p:nvPr/>
          </p:nvSpPr>
          <p:spPr>
            <a:xfrm>
              <a:off x="6225028" y="2388452"/>
              <a:ext cx="285773" cy="102852"/>
            </a:xfrm>
            <a:custGeom>
              <a:avLst/>
              <a:gdLst/>
              <a:ahLst/>
              <a:cxnLst/>
              <a:rect l="l" t="t" r="r" b="b"/>
              <a:pathLst>
                <a:path w="2559" h="921" extrusionOk="0">
                  <a:moveTo>
                    <a:pt x="527" y="1"/>
                  </a:moveTo>
                  <a:cubicBezTo>
                    <a:pt x="359" y="1"/>
                    <a:pt x="238" y="17"/>
                    <a:pt x="196" y="57"/>
                  </a:cubicBezTo>
                  <a:cubicBezTo>
                    <a:pt x="0" y="258"/>
                    <a:pt x="175" y="454"/>
                    <a:pt x="286" y="566"/>
                  </a:cubicBezTo>
                  <a:cubicBezTo>
                    <a:pt x="307" y="566"/>
                    <a:pt x="307" y="587"/>
                    <a:pt x="329" y="587"/>
                  </a:cubicBezTo>
                  <a:cubicBezTo>
                    <a:pt x="419" y="698"/>
                    <a:pt x="795" y="920"/>
                    <a:pt x="816" y="920"/>
                  </a:cubicBezTo>
                  <a:lnTo>
                    <a:pt x="837" y="899"/>
                  </a:lnTo>
                  <a:cubicBezTo>
                    <a:pt x="837" y="899"/>
                    <a:pt x="440" y="677"/>
                    <a:pt x="355" y="566"/>
                  </a:cubicBezTo>
                  <a:lnTo>
                    <a:pt x="329" y="544"/>
                  </a:lnTo>
                  <a:cubicBezTo>
                    <a:pt x="223" y="433"/>
                    <a:pt x="43" y="258"/>
                    <a:pt x="223" y="78"/>
                  </a:cubicBezTo>
                  <a:cubicBezTo>
                    <a:pt x="256" y="50"/>
                    <a:pt x="358" y="38"/>
                    <a:pt x="502" y="38"/>
                  </a:cubicBezTo>
                  <a:cubicBezTo>
                    <a:pt x="1021" y="38"/>
                    <a:pt x="2094" y="193"/>
                    <a:pt x="2558" y="280"/>
                  </a:cubicBezTo>
                  <a:lnTo>
                    <a:pt x="2558" y="237"/>
                  </a:lnTo>
                  <a:cubicBezTo>
                    <a:pt x="2491" y="237"/>
                    <a:pt x="1171" y="1"/>
                    <a:pt x="527"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3"/>
            <p:cNvSpPr/>
            <p:nvPr/>
          </p:nvSpPr>
          <p:spPr>
            <a:xfrm>
              <a:off x="7057783" y="2094301"/>
              <a:ext cx="453731" cy="110780"/>
            </a:xfrm>
            <a:custGeom>
              <a:avLst/>
              <a:gdLst/>
              <a:ahLst/>
              <a:cxnLst/>
              <a:rect l="l" t="t" r="r" b="b"/>
              <a:pathLst>
                <a:path w="4063" h="992" extrusionOk="0">
                  <a:moveTo>
                    <a:pt x="22" y="1"/>
                  </a:moveTo>
                  <a:lnTo>
                    <a:pt x="0" y="22"/>
                  </a:lnTo>
                  <a:cubicBezTo>
                    <a:pt x="22" y="22"/>
                    <a:pt x="842" y="461"/>
                    <a:pt x="1722" y="726"/>
                  </a:cubicBezTo>
                  <a:cubicBezTo>
                    <a:pt x="2585" y="970"/>
                    <a:pt x="4041" y="991"/>
                    <a:pt x="4063" y="991"/>
                  </a:cubicBezTo>
                  <a:lnTo>
                    <a:pt x="4063" y="949"/>
                  </a:lnTo>
                  <a:cubicBezTo>
                    <a:pt x="4041" y="949"/>
                    <a:pt x="2606" y="928"/>
                    <a:pt x="1722" y="684"/>
                  </a:cubicBezTo>
                  <a:cubicBezTo>
                    <a:pt x="842" y="440"/>
                    <a:pt x="22" y="1"/>
                    <a:pt x="2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3"/>
            <p:cNvSpPr/>
            <p:nvPr/>
          </p:nvSpPr>
          <p:spPr>
            <a:xfrm>
              <a:off x="7040585" y="2261701"/>
              <a:ext cx="352666" cy="76385"/>
            </a:xfrm>
            <a:custGeom>
              <a:avLst/>
              <a:gdLst/>
              <a:ahLst/>
              <a:cxnLst/>
              <a:rect l="l" t="t" r="r" b="b"/>
              <a:pathLst>
                <a:path w="3158" h="684" extrusionOk="0">
                  <a:moveTo>
                    <a:pt x="3157" y="1"/>
                  </a:moveTo>
                  <a:cubicBezTo>
                    <a:pt x="3136" y="1"/>
                    <a:pt x="1680" y="48"/>
                    <a:pt x="1060" y="244"/>
                  </a:cubicBezTo>
                  <a:cubicBezTo>
                    <a:pt x="440" y="445"/>
                    <a:pt x="1" y="641"/>
                    <a:pt x="1" y="641"/>
                  </a:cubicBezTo>
                  <a:lnTo>
                    <a:pt x="22" y="684"/>
                  </a:lnTo>
                  <a:cubicBezTo>
                    <a:pt x="22" y="684"/>
                    <a:pt x="440" y="488"/>
                    <a:pt x="1060" y="287"/>
                  </a:cubicBezTo>
                  <a:cubicBezTo>
                    <a:pt x="1680" y="91"/>
                    <a:pt x="3157" y="48"/>
                    <a:pt x="3157" y="48"/>
                  </a:cubicBezTo>
                  <a:lnTo>
                    <a:pt x="315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3" name="Google Shape;793;p33"/>
          <p:cNvGrpSpPr/>
          <p:nvPr/>
        </p:nvGrpSpPr>
        <p:grpSpPr>
          <a:xfrm>
            <a:off x="-909715" y="740365"/>
            <a:ext cx="3559852" cy="1788678"/>
            <a:chOff x="1997175" y="3512155"/>
            <a:chExt cx="1978025" cy="993765"/>
          </a:xfrm>
        </p:grpSpPr>
        <p:sp>
          <p:nvSpPr>
            <p:cNvPr id="794" name="Google Shape;794;p33"/>
            <p:cNvSpPr/>
            <p:nvPr/>
          </p:nvSpPr>
          <p:spPr>
            <a:xfrm>
              <a:off x="3152865" y="3512155"/>
              <a:ext cx="822336" cy="478175"/>
            </a:xfrm>
            <a:custGeom>
              <a:avLst/>
              <a:gdLst/>
              <a:ahLst/>
              <a:cxnLst/>
              <a:rect l="l" t="t" r="r" b="b"/>
              <a:pathLst>
                <a:path w="10726" h="6237" extrusionOk="0">
                  <a:moveTo>
                    <a:pt x="6789" y="1"/>
                  </a:moveTo>
                  <a:cubicBezTo>
                    <a:pt x="6694" y="1"/>
                    <a:pt x="6595" y="11"/>
                    <a:pt x="6488" y="33"/>
                  </a:cubicBezTo>
                  <a:cubicBezTo>
                    <a:pt x="5715" y="208"/>
                    <a:pt x="837" y="2724"/>
                    <a:pt x="837" y="2724"/>
                  </a:cubicBezTo>
                  <a:lnTo>
                    <a:pt x="0" y="4906"/>
                  </a:lnTo>
                  <a:lnTo>
                    <a:pt x="726" y="5811"/>
                  </a:lnTo>
                  <a:cubicBezTo>
                    <a:pt x="726" y="5811"/>
                    <a:pt x="1054" y="6237"/>
                    <a:pt x="1205" y="6237"/>
                  </a:cubicBezTo>
                  <a:cubicBezTo>
                    <a:pt x="1216" y="6237"/>
                    <a:pt x="1225" y="6234"/>
                    <a:pt x="1234" y="6230"/>
                  </a:cubicBezTo>
                  <a:cubicBezTo>
                    <a:pt x="1388" y="6187"/>
                    <a:pt x="2998" y="5769"/>
                    <a:pt x="2998" y="5769"/>
                  </a:cubicBezTo>
                  <a:lnTo>
                    <a:pt x="5800" y="5261"/>
                  </a:lnTo>
                  <a:lnTo>
                    <a:pt x="8977" y="5239"/>
                  </a:lnTo>
                  <a:lnTo>
                    <a:pt x="10105" y="5594"/>
                  </a:lnTo>
                  <a:cubicBezTo>
                    <a:pt x="10105" y="5594"/>
                    <a:pt x="10251" y="5663"/>
                    <a:pt x="10382" y="5663"/>
                  </a:cubicBezTo>
                  <a:cubicBezTo>
                    <a:pt x="10447" y="5663"/>
                    <a:pt x="10508" y="5646"/>
                    <a:pt x="10545" y="5594"/>
                  </a:cubicBezTo>
                  <a:cubicBezTo>
                    <a:pt x="10656" y="5435"/>
                    <a:pt x="10725" y="3518"/>
                    <a:pt x="10545" y="3031"/>
                  </a:cubicBezTo>
                  <a:cubicBezTo>
                    <a:pt x="10349" y="2549"/>
                    <a:pt x="9862" y="1532"/>
                    <a:pt x="8760" y="912"/>
                  </a:cubicBezTo>
                  <a:cubicBezTo>
                    <a:pt x="7807" y="402"/>
                    <a:pt x="7380" y="1"/>
                    <a:pt x="67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3"/>
            <p:cNvSpPr/>
            <p:nvPr/>
          </p:nvSpPr>
          <p:spPr>
            <a:xfrm>
              <a:off x="3117137" y="3646554"/>
              <a:ext cx="834066" cy="355431"/>
            </a:xfrm>
            <a:custGeom>
              <a:avLst/>
              <a:gdLst/>
              <a:ahLst/>
              <a:cxnLst/>
              <a:rect l="l" t="t" r="r" b="b"/>
              <a:pathLst>
                <a:path w="10879" h="4636" extrusionOk="0">
                  <a:moveTo>
                    <a:pt x="6088" y="0"/>
                  </a:moveTo>
                  <a:cubicBezTo>
                    <a:pt x="6033" y="0"/>
                    <a:pt x="6001" y="2"/>
                    <a:pt x="6001" y="2"/>
                  </a:cubicBezTo>
                  <a:lnTo>
                    <a:pt x="1457" y="2385"/>
                  </a:lnTo>
                  <a:cubicBezTo>
                    <a:pt x="1457" y="2385"/>
                    <a:pt x="1324" y="3418"/>
                    <a:pt x="1457" y="3465"/>
                  </a:cubicBezTo>
                  <a:cubicBezTo>
                    <a:pt x="1589" y="3508"/>
                    <a:pt x="0" y="4636"/>
                    <a:pt x="0" y="4636"/>
                  </a:cubicBezTo>
                  <a:cubicBezTo>
                    <a:pt x="0" y="4636"/>
                    <a:pt x="2849" y="4371"/>
                    <a:pt x="3379" y="4344"/>
                  </a:cubicBezTo>
                  <a:cubicBezTo>
                    <a:pt x="3909" y="4323"/>
                    <a:pt x="5715" y="3682"/>
                    <a:pt x="6160" y="3661"/>
                  </a:cubicBezTo>
                  <a:cubicBezTo>
                    <a:pt x="6317" y="3654"/>
                    <a:pt x="6512" y="3644"/>
                    <a:pt x="6755" y="3644"/>
                  </a:cubicBezTo>
                  <a:cubicBezTo>
                    <a:pt x="7225" y="3644"/>
                    <a:pt x="7873" y="3681"/>
                    <a:pt x="8760" y="3841"/>
                  </a:cubicBezTo>
                  <a:cubicBezTo>
                    <a:pt x="9397" y="3944"/>
                    <a:pt x="9861" y="3989"/>
                    <a:pt x="10186" y="3989"/>
                  </a:cubicBezTo>
                  <a:cubicBezTo>
                    <a:pt x="10547" y="3989"/>
                    <a:pt x="10735" y="3933"/>
                    <a:pt x="10794" y="3841"/>
                  </a:cubicBezTo>
                  <a:cubicBezTo>
                    <a:pt x="10879" y="3661"/>
                    <a:pt x="7749" y="1940"/>
                    <a:pt x="7568" y="1696"/>
                  </a:cubicBezTo>
                  <a:cubicBezTo>
                    <a:pt x="7372" y="1479"/>
                    <a:pt x="7219" y="902"/>
                    <a:pt x="7219" y="441"/>
                  </a:cubicBezTo>
                  <a:cubicBezTo>
                    <a:pt x="7219" y="34"/>
                    <a:pt x="6367" y="0"/>
                    <a:pt x="60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3"/>
            <p:cNvSpPr/>
            <p:nvPr/>
          </p:nvSpPr>
          <p:spPr>
            <a:xfrm>
              <a:off x="3663702" y="3664571"/>
              <a:ext cx="263276" cy="262126"/>
            </a:xfrm>
            <a:custGeom>
              <a:avLst/>
              <a:gdLst/>
              <a:ahLst/>
              <a:cxnLst/>
              <a:rect l="l" t="t" r="r" b="b"/>
              <a:pathLst>
                <a:path w="3434" h="3419" extrusionOk="0">
                  <a:moveTo>
                    <a:pt x="27" y="1"/>
                  </a:moveTo>
                  <a:cubicBezTo>
                    <a:pt x="0" y="1"/>
                    <a:pt x="3" y="53"/>
                    <a:pt x="21" y="53"/>
                  </a:cubicBezTo>
                  <a:cubicBezTo>
                    <a:pt x="725" y="248"/>
                    <a:pt x="1414" y="450"/>
                    <a:pt x="2076" y="715"/>
                  </a:cubicBezTo>
                  <a:cubicBezTo>
                    <a:pt x="2208" y="778"/>
                    <a:pt x="2383" y="826"/>
                    <a:pt x="2494" y="911"/>
                  </a:cubicBezTo>
                  <a:cubicBezTo>
                    <a:pt x="2579" y="979"/>
                    <a:pt x="2606" y="1091"/>
                    <a:pt x="2648" y="1197"/>
                  </a:cubicBezTo>
                  <a:cubicBezTo>
                    <a:pt x="2802" y="1620"/>
                    <a:pt x="2934" y="2039"/>
                    <a:pt x="3066" y="2457"/>
                  </a:cubicBezTo>
                  <a:cubicBezTo>
                    <a:pt x="3153" y="2697"/>
                    <a:pt x="3227" y="2954"/>
                    <a:pt x="3296" y="3201"/>
                  </a:cubicBezTo>
                  <a:lnTo>
                    <a:pt x="3296" y="3201"/>
                  </a:lnTo>
                  <a:cubicBezTo>
                    <a:pt x="3005" y="2776"/>
                    <a:pt x="2715" y="2356"/>
                    <a:pt x="2404" y="1949"/>
                  </a:cubicBezTo>
                  <a:cubicBezTo>
                    <a:pt x="2272" y="1774"/>
                    <a:pt x="2140" y="1530"/>
                    <a:pt x="1965" y="1377"/>
                  </a:cubicBezTo>
                  <a:cubicBezTo>
                    <a:pt x="1875" y="1308"/>
                    <a:pt x="1742" y="1265"/>
                    <a:pt x="1631" y="1223"/>
                  </a:cubicBezTo>
                  <a:cubicBezTo>
                    <a:pt x="1456" y="1154"/>
                    <a:pt x="1255" y="1112"/>
                    <a:pt x="1080" y="1043"/>
                  </a:cubicBezTo>
                  <a:cubicBezTo>
                    <a:pt x="794" y="979"/>
                    <a:pt x="508" y="889"/>
                    <a:pt x="222" y="826"/>
                  </a:cubicBezTo>
                  <a:cubicBezTo>
                    <a:pt x="175" y="826"/>
                    <a:pt x="153" y="868"/>
                    <a:pt x="196" y="889"/>
                  </a:cubicBezTo>
                  <a:cubicBezTo>
                    <a:pt x="418" y="932"/>
                    <a:pt x="662" y="1001"/>
                    <a:pt x="884" y="1064"/>
                  </a:cubicBezTo>
                  <a:cubicBezTo>
                    <a:pt x="1213" y="1154"/>
                    <a:pt x="1568" y="1223"/>
                    <a:pt x="1875" y="1398"/>
                  </a:cubicBezTo>
                  <a:cubicBezTo>
                    <a:pt x="2050" y="1509"/>
                    <a:pt x="2208" y="1753"/>
                    <a:pt x="2341" y="1927"/>
                  </a:cubicBezTo>
                  <a:cubicBezTo>
                    <a:pt x="2537" y="2235"/>
                    <a:pt x="2759" y="2521"/>
                    <a:pt x="2955" y="2833"/>
                  </a:cubicBezTo>
                  <a:cubicBezTo>
                    <a:pt x="3088" y="3029"/>
                    <a:pt x="3220" y="3209"/>
                    <a:pt x="3352" y="3405"/>
                  </a:cubicBezTo>
                  <a:cubicBezTo>
                    <a:pt x="3361" y="3414"/>
                    <a:pt x="3378" y="3419"/>
                    <a:pt x="3393" y="3419"/>
                  </a:cubicBezTo>
                  <a:cubicBezTo>
                    <a:pt x="3415" y="3419"/>
                    <a:pt x="3434" y="3409"/>
                    <a:pt x="3421" y="3384"/>
                  </a:cubicBezTo>
                  <a:cubicBezTo>
                    <a:pt x="3199" y="2653"/>
                    <a:pt x="2976" y="1927"/>
                    <a:pt x="2712" y="1223"/>
                  </a:cubicBezTo>
                  <a:cubicBezTo>
                    <a:pt x="2669" y="1112"/>
                    <a:pt x="2648" y="979"/>
                    <a:pt x="2579" y="911"/>
                  </a:cubicBezTo>
                  <a:cubicBezTo>
                    <a:pt x="2516" y="826"/>
                    <a:pt x="2383" y="778"/>
                    <a:pt x="2293" y="736"/>
                  </a:cubicBezTo>
                  <a:cubicBezTo>
                    <a:pt x="1875" y="561"/>
                    <a:pt x="1456" y="429"/>
                    <a:pt x="1017" y="296"/>
                  </a:cubicBezTo>
                  <a:cubicBezTo>
                    <a:pt x="704" y="185"/>
                    <a:pt x="376" y="95"/>
                    <a:pt x="42" y="5"/>
                  </a:cubicBezTo>
                  <a:cubicBezTo>
                    <a:pt x="37" y="2"/>
                    <a:pt x="32" y="1"/>
                    <a:pt x="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3"/>
            <p:cNvSpPr/>
            <p:nvPr/>
          </p:nvSpPr>
          <p:spPr>
            <a:xfrm>
              <a:off x="3660405" y="3594496"/>
              <a:ext cx="287273" cy="353284"/>
            </a:xfrm>
            <a:custGeom>
              <a:avLst/>
              <a:gdLst/>
              <a:ahLst/>
              <a:cxnLst/>
              <a:rect l="l" t="t" r="r" b="b"/>
              <a:pathLst>
                <a:path w="3747" h="4608" extrusionOk="0">
                  <a:moveTo>
                    <a:pt x="151" y="1"/>
                  </a:moveTo>
                  <a:cubicBezTo>
                    <a:pt x="136" y="1"/>
                    <a:pt x="118" y="7"/>
                    <a:pt x="106" y="18"/>
                  </a:cubicBezTo>
                  <a:cubicBezTo>
                    <a:pt x="0" y="500"/>
                    <a:pt x="0" y="988"/>
                    <a:pt x="106" y="1448"/>
                  </a:cubicBezTo>
                  <a:cubicBezTo>
                    <a:pt x="154" y="1740"/>
                    <a:pt x="218" y="2068"/>
                    <a:pt x="371" y="2312"/>
                  </a:cubicBezTo>
                  <a:cubicBezTo>
                    <a:pt x="504" y="2508"/>
                    <a:pt x="726" y="2640"/>
                    <a:pt x="927" y="2751"/>
                  </a:cubicBezTo>
                  <a:cubicBezTo>
                    <a:pt x="1611" y="3127"/>
                    <a:pt x="2273" y="3567"/>
                    <a:pt x="2913" y="3991"/>
                  </a:cubicBezTo>
                  <a:cubicBezTo>
                    <a:pt x="3088" y="4097"/>
                    <a:pt x="3242" y="4208"/>
                    <a:pt x="3417" y="4319"/>
                  </a:cubicBezTo>
                  <a:cubicBezTo>
                    <a:pt x="3464" y="4361"/>
                    <a:pt x="3528" y="4409"/>
                    <a:pt x="3597" y="4451"/>
                  </a:cubicBezTo>
                  <a:cubicBezTo>
                    <a:pt x="3597" y="4451"/>
                    <a:pt x="3681" y="4541"/>
                    <a:pt x="3660" y="4541"/>
                  </a:cubicBezTo>
                  <a:cubicBezTo>
                    <a:pt x="3654" y="4539"/>
                    <a:pt x="3649" y="4537"/>
                    <a:pt x="3644" y="4537"/>
                  </a:cubicBezTo>
                  <a:cubicBezTo>
                    <a:pt x="3613" y="4537"/>
                    <a:pt x="3603" y="4587"/>
                    <a:pt x="3639" y="4605"/>
                  </a:cubicBezTo>
                  <a:cubicBezTo>
                    <a:pt x="3645" y="4607"/>
                    <a:pt x="3651" y="4608"/>
                    <a:pt x="3657" y="4608"/>
                  </a:cubicBezTo>
                  <a:cubicBezTo>
                    <a:pt x="3715" y="4608"/>
                    <a:pt x="3746" y="4516"/>
                    <a:pt x="3708" y="4473"/>
                  </a:cubicBezTo>
                  <a:cubicBezTo>
                    <a:pt x="3681" y="4409"/>
                    <a:pt x="3575" y="4340"/>
                    <a:pt x="3507" y="4319"/>
                  </a:cubicBezTo>
                  <a:cubicBezTo>
                    <a:pt x="3178" y="4075"/>
                    <a:pt x="2845" y="3858"/>
                    <a:pt x="2516" y="3657"/>
                  </a:cubicBezTo>
                  <a:cubicBezTo>
                    <a:pt x="2161" y="3435"/>
                    <a:pt x="1828" y="3217"/>
                    <a:pt x="1499" y="3016"/>
                  </a:cubicBezTo>
                  <a:cubicBezTo>
                    <a:pt x="1060" y="2730"/>
                    <a:pt x="482" y="2577"/>
                    <a:pt x="329" y="2026"/>
                  </a:cubicBezTo>
                  <a:cubicBezTo>
                    <a:pt x="196" y="1629"/>
                    <a:pt x="64" y="1210"/>
                    <a:pt x="85" y="786"/>
                  </a:cubicBezTo>
                  <a:cubicBezTo>
                    <a:pt x="85" y="548"/>
                    <a:pt x="133" y="283"/>
                    <a:pt x="175" y="40"/>
                  </a:cubicBezTo>
                  <a:cubicBezTo>
                    <a:pt x="187" y="12"/>
                    <a:pt x="172" y="1"/>
                    <a:pt x="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3"/>
            <p:cNvSpPr/>
            <p:nvPr/>
          </p:nvSpPr>
          <p:spPr>
            <a:xfrm>
              <a:off x="1997175" y="3720922"/>
              <a:ext cx="1282417" cy="784999"/>
            </a:xfrm>
            <a:custGeom>
              <a:avLst/>
              <a:gdLst/>
              <a:ahLst/>
              <a:cxnLst/>
              <a:rect l="l" t="t" r="r" b="b"/>
              <a:pathLst>
                <a:path w="16727" h="10239" extrusionOk="0">
                  <a:moveTo>
                    <a:pt x="15911" y="1"/>
                  </a:moveTo>
                  <a:lnTo>
                    <a:pt x="727" y="3533"/>
                  </a:lnTo>
                  <a:cubicBezTo>
                    <a:pt x="727" y="3533"/>
                    <a:pt x="1" y="6023"/>
                    <a:pt x="727" y="7876"/>
                  </a:cubicBezTo>
                  <a:cubicBezTo>
                    <a:pt x="1479" y="9730"/>
                    <a:pt x="2713" y="10238"/>
                    <a:pt x="2713" y="10238"/>
                  </a:cubicBezTo>
                  <a:lnTo>
                    <a:pt x="16308" y="3507"/>
                  </a:lnTo>
                  <a:lnTo>
                    <a:pt x="16727" y="1632"/>
                  </a:lnTo>
                  <a:lnTo>
                    <a:pt x="159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87630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46"/>
        <p:cNvGrpSpPr/>
        <p:nvPr/>
      </p:nvGrpSpPr>
      <p:grpSpPr>
        <a:xfrm>
          <a:off x="0" y="0"/>
          <a:ext cx="0" cy="0"/>
          <a:chOff x="0" y="0"/>
          <a:chExt cx="0" cy="0"/>
        </a:xfrm>
      </p:grpSpPr>
      <p:grpSp>
        <p:nvGrpSpPr>
          <p:cNvPr id="3149" name="Google Shape;3149;p51"/>
          <p:cNvGrpSpPr/>
          <p:nvPr/>
        </p:nvGrpSpPr>
        <p:grpSpPr>
          <a:xfrm rot="-359601">
            <a:off x="7221140" y="883315"/>
            <a:ext cx="246539" cy="859372"/>
            <a:chOff x="3871459" y="1524906"/>
            <a:chExt cx="919351" cy="3204630"/>
          </a:xfrm>
        </p:grpSpPr>
        <p:sp>
          <p:nvSpPr>
            <p:cNvPr id="3150" name="Google Shape;3150;p51"/>
            <p:cNvSpPr/>
            <p:nvPr/>
          </p:nvSpPr>
          <p:spPr>
            <a:xfrm>
              <a:off x="4246630" y="3135713"/>
              <a:ext cx="175910" cy="1593822"/>
            </a:xfrm>
            <a:custGeom>
              <a:avLst/>
              <a:gdLst/>
              <a:ahLst/>
              <a:cxnLst/>
              <a:rect l="l" t="t" r="r" b="b"/>
              <a:pathLst>
                <a:path w="663" h="6007" extrusionOk="0">
                  <a:moveTo>
                    <a:pt x="1" y="1"/>
                  </a:moveTo>
                  <a:lnTo>
                    <a:pt x="1" y="6007"/>
                  </a:lnTo>
                  <a:lnTo>
                    <a:pt x="504" y="5784"/>
                  </a:lnTo>
                  <a:lnTo>
                    <a:pt x="663" y="5387"/>
                  </a:lnTo>
                  <a:lnTo>
                    <a:pt x="504" y="5297"/>
                  </a:lnTo>
                  <a:lnTo>
                    <a:pt x="504" y="5101"/>
                  </a:lnTo>
                  <a:lnTo>
                    <a:pt x="663" y="4968"/>
                  </a:lnTo>
                  <a:lnTo>
                    <a:pt x="663" y="4746"/>
                  </a:lnTo>
                  <a:lnTo>
                    <a:pt x="440" y="4682"/>
                  </a:lnTo>
                  <a:lnTo>
                    <a:pt x="440" y="4481"/>
                  </a:lnTo>
                  <a:lnTo>
                    <a:pt x="663" y="4481"/>
                  </a:lnTo>
                  <a:lnTo>
                    <a:pt x="663" y="4174"/>
                  </a:lnTo>
                  <a:lnTo>
                    <a:pt x="398" y="4153"/>
                  </a:lnTo>
                  <a:lnTo>
                    <a:pt x="6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51"/>
            <p:cNvSpPr/>
            <p:nvPr/>
          </p:nvSpPr>
          <p:spPr>
            <a:xfrm>
              <a:off x="4298633" y="3135713"/>
              <a:ext cx="11409" cy="1574188"/>
            </a:xfrm>
            <a:custGeom>
              <a:avLst/>
              <a:gdLst/>
              <a:ahLst/>
              <a:cxnLst/>
              <a:rect l="l" t="t" r="r" b="b"/>
              <a:pathLst>
                <a:path w="43" h="5933" extrusionOk="0">
                  <a:moveTo>
                    <a:pt x="1" y="1"/>
                  </a:moveTo>
                  <a:lnTo>
                    <a:pt x="1" y="599"/>
                  </a:lnTo>
                  <a:lnTo>
                    <a:pt x="1" y="2008"/>
                  </a:lnTo>
                  <a:lnTo>
                    <a:pt x="1" y="3708"/>
                  </a:lnTo>
                  <a:lnTo>
                    <a:pt x="1" y="5186"/>
                  </a:lnTo>
                  <a:lnTo>
                    <a:pt x="1" y="5673"/>
                  </a:lnTo>
                  <a:lnTo>
                    <a:pt x="1" y="5895"/>
                  </a:lnTo>
                  <a:lnTo>
                    <a:pt x="1" y="5917"/>
                  </a:lnTo>
                  <a:cubicBezTo>
                    <a:pt x="1" y="5927"/>
                    <a:pt x="6" y="5932"/>
                    <a:pt x="11" y="5932"/>
                  </a:cubicBezTo>
                  <a:cubicBezTo>
                    <a:pt x="16" y="5932"/>
                    <a:pt x="22" y="5927"/>
                    <a:pt x="22" y="5917"/>
                  </a:cubicBezTo>
                  <a:lnTo>
                    <a:pt x="22" y="5318"/>
                  </a:lnTo>
                  <a:lnTo>
                    <a:pt x="22" y="3909"/>
                  </a:lnTo>
                  <a:lnTo>
                    <a:pt x="22" y="2209"/>
                  </a:lnTo>
                  <a:lnTo>
                    <a:pt x="22" y="731"/>
                  </a:lnTo>
                  <a:lnTo>
                    <a:pt x="22" y="244"/>
                  </a:lnTo>
                  <a:cubicBezTo>
                    <a:pt x="22" y="181"/>
                    <a:pt x="43" y="91"/>
                    <a:pt x="22" y="22"/>
                  </a:cubicBezTo>
                  <a:lnTo>
                    <a:pt x="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51"/>
            <p:cNvSpPr/>
            <p:nvPr/>
          </p:nvSpPr>
          <p:spPr>
            <a:xfrm>
              <a:off x="3871459" y="2135161"/>
              <a:ext cx="919351" cy="1527756"/>
            </a:xfrm>
            <a:custGeom>
              <a:avLst/>
              <a:gdLst/>
              <a:ahLst/>
              <a:cxnLst/>
              <a:rect l="l" t="t" r="r" b="b"/>
              <a:pathLst>
                <a:path w="3465" h="5758" extrusionOk="0">
                  <a:moveTo>
                    <a:pt x="2363" y="154"/>
                  </a:moveTo>
                  <a:cubicBezTo>
                    <a:pt x="2426" y="154"/>
                    <a:pt x="2474" y="197"/>
                    <a:pt x="2474" y="244"/>
                  </a:cubicBezTo>
                  <a:lnTo>
                    <a:pt x="2474" y="398"/>
                  </a:lnTo>
                  <a:cubicBezTo>
                    <a:pt x="2474" y="440"/>
                    <a:pt x="2426" y="509"/>
                    <a:pt x="2363" y="509"/>
                  </a:cubicBezTo>
                  <a:lnTo>
                    <a:pt x="1123" y="509"/>
                  </a:lnTo>
                  <a:cubicBezTo>
                    <a:pt x="1060" y="509"/>
                    <a:pt x="1017" y="440"/>
                    <a:pt x="1017" y="398"/>
                  </a:cubicBezTo>
                  <a:lnTo>
                    <a:pt x="1017" y="244"/>
                  </a:lnTo>
                  <a:cubicBezTo>
                    <a:pt x="1017" y="197"/>
                    <a:pt x="1060" y="154"/>
                    <a:pt x="1123" y="154"/>
                  </a:cubicBezTo>
                  <a:close/>
                  <a:moveTo>
                    <a:pt x="837" y="1"/>
                  </a:moveTo>
                  <a:cubicBezTo>
                    <a:pt x="377" y="1"/>
                    <a:pt x="0" y="377"/>
                    <a:pt x="0" y="837"/>
                  </a:cubicBezTo>
                  <a:lnTo>
                    <a:pt x="0" y="4015"/>
                  </a:lnTo>
                  <a:cubicBezTo>
                    <a:pt x="0" y="4481"/>
                    <a:pt x="196" y="4921"/>
                    <a:pt x="509" y="5249"/>
                  </a:cubicBezTo>
                  <a:cubicBezTo>
                    <a:pt x="837" y="5583"/>
                    <a:pt x="1282" y="5758"/>
                    <a:pt x="1743" y="5758"/>
                  </a:cubicBezTo>
                  <a:cubicBezTo>
                    <a:pt x="2209" y="5758"/>
                    <a:pt x="2649" y="5583"/>
                    <a:pt x="2956" y="5249"/>
                  </a:cubicBezTo>
                  <a:cubicBezTo>
                    <a:pt x="3289" y="4921"/>
                    <a:pt x="3464" y="4481"/>
                    <a:pt x="3464" y="4015"/>
                  </a:cubicBezTo>
                  <a:lnTo>
                    <a:pt x="3464" y="837"/>
                  </a:lnTo>
                  <a:cubicBezTo>
                    <a:pt x="3464" y="377"/>
                    <a:pt x="3109" y="1"/>
                    <a:pt x="2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51"/>
            <p:cNvSpPr/>
            <p:nvPr/>
          </p:nvSpPr>
          <p:spPr>
            <a:xfrm>
              <a:off x="3952914" y="2309481"/>
              <a:ext cx="762013" cy="1248101"/>
            </a:xfrm>
            <a:custGeom>
              <a:avLst/>
              <a:gdLst/>
              <a:ahLst/>
              <a:cxnLst/>
              <a:rect l="l" t="t" r="r" b="b"/>
              <a:pathLst>
                <a:path w="2872" h="4704" extrusionOk="0">
                  <a:moveTo>
                    <a:pt x="2122" y="43"/>
                  </a:moveTo>
                  <a:cubicBezTo>
                    <a:pt x="2188" y="43"/>
                    <a:pt x="2254" y="48"/>
                    <a:pt x="2320" y="69"/>
                  </a:cubicBezTo>
                  <a:cubicBezTo>
                    <a:pt x="2606" y="138"/>
                    <a:pt x="2802" y="403"/>
                    <a:pt x="2829" y="710"/>
                  </a:cubicBezTo>
                  <a:lnTo>
                    <a:pt x="2829" y="954"/>
                  </a:lnTo>
                  <a:lnTo>
                    <a:pt x="2829" y="2167"/>
                  </a:lnTo>
                  <a:lnTo>
                    <a:pt x="2829" y="3205"/>
                  </a:lnTo>
                  <a:cubicBezTo>
                    <a:pt x="2829" y="3401"/>
                    <a:pt x="2802" y="3602"/>
                    <a:pt x="2718" y="3777"/>
                  </a:cubicBezTo>
                  <a:cubicBezTo>
                    <a:pt x="2585" y="4131"/>
                    <a:pt x="2299" y="4417"/>
                    <a:pt x="1966" y="4550"/>
                  </a:cubicBezTo>
                  <a:cubicBezTo>
                    <a:pt x="1791" y="4619"/>
                    <a:pt x="1611" y="4661"/>
                    <a:pt x="1436" y="4661"/>
                  </a:cubicBezTo>
                  <a:cubicBezTo>
                    <a:pt x="1060" y="4661"/>
                    <a:pt x="684" y="4508"/>
                    <a:pt x="446" y="4243"/>
                  </a:cubicBezTo>
                  <a:cubicBezTo>
                    <a:pt x="181" y="3978"/>
                    <a:pt x="48" y="3623"/>
                    <a:pt x="48" y="3268"/>
                  </a:cubicBezTo>
                  <a:lnTo>
                    <a:pt x="48" y="2500"/>
                  </a:lnTo>
                  <a:lnTo>
                    <a:pt x="48" y="1197"/>
                  </a:lnTo>
                  <a:lnTo>
                    <a:pt x="48" y="779"/>
                  </a:lnTo>
                  <a:lnTo>
                    <a:pt x="48" y="710"/>
                  </a:lnTo>
                  <a:cubicBezTo>
                    <a:pt x="48" y="557"/>
                    <a:pt x="91" y="424"/>
                    <a:pt x="181" y="313"/>
                  </a:cubicBezTo>
                  <a:cubicBezTo>
                    <a:pt x="265" y="180"/>
                    <a:pt x="419" y="90"/>
                    <a:pt x="551" y="69"/>
                  </a:cubicBezTo>
                  <a:cubicBezTo>
                    <a:pt x="620" y="48"/>
                    <a:pt x="684" y="48"/>
                    <a:pt x="753" y="48"/>
                  </a:cubicBezTo>
                  <a:lnTo>
                    <a:pt x="1923" y="48"/>
                  </a:lnTo>
                  <a:cubicBezTo>
                    <a:pt x="1989" y="48"/>
                    <a:pt x="2056" y="43"/>
                    <a:pt x="2122" y="43"/>
                  </a:cubicBezTo>
                  <a:close/>
                  <a:moveTo>
                    <a:pt x="718" y="0"/>
                  </a:moveTo>
                  <a:cubicBezTo>
                    <a:pt x="647" y="0"/>
                    <a:pt x="575" y="6"/>
                    <a:pt x="509" y="27"/>
                  </a:cubicBezTo>
                  <a:cubicBezTo>
                    <a:pt x="202" y="117"/>
                    <a:pt x="1" y="382"/>
                    <a:pt x="1" y="689"/>
                  </a:cubicBezTo>
                  <a:lnTo>
                    <a:pt x="1" y="933"/>
                  </a:lnTo>
                  <a:lnTo>
                    <a:pt x="1" y="2188"/>
                  </a:lnTo>
                  <a:lnTo>
                    <a:pt x="1" y="3226"/>
                  </a:lnTo>
                  <a:cubicBezTo>
                    <a:pt x="1" y="3448"/>
                    <a:pt x="22" y="3665"/>
                    <a:pt x="133" y="3867"/>
                  </a:cubicBezTo>
                  <a:cubicBezTo>
                    <a:pt x="265" y="4195"/>
                    <a:pt x="551" y="4486"/>
                    <a:pt x="906" y="4619"/>
                  </a:cubicBezTo>
                  <a:cubicBezTo>
                    <a:pt x="1060" y="4682"/>
                    <a:pt x="1261" y="4703"/>
                    <a:pt x="1436" y="4703"/>
                  </a:cubicBezTo>
                  <a:cubicBezTo>
                    <a:pt x="1812" y="4703"/>
                    <a:pt x="2167" y="4571"/>
                    <a:pt x="2432" y="4306"/>
                  </a:cubicBezTo>
                  <a:cubicBezTo>
                    <a:pt x="2696" y="4041"/>
                    <a:pt x="2871" y="3692"/>
                    <a:pt x="2871" y="3316"/>
                  </a:cubicBezTo>
                  <a:lnTo>
                    <a:pt x="2871" y="2521"/>
                  </a:lnTo>
                  <a:lnTo>
                    <a:pt x="2871" y="1176"/>
                  </a:lnTo>
                  <a:lnTo>
                    <a:pt x="2871" y="752"/>
                  </a:lnTo>
                  <a:lnTo>
                    <a:pt x="2871" y="689"/>
                  </a:lnTo>
                  <a:cubicBezTo>
                    <a:pt x="2871" y="535"/>
                    <a:pt x="2802" y="382"/>
                    <a:pt x="2718" y="271"/>
                  </a:cubicBezTo>
                  <a:cubicBezTo>
                    <a:pt x="2628" y="138"/>
                    <a:pt x="2495" y="69"/>
                    <a:pt x="2342" y="27"/>
                  </a:cubicBezTo>
                  <a:cubicBezTo>
                    <a:pt x="2273" y="6"/>
                    <a:pt x="2209" y="6"/>
                    <a:pt x="2119" y="6"/>
                  </a:cubicBezTo>
                  <a:lnTo>
                    <a:pt x="928" y="6"/>
                  </a:lnTo>
                  <a:cubicBezTo>
                    <a:pt x="861" y="6"/>
                    <a:pt x="790" y="0"/>
                    <a:pt x="718"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51"/>
            <p:cNvSpPr/>
            <p:nvPr/>
          </p:nvSpPr>
          <p:spPr>
            <a:xfrm>
              <a:off x="4141295" y="2462576"/>
              <a:ext cx="386579" cy="878499"/>
            </a:xfrm>
            <a:custGeom>
              <a:avLst/>
              <a:gdLst/>
              <a:ahLst/>
              <a:cxnLst/>
              <a:rect l="l" t="t" r="r" b="b"/>
              <a:pathLst>
                <a:path w="1457" h="3311" extrusionOk="0">
                  <a:moveTo>
                    <a:pt x="583" y="40"/>
                  </a:moveTo>
                  <a:cubicBezTo>
                    <a:pt x="640" y="40"/>
                    <a:pt x="697" y="43"/>
                    <a:pt x="747" y="43"/>
                  </a:cubicBezTo>
                  <a:cubicBezTo>
                    <a:pt x="796" y="43"/>
                    <a:pt x="846" y="41"/>
                    <a:pt x="895" y="41"/>
                  </a:cubicBezTo>
                  <a:cubicBezTo>
                    <a:pt x="1000" y="41"/>
                    <a:pt x="1102" y="51"/>
                    <a:pt x="1192" y="112"/>
                  </a:cubicBezTo>
                  <a:cubicBezTo>
                    <a:pt x="1324" y="202"/>
                    <a:pt x="1388" y="356"/>
                    <a:pt x="1388" y="509"/>
                  </a:cubicBezTo>
                  <a:lnTo>
                    <a:pt x="1388" y="732"/>
                  </a:lnTo>
                  <a:lnTo>
                    <a:pt x="1388" y="1611"/>
                  </a:lnTo>
                  <a:lnTo>
                    <a:pt x="1388" y="2516"/>
                  </a:lnTo>
                  <a:lnTo>
                    <a:pt x="1388" y="2781"/>
                  </a:lnTo>
                  <a:cubicBezTo>
                    <a:pt x="1388" y="2914"/>
                    <a:pt x="1367" y="3025"/>
                    <a:pt x="1277" y="3115"/>
                  </a:cubicBezTo>
                  <a:cubicBezTo>
                    <a:pt x="1192" y="3200"/>
                    <a:pt x="1081" y="3247"/>
                    <a:pt x="970" y="3247"/>
                  </a:cubicBezTo>
                  <a:lnTo>
                    <a:pt x="419" y="3247"/>
                  </a:lnTo>
                  <a:cubicBezTo>
                    <a:pt x="308" y="3221"/>
                    <a:pt x="196" y="3157"/>
                    <a:pt x="133" y="3067"/>
                  </a:cubicBezTo>
                  <a:cubicBezTo>
                    <a:pt x="64" y="2982"/>
                    <a:pt x="43" y="2871"/>
                    <a:pt x="43" y="2760"/>
                  </a:cubicBezTo>
                  <a:lnTo>
                    <a:pt x="43" y="2495"/>
                  </a:lnTo>
                  <a:lnTo>
                    <a:pt x="43" y="1568"/>
                  </a:lnTo>
                  <a:lnTo>
                    <a:pt x="43" y="684"/>
                  </a:lnTo>
                  <a:lnTo>
                    <a:pt x="43" y="509"/>
                  </a:lnTo>
                  <a:cubicBezTo>
                    <a:pt x="43" y="308"/>
                    <a:pt x="154" y="154"/>
                    <a:pt x="329" y="91"/>
                  </a:cubicBezTo>
                  <a:cubicBezTo>
                    <a:pt x="398" y="48"/>
                    <a:pt x="491" y="40"/>
                    <a:pt x="583" y="40"/>
                  </a:cubicBezTo>
                  <a:close/>
                  <a:moveTo>
                    <a:pt x="530" y="1"/>
                  </a:moveTo>
                  <a:cubicBezTo>
                    <a:pt x="461" y="1"/>
                    <a:pt x="371" y="1"/>
                    <a:pt x="308" y="22"/>
                  </a:cubicBezTo>
                  <a:cubicBezTo>
                    <a:pt x="218" y="70"/>
                    <a:pt x="133" y="154"/>
                    <a:pt x="64" y="244"/>
                  </a:cubicBezTo>
                  <a:cubicBezTo>
                    <a:pt x="0" y="334"/>
                    <a:pt x="0" y="440"/>
                    <a:pt x="0" y="552"/>
                  </a:cubicBezTo>
                  <a:lnTo>
                    <a:pt x="0" y="1304"/>
                  </a:lnTo>
                  <a:lnTo>
                    <a:pt x="0" y="2320"/>
                  </a:lnTo>
                  <a:lnTo>
                    <a:pt x="0" y="2824"/>
                  </a:lnTo>
                  <a:cubicBezTo>
                    <a:pt x="0" y="3046"/>
                    <a:pt x="175" y="3247"/>
                    <a:pt x="398" y="3290"/>
                  </a:cubicBezTo>
                  <a:cubicBezTo>
                    <a:pt x="461" y="3311"/>
                    <a:pt x="530" y="3311"/>
                    <a:pt x="572" y="3311"/>
                  </a:cubicBezTo>
                  <a:lnTo>
                    <a:pt x="970" y="3311"/>
                  </a:lnTo>
                  <a:cubicBezTo>
                    <a:pt x="970" y="3311"/>
                    <a:pt x="971" y="3311"/>
                    <a:pt x="972" y="3311"/>
                  </a:cubicBezTo>
                  <a:lnTo>
                    <a:pt x="972" y="3311"/>
                  </a:lnTo>
                  <a:cubicBezTo>
                    <a:pt x="1193" y="3289"/>
                    <a:pt x="1409" y="3135"/>
                    <a:pt x="1430" y="2892"/>
                  </a:cubicBezTo>
                  <a:cubicBezTo>
                    <a:pt x="1457" y="2824"/>
                    <a:pt x="1457" y="2760"/>
                    <a:pt x="1457" y="2691"/>
                  </a:cubicBezTo>
                  <a:lnTo>
                    <a:pt x="1457" y="1876"/>
                  </a:lnTo>
                  <a:lnTo>
                    <a:pt x="1457" y="885"/>
                  </a:lnTo>
                  <a:lnTo>
                    <a:pt x="1457" y="573"/>
                  </a:lnTo>
                  <a:cubicBezTo>
                    <a:pt x="1457" y="488"/>
                    <a:pt x="1457" y="398"/>
                    <a:pt x="1409" y="308"/>
                  </a:cubicBezTo>
                  <a:cubicBezTo>
                    <a:pt x="1346" y="112"/>
                    <a:pt x="1166" y="1"/>
                    <a:pt x="948"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51"/>
            <p:cNvSpPr/>
            <p:nvPr/>
          </p:nvSpPr>
          <p:spPr>
            <a:xfrm>
              <a:off x="4141295" y="2732414"/>
              <a:ext cx="386579" cy="11409"/>
            </a:xfrm>
            <a:custGeom>
              <a:avLst/>
              <a:gdLst/>
              <a:ahLst/>
              <a:cxnLst/>
              <a:rect l="l" t="t" r="r" b="b"/>
              <a:pathLst>
                <a:path w="1457" h="43" extrusionOk="0">
                  <a:moveTo>
                    <a:pt x="22" y="1"/>
                  </a:moveTo>
                  <a:cubicBezTo>
                    <a:pt x="0" y="1"/>
                    <a:pt x="0" y="43"/>
                    <a:pt x="22" y="43"/>
                  </a:cubicBezTo>
                  <a:lnTo>
                    <a:pt x="1430" y="43"/>
                  </a:lnTo>
                  <a:cubicBezTo>
                    <a:pt x="1457" y="43"/>
                    <a:pt x="1457" y="1"/>
                    <a:pt x="1430"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51"/>
            <p:cNvSpPr/>
            <p:nvPr/>
          </p:nvSpPr>
          <p:spPr>
            <a:xfrm>
              <a:off x="4141295" y="3024806"/>
              <a:ext cx="386579" cy="18573"/>
            </a:xfrm>
            <a:custGeom>
              <a:avLst/>
              <a:gdLst/>
              <a:ahLst/>
              <a:cxnLst/>
              <a:rect l="l" t="t" r="r" b="b"/>
              <a:pathLst>
                <a:path w="1457" h="70" extrusionOk="0">
                  <a:moveTo>
                    <a:pt x="22" y="0"/>
                  </a:moveTo>
                  <a:cubicBezTo>
                    <a:pt x="0" y="0"/>
                    <a:pt x="0" y="69"/>
                    <a:pt x="22" y="69"/>
                  </a:cubicBezTo>
                  <a:lnTo>
                    <a:pt x="1430" y="69"/>
                  </a:lnTo>
                  <a:cubicBezTo>
                    <a:pt x="1457" y="69"/>
                    <a:pt x="1457" y="0"/>
                    <a:pt x="1430"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51"/>
            <p:cNvSpPr/>
            <p:nvPr/>
          </p:nvSpPr>
          <p:spPr>
            <a:xfrm>
              <a:off x="4012082" y="1524906"/>
              <a:ext cx="726725" cy="718772"/>
            </a:xfrm>
            <a:custGeom>
              <a:avLst/>
              <a:gdLst/>
              <a:ahLst/>
              <a:cxnLst/>
              <a:rect l="l" t="t" r="r" b="b"/>
              <a:pathLst>
                <a:path w="2739" h="2709" extrusionOk="0">
                  <a:moveTo>
                    <a:pt x="1399" y="0"/>
                  </a:moveTo>
                  <a:cubicBezTo>
                    <a:pt x="998" y="0"/>
                    <a:pt x="587" y="169"/>
                    <a:pt x="328" y="489"/>
                  </a:cubicBezTo>
                  <a:cubicBezTo>
                    <a:pt x="154" y="712"/>
                    <a:pt x="42" y="977"/>
                    <a:pt x="21" y="1241"/>
                  </a:cubicBezTo>
                  <a:cubicBezTo>
                    <a:pt x="0" y="1527"/>
                    <a:pt x="64" y="1813"/>
                    <a:pt x="223" y="2057"/>
                  </a:cubicBezTo>
                  <a:cubicBezTo>
                    <a:pt x="286" y="2147"/>
                    <a:pt x="419" y="2301"/>
                    <a:pt x="419" y="2301"/>
                  </a:cubicBezTo>
                  <a:lnTo>
                    <a:pt x="752" y="2301"/>
                  </a:lnTo>
                  <a:cubicBezTo>
                    <a:pt x="752" y="2301"/>
                    <a:pt x="572" y="2168"/>
                    <a:pt x="487" y="2078"/>
                  </a:cubicBezTo>
                  <a:cubicBezTo>
                    <a:pt x="355" y="1903"/>
                    <a:pt x="265" y="1681"/>
                    <a:pt x="244" y="1437"/>
                  </a:cubicBezTo>
                  <a:cubicBezTo>
                    <a:pt x="223" y="1326"/>
                    <a:pt x="244" y="1194"/>
                    <a:pt x="265" y="1088"/>
                  </a:cubicBezTo>
                  <a:cubicBezTo>
                    <a:pt x="286" y="955"/>
                    <a:pt x="328" y="865"/>
                    <a:pt x="397" y="754"/>
                  </a:cubicBezTo>
                  <a:cubicBezTo>
                    <a:pt x="530" y="558"/>
                    <a:pt x="705" y="399"/>
                    <a:pt x="906" y="315"/>
                  </a:cubicBezTo>
                  <a:cubicBezTo>
                    <a:pt x="1055" y="238"/>
                    <a:pt x="1217" y="204"/>
                    <a:pt x="1382" y="204"/>
                  </a:cubicBezTo>
                  <a:cubicBezTo>
                    <a:pt x="1458" y="204"/>
                    <a:pt x="1534" y="211"/>
                    <a:pt x="1610" y="225"/>
                  </a:cubicBezTo>
                  <a:cubicBezTo>
                    <a:pt x="2076" y="315"/>
                    <a:pt x="2426" y="712"/>
                    <a:pt x="2516" y="1173"/>
                  </a:cubicBezTo>
                  <a:cubicBezTo>
                    <a:pt x="2516" y="1220"/>
                    <a:pt x="2537" y="1284"/>
                    <a:pt x="2537" y="1353"/>
                  </a:cubicBezTo>
                  <a:cubicBezTo>
                    <a:pt x="2516" y="1591"/>
                    <a:pt x="2447" y="1813"/>
                    <a:pt x="2315" y="2036"/>
                  </a:cubicBezTo>
                  <a:cubicBezTo>
                    <a:pt x="2251" y="2099"/>
                    <a:pt x="2161" y="2211"/>
                    <a:pt x="2076" y="2253"/>
                  </a:cubicBezTo>
                  <a:cubicBezTo>
                    <a:pt x="2029" y="2301"/>
                    <a:pt x="1986" y="2322"/>
                    <a:pt x="1944" y="2364"/>
                  </a:cubicBezTo>
                  <a:cubicBezTo>
                    <a:pt x="1896" y="2364"/>
                    <a:pt x="1875" y="2385"/>
                    <a:pt x="1854" y="2385"/>
                  </a:cubicBezTo>
                  <a:cubicBezTo>
                    <a:pt x="1833" y="2412"/>
                    <a:pt x="1811" y="2412"/>
                    <a:pt x="1785" y="2433"/>
                  </a:cubicBezTo>
                  <a:cubicBezTo>
                    <a:pt x="1635" y="2481"/>
                    <a:pt x="1464" y="2510"/>
                    <a:pt x="1300" y="2510"/>
                  </a:cubicBezTo>
                  <a:cubicBezTo>
                    <a:pt x="1175" y="2510"/>
                    <a:pt x="1054" y="2493"/>
                    <a:pt x="948" y="2454"/>
                  </a:cubicBezTo>
                  <a:lnTo>
                    <a:pt x="572" y="2454"/>
                  </a:lnTo>
                  <a:cubicBezTo>
                    <a:pt x="805" y="2620"/>
                    <a:pt x="1069" y="2709"/>
                    <a:pt x="1353" y="2709"/>
                  </a:cubicBezTo>
                  <a:cubicBezTo>
                    <a:pt x="1451" y="2709"/>
                    <a:pt x="1551" y="2698"/>
                    <a:pt x="1653" y="2677"/>
                  </a:cubicBezTo>
                  <a:cubicBezTo>
                    <a:pt x="2182" y="2565"/>
                    <a:pt x="2627" y="2121"/>
                    <a:pt x="2712" y="1570"/>
                  </a:cubicBezTo>
                  <a:cubicBezTo>
                    <a:pt x="2738" y="1506"/>
                    <a:pt x="2738" y="1416"/>
                    <a:pt x="2738" y="1353"/>
                  </a:cubicBezTo>
                  <a:cubicBezTo>
                    <a:pt x="2738" y="775"/>
                    <a:pt x="2383" y="267"/>
                    <a:pt x="1833" y="71"/>
                  </a:cubicBezTo>
                  <a:cubicBezTo>
                    <a:pt x="1695" y="24"/>
                    <a:pt x="1547" y="0"/>
                    <a:pt x="13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58" name="Google Shape;3158;p51"/>
          <p:cNvGrpSpPr/>
          <p:nvPr/>
        </p:nvGrpSpPr>
        <p:grpSpPr>
          <a:xfrm flipH="1">
            <a:off x="7262181" y="273658"/>
            <a:ext cx="2832334" cy="1423171"/>
            <a:chOff x="1997175" y="3512155"/>
            <a:chExt cx="1978025" cy="993765"/>
          </a:xfrm>
        </p:grpSpPr>
        <p:sp>
          <p:nvSpPr>
            <p:cNvPr id="3159" name="Google Shape;3159;p51"/>
            <p:cNvSpPr/>
            <p:nvPr/>
          </p:nvSpPr>
          <p:spPr>
            <a:xfrm>
              <a:off x="3152865" y="3512155"/>
              <a:ext cx="822336" cy="478175"/>
            </a:xfrm>
            <a:custGeom>
              <a:avLst/>
              <a:gdLst/>
              <a:ahLst/>
              <a:cxnLst/>
              <a:rect l="l" t="t" r="r" b="b"/>
              <a:pathLst>
                <a:path w="10726" h="6237" extrusionOk="0">
                  <a:moveTo>
                    <a:pt x="6789" y="1"/>
                  </a:moveTo>
                  <a:cubicBezTo>
                    <a:pt x="6694" y="1"/>
                    <a:pt x="6595" y="11"/>
                    <a:pt x="6488" y="33"/>
                  </a:cubicBezTo>
                  <a:cubicBezTo>
                    <a:pt x="5715" y="208"/>
                    <a:pt x="837" y="2724"/>
                    <a:pt x="837" y="2724"/>
                  </a:cubicBezTo>
                  <a:lnTo>
                    <a:pt x="0" y="4906"/>
                  </a:lnTo>
                  <a:lnTo>
                    <a:pt x="726" y="5811"/>
                  </a:lnTo>
                  <a:cubicBezTo>
                    <a:pt x="726" y="5811"/>
                    <a:pt x="1054" y="6237"/>
                    <a:pt x="1205" y="6237"/>
                  </a:cubicBezTo>
                  <a:cubicBezTo>
                    <a:pt x="1216" y="6237"/>
                    <a:pt x="1225" y="6234"/>
                    <a:pt x="1234" y="6230"/>
                  </a:cubicBezTo>
                  <a:cubicBezTo>
                    <a:pt x="1388" y="6187"/>
                    <a:pt x="2998" y="5769"/>
                    <a:pt x="2998" y="5769"/>
                  </a:cubicBezTo>
                  <a:lnTo>
                    <a:pt x="5800" y="5261"/>
                  </a:lnTo>
                  <a:lnTo>
                    <a:pt x="8977" y="5239"/>
                  </a:lnTo>
                  <a:lnTo>
                    <a:pt x="10105" y="5594"/>
                  </a:lnTo>
                  <a:cubicBezTo>
                    <a:pt x="10105" y="5594"/>
                    <a:pt x="10251" y="5663"/>
                    <a:pt x="10382" y="5663"/>
                  </a:cubicBezTo>
                  <a:cubicBezTo>
                    <a:pt x="10447" y="5663"/>
                    <a:pt x="10508" y="5646"/>
                    <a:pt x="10545" y="5594"/>
                  </a:cubicBezTo>
                  <a:cubicBezTo>
                    <a:pt x="10656" y="5435"/>
                    <a:pt x="10725" y="3518"/>
                    <a:pt x="10545" y="3031"/>
                  </a:cubicBezTo>
                  <a:cubicBezTo>
                    <a:pt x="10349" y="2549"/>
                    <a:pt x="9862" y="1532"/>
                    <a:pt x="8760" y="912"/>
                  </a:cubicBezTo>
                  <a:cubicBezTo>
                    <a:pt x="7807" y="402"/>
                    <a:pt x="7380" y="1"/>
                    <a:pt x="67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51"/>
            <p:cNvSpPr/>
            <p:nvPr/>
          </p:nvSpPr>
          <p:spPr>
            <a:xfrm>
              <a:off x="3117137" y="3646554"/>
              <a:ext cx="834066" cy="355431"/>
            </a:xfrm>
            <a:custGeom>
              <a:avLst/>
              <a:gdLst/>
              <a:ahLst/>
              <a:cxnLst/>
              <a:rect l="l" t="t" r="r" b="b"/>
              <a:pathLst>
                <a:path w="10879" h="4636" extrusionOk="0">
                  <a:moveTo>
                    <a:pt x="6088" y="0"/>
                  </a:moveTo>
                  <a:cubicBezTo>
                    <a:pt x="6033" y="0"/>
                    <a:pt x="6001" y="2"/>
                    <a:pt x="6001" y="2"/>
                  </a:cubicBezTo>
                  <a:lnTo>
                    <a:pt x="1457" y="2385"/>
                  </a:lnTo>
                  <a:cubicBezTo>
                    <a:pt x="1457" y="2385"/>
                    <a:pt x="1324" y="3418"/>
                    <a:pt x="1457" y="3465"/>
                  </a:cubicBezTo>
                  <a:cubicBezTo>
                    <a:pt x="1589" y="3508"/>
                    <a:pt x="0" y="4636"/>
                    <a:pt x="0" y="4636"/>
                  </a:cubicBezTo>
                  <a:cubicBezTo>
                    <a:pt x="0" y="4636"/>
                    <a:pt x="2849" y="4371"/>
                    <a:pt x="3379" y="4344"/>
                  </a:cubicBezTo>
                  <a:cubicBezTo>
                    <a:pt x="3909" y="4323"/>
                    <a:pt x="5715" y="3682"/>
                    <a:pt x="6160" y="3661"/>
                  </a:cubicBezTo>
                  <a:cubicBezTo>
                    <a:pt x="6317" y="3654"/>
                    <a:pt x="6512" y="3644"/>
                    <a:pt x="6755" y="3644"/>
                  </a:cubicBezTo>
                  <a:cubicBezTo>
                    <a:pt x="7225" y="3644"/>
                    <a:pt x="7873" y="3681"/>
                    <a:pt x="8760" y="3841"/>
                  </a:cubicBezTo>
                  <a:cubicBezTo>
                    <a:pt x="9397" y="3944"/>
                    <a:pt x="9861" y="3989"/>
                    <a:pt x="10186" y="3989"/>
                  </a:cubicBezTo>
                  <a:cubicBezTo>
                    <a:pt x="10547" y="3989"/>
                    <a:pt x="10735" y="3933"/>
                    <a:pt x="10794" y="3841"/>
                  </a:cubicBezTo>
                  <a:cubicBezTo>
                    <a:pt x="10879" y="3661"/>
                    <a:pt x="7749" y="1940"/>
                    <a:pt x="7568" y="1696"/>
                  </a:cubicBezTo>
                  <a:cubicBezTo>
                    <a:pt x="7372" y="1479"/>
                    <a:pt x="7219" y="902"/>
                    <a:pt x="7219" y="441"/>
                  </a:cubicBezTo>
                  <a:cubicBezTo>
                    <a:pt x="7219" y="34"/>
                    <a:pt x="6367" y="0"/>
                    <a:pt x="60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51"/>
            <p:cNvSpPr/>
            <p:nvPr/>
          </p:nvSpPr>
          <p:spPr>
            <a:xfrm>
              <a:off x="3663702" y="3664571"/>
              <a:ext cx="263276" cy="262126"/>
            </a:xfrm>
            <a:custGeom>
              <a:avLst/>
              <a:gdLst/>
              <a:ahLst/>
              <a:cxnLst/>
              <a:rect l="l" t="t" r="r" b="b"/>
              <a:pathLst>
                <a:path w="3434" h="3419" extrusionOk="0">
                  <a:moveTo>
                    <a:pt x="27" y="1"/>
                  </a:moveTo>
                  <a:cubicBezTo>
                    <a:pt x="0" y="1"/>
                    <a:pt x="3" y="53"/>
                    <a:pt x="21" y="53"/>
                  </a:cubicBezTo>
                  <a:cubicBezTo>
                    <a:pt x="725" y="248"/>
                    <a:pt x="1414" y="450"/>
                    <a:pt x="2076" y="715"/>
                  </a:cubicBezTo>
                  <a:cubicBezTo>
                    <a:pt x="2208" y="778"/>
                    <a:pt x="2383" y="826"/>
                    <a:pt x="2494" y="911"/>
                  </a:cubicBezTo>
                  <a:cubicBezTo>
                    <a:pt x="2579" y="979"/>
                    <a:pt x="2606" y="1091"/>
                    <a:pt x="2648" y="1197"/>
                  </a:cubicBezTo>
                  <a:cubicBezTo>
                    <a:pt x="2802" y="1620"/>
                    <a:pt x="2934" y="2039"/>
                    <a:pt x="3066" y="2457"/>
                  </a:cubicBezTo>
                  <a:cubicBezTo>
                    <a:pt x="3153" y="2697"/>
                    <a:pt x="3227" y="2954"/>
                    <a:pt x="3296" y="3201"/>
                  </a:cubicBezTo>
                  <a:lnTo>
                    <a:pt x="3296" y="3201"/>
                  </a:lnTo>
                  <a:cubicBezTo>
                    <a:pt x="3005" y="2776"/>
                    <a:pt x="2715" y="2356"/>
                    <a:pt x="2404" y="1949"/>
                  </a:cubicBezTo>
                  <a:cubicBezTo>
                    <a:pt x="2272" y="1774"/>
                    <a:pt x="2140" y="1530"/>
                    <a:pt x="1965" y="1377"/>
                  </a:cubicBezTo>
                  <a:cubicBezTo>
                    <a:pt x="1875" y="1308"/>
                    <a:pt x="1742" y="1265"/>
                    <a:pt x="1631" y="1223"/>
                  </a:cubicBezTo>
                  <a:cubicBezTo>
                    <a:pt x="1456" y="1154"/>
                    <a:pt x="1255" y="1112"/>
                    <a:pt x="1080" y="1043"/>
                  </a:cubicBezTo>
                  <a:cubicBezTo>
                    <a:pt x="794" y="979"/>
                    <a:pt x="508" y="889"/>
                    <a:pt x="222" y="826"/>
                  </a:cubicBezTo>
                  <a:cubicBezTo>
                    <a:pt x="175" y="826"/>
                    <a:pt x="153" y="868"/>
                    <a:pt x="196" y="889"/>
                  </a:cubicBezTo>
                  <a:cubicBezTo>
                    <a:pt x="418" y="932"/>
                    <a:pt x="662" y="1001"/>
                    <a:pt x="884" y="1064"/>
                  </a:cubicBezTo>
                  <a:cubicBezTo>
                    <a:pt x="1213" y="1154"/>
                    <a:pt x="1568" y="1223"/>
                    <a:pt x="1875" y="1398"/>
                  </a:cubicBezTo>
                  <a:cubicBezTo>
                    <a:pt x="2050" y="1509"/>
                    <a:pt x="2208" y="1753"/>
                    <a:pt x="2341" y="1927"/>
                  </a:cubicBezTo>
                  <a:cubicBezTo>
                    <a:pt x="2537" y="2235"/>
                    <a:pt x="2759" y="2521"/>
                    <a:pt x="2955" y="2833"/>
                  </a:cubicBezTo>
                  <a:cubicBezTo>
                    <a:pt x="3088" y="3029"/>
                    <a:pt x="3220" y="3209"/>
                    <a:pt x="3352" y="3405"/>
                  </a:cubicBezTo>
                  <a:cubicBezTo>
                    <a:pt x="3361" y="3414"/>
                    <a:pt x="3378" y="3419"/>
                    <a:pt x="3393" y="3419"/>
                  </a:cubicBezTo>
                  <a:cubicBezTo>
                    <a:pt x="3415" y="3419"/>
                    <a:pt x="3434" y="3409"/>
                    <a:pt x="3421" y="3384"/>
                  </a:cubicBezTo>
                  <a:cubicBezTo>
                    <a:pt x="3199" y="2653"/>
                    <a:pt x="2976" y="1927"/>
                    <a:pt x="2712" y="1223"/>
                  </a:cubicBezTo>
                  <a:cubicBezTo>
                    <a:pt x="2669" y="1112"/>
                    <a:pt x="2648" y="979"/>
                    <a:pt x="2579" y="911"/>
                  </a:cubicBezTo>
                  <a:cubicBezTo>
                    <a:pt x="2516" y="826"/>
                    <a:pt x="2383" y="778"/>
                    <a:pt x="2293" y="736"/>
                  </a:cubicBezTo>
                  <a:cubicBezTo>
                    <a:pt x="1875" y="561"/>
                    <a:pt x="1456" y="429"/>
                    <a:pt x="1017" y="296"/>
                  </a:cubicBezTo>
                  <a:cubicBezTo>
                    <a:pt x="704" y="185"/>
                    <a:pt x="376" y="95"/>
                    <a:pt x="42" y="5"/>
                  </a:cubicBezTo>
                  <a:cubicBezTo>
                    <a:pt x="37" y="2"/>
                    <a:pt x="32" y="1"/>
                    <a:pt x="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51"/>
            <p:cNvSpPr/>
            <p:nvPr/>
          </p:nvSpPr>
          <p:spPr>
            <a:xfrm>
              <a:off x="3660405" y="3594496"/>
              <a:ext cx="287273" cy="353284"/>
            </a:xfrm>
            <a:custGeom>
              <a:avLst/>
              <a:gdLst/>
              <a:ahLst/>
              <a:cxnLst/>
              <a:rect l="l" t="t" r="r" b="b"/>
              <a:pathLst>
                <a:path w="3747" h="4608" extrusionOk="0">
                  <a:moveTo>
                    <a:pt x="151" y="1"/>
                  </a:moveTo>
                  <a:cubicBezTo>
                    <a:pt x="136" y="1"/>
                    <a:pt x="118" y="7"/>
                    <a:pt x="106" y="18"/>
                  </a:cubicBezTo>
                  <a:cubicBezTo>
                    <a:pt x="0" y="500"/>
                    <a:pt x="0" y="988"/>
                    <a:pt x="106" y="1448"/>
                  </a:cubicBezTo>
                  <a:cubicBezTo>
                    <a:pt x="154" y="1740"/>
                    <a:pt x="218" y="2068"/>
                    <a:pt x="371" y="2312"/>
                  </a:cubicBezTo>
                  <a:cubicBezTo>
                    <a:pt x="504" y="2508"/>
                    <a:pt x="726" y="2640"/>
                    <a:pt x="927" y="2751"/>
                  </a:cubicBezTo>
                  <a:cubicBezTo>
                    <a:pt x="1611" y="3127"/>
                    <a:pt x="2273" y="3567"/>
                    <a:pt x="2913" y="3991"/>
                  </a:cubicBezTo>
                  <a:cubicBezTo>
                    <a:pt x="3088" y="4097"/>
                    <a:pt x="3242" y="4208"/>
                    <a:pt x="3417" y="4319"/>
                  </a:cubicBezTo>
                  <a:cubicBezTo>
                    <a:pt x="3464" y="4361"/>
                    <a:pt x="3528" y="4409"/>
                    <a:pt x="3597" y="4451"/>
                  </a:cubicBezTo>
                  <a:cubicBezTo>
                    <a:pt x="3597" y="4451"/>
                    <a:pt x="3681" y="4541"/>
                    <a:pt x="3660" y="4541"/>
                  </a:cubicBezTo>
                  <a:cubicBezTo>
                    <a:pt x="3654" y="4539"/>
                    <a:pt x="3649" y="4537"/>
                    <a:pt x="3644" y="4537"/>
                  </a:cubicBezTo>
                  <a:cubicBezTo>
                    <a:pt x="3613" y="4537"/>
                    <a:pt x="3603" y="4587"/>
                    <a:pt x="3639" y="4605"/>
                  </a:cubicBezTo>
                  <a:cubicBezTo>
                    <a:pt x="3645" y="4607"/>
                    <a:pt x="3651" y="4608"/>
                    <a:pt x="3657" y="4608"/>
                  </a:cubicBezTo>
                  <a:cubicBezTo>
                    <a:pt x="3715" y="4608"/>
                    <a:pt x="3746" y="4516"/>
                    <a:pt x="3708" y="4473"/>
                  </a:cubicBezTo>
                  <a:cubicBezTo>
                    <a:pt x="3681" y="4409"/>
                    <a:pt x="3575" y="4340"/>
                    <a:pt x="3507" y="4319"/>
                  </a:cubicBezTo>
                  <a:cubicBezTo>
                    <a:pt x="3178" y="4075"/>
                    <a:pt x="2845" y="3858"/>
                    <a:pt x="2516" y="3657"/>
                  </a:cubicBezTo>
                  <a:cubicBezTo>
                    <a:pt x="2161" y="3435"/>
                    <a:pt x="1828" y="3217"/>
                    <a:pt x="1499" y="3016"/>
                  </a:cubicBezTo>
                  <a:cubicBezTo>
                    <a:pt x="1060" y="2730"/>
                    <a:pt x="482" y="2577"/>
                    <a:pt x="329" y="2026"/>
                  </a:cubicBezTo>
                  <a:cubicBezTo>
                    <a:pt x="196" y="1629"/>
                    <a:pt x="64" y="1210"/>
                    <a:pt x="85" y="786"/>
                  </a:cubicBezTo>
                  <a:cubicBezTo>
                    <a:pt x="85" y="548"/>
                    <a:pt x="133" y="283"/>
                    <a:pt x="175" y="40"/>
                  </a:cubicBezTo>
                  <a:cubicBezTo>
                    <a:pt x="187" y="12"/>
                    <a:pt x="172" y="1"/>
                    <a:pt x="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51"/>
            <p:cNvSpPr/>
            <p:nvPr/>
          </p:nvSpPr>
          <p:spPr>
            <a:xfrm>
              <a:off x="1997175" y="3720922"/>
              <a:ext cx="1282417" cy="784999"/>
            </a:xfrm>
            <a:custGeom>
              <a:avLst/>
              <a:gdLst/>
              <a:ahLst/>
              <a:cxnLst/>
              <a:rect l="l" t="t" r="r" b="b"/>
              <a:pathLst>
                <a:path w="16727" h="10239" extrusionOk="0">
                  <a:moveTo>
                    <a:pt x="15911" y="1"/>
                  </a:moveTo>
                  <a:lnTo>
                    <a:pt x="727" y="3533"/>
                  </a:lnTo>
                  <a:cubicBezTo>
                    <a:pt x="727" y="3533"/>
                    <a:pt x="1" y="6023"/>
                    <a:pt x="727" y="7876"/>
                  </a:cubicBezTo>
                  <a:cubicBezTo>
                    <a:pt x="1479" y="9730"/>
                    <a:pt x="2713" y="10238"/>
                    <a:pt x="2713" y="10238"/>
                  </a:cubicBezTo>
                  <a:lnTo>
                    <a:pt x="16308" y="3507"/>
                  </a:lnTo>
                  <a:lnTo>
                    <a:pt x="16727" y="1632"/>
                  </a:lnTo>
                  <a:lnTo>
                    <a:pt x="159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Subtitle 4">
            <a:extLst>
              <a:ext uri="{FF2B5EF4-FFF2-40B4-BE49-F238E27FC236}">
                <a16:creationId xmlns:a16="http://schemas.microsoft.com/office/drawing/2014/main" id="{5BFE3348-3FAD-AB8E-BD0E-9F145304BEC7}"/>
              </a:ext>
            </a:extLst>
          </p:cNvPr>
          <p:cNvSpPr>
            <a:spLocks noGrp="1"/>
          </p:cNvSpPr>
          <p:nvPr>
            <p:ph type="subTitle" idx="1"/>
          </p:nvPr>
        </p:nvSpPr>
        <p:spPr>
          <a:xfrm>
            <a:off x="1249301" y="0"/>
            <a:ext cx="5456336" cy="4357988"/>
          </a:xfrm>
        </p:spPr>
        <p:txBody>
          <a:bodyPr/>
          <a:lstStyle/>
          <a:p>
            <a:pPr algn="l">
              <a:buFont typeface="+mj-lt"/>
              <a:buAutoNum type="arabicPeriod"/>
            </a:pPr>
            <a:r>
              <a:rPr lang="en-US" sz="1600" b="0" i="0" dirty="0">
                <a:solidFill>
                  <a:srgbClr val="374151"/>
                </a:solidFill>
                <a:effectLst/>
                <a:latin typeface="Söhne"/>
              </a:rPr>
              <a:t>Users can easily browse through available cars, compare prices, and make reservations from the comfort of their homes or on the go. This is much more convenient than physically visiting multiple rental agencies.</a:t>
            </a:r>
          </a:p>
          <a:p>
            <a:pPr algn="l">
              <a:buFont typeface="+mj-lt"/>
              <a:buAutoNum type="arabicPeriod"/>
            </a:pPr>
            <a:r>
              <a:rPr lang="en-US" sz="1600" b="1" i="0" dirty="0">
                <a:solidFill>
                  <a:srgbClr val="374151"/>
                </a:solidFill>
                <a:effectLst/>
                <a:latin typeface="Söhne"/>
              </a:rPr>
              <a:t>Variety of Vehicles</a:t>
            </a:r>
            <a:r>
              <a:rPr lang="en-US" sz="1600" b="0" i="0" dirty="0">
                <a:solidFill>
                  <a:srgbClr val="374151"/>
                </a:solidFill>
                <a:effectLst/>
                <a:latin typeface="Söhne"/>
              </a:rPr>
              <a:t>: A car rental website typically offers a range of vehicles, from compact cars to SUVs or even luxury cars. This gives users the flexibility to choose a vehicle that suits their specific needs.</a:t>
            </a:r>
          </a:p>
          <a:p>
            <a:pPr algn="l">
              <a:buFont typeface="+mj-lt"/>
              <a:buAutoNum type="arabicPeriod"/>
            </a:pPr>
            <a:r>
              <a:rPr lang="en-US" sz="1600" b="1" i="0" dirty="0">
                <a:solidFill>
                  <a:srgbClr val="374151"/>
                </a:solidFill>
                <a:effectLst/>
                <a:latin typeface="Söhne"/>
              </a:rPr>
              <a:t>Cost Comparison</a:t>
            </a:r>
            <a:r>
              <a:rPr lang="en-US" sz="1600" b="0" i="0" dirty="0">
                <a:solidFill>
                  <a:srgbClr val="374151"/>
                </a:solidFill>
                <a:effectLst/>
                <a:latin typeface="Söhne"/>
              </a:rPr>
              <a:t>: Users can compare prices and features of different rental agencies, helping them find the best deal. This transparency is beneficial for both customers and the rental agencies.</a:t>
            </a:r>
          </a:p>
          <a:p>
            <a:pPr algn="l">
              <a:buFont typeface="+mj-lt"/>
              <a:buAutoNum type="arabicPeriod"/>
            </a:pPr>
            <a:r>
              <a:rPr lang="en-US" sz="1600" b="1" i="0" dirty="0">
                <a:solidFill>
                  <a:srgbClr val="374151"/>
                </a:solidFill>
                <a:effectLst/>
                <a:latin typeface="Söhne"/>
              </a:rPr>
              <a:t>Booking Flexibility</a:t>
            </a:r>
            <a:r>
              <a:rPr lang="en-US" sz="1600" b="0" i="0" dirty="0">
                <a:solidFill>
                  <a:srgbClr val="374151"/>
                </a:solidFill>
                <a:effectLst/>
                <a:latin typeface="Söhne"/>
              </a:rPr>
              <a:t>: Customers can book a vehicle for a specific duration and location, providing them with flexibility for their travel plans.</a:t>
            </a:r>
          </a:p>
        </p:txBody>
      </p:sp>
    </p:spTree>
    <p:extLst>
      <p:ext uri="{BB962C8B-B14F-4D97-AF65-F5344CB8AC3E}">
        <p14:creationId xmlns:p14="http://schemas.microsoft.com/office/powerpoint/2010/main" val="2560829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33"/>
          <p:cNvSpPr txBox="1">
            <a:spLocks noGrp="1"/>
          </p:cNvSpPr>
          <p:nvPr>
            <p:ph type="title"/>
          </p:nvPr>
        </p:nvSpPr>
        <p:spPr>
          <a:xfrm>
            <a:off x="1405952" y="2717055"/>
            <a:ext cx="6332100" cy="877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Related Work</a:t>
            </a:r>
            <a:endParaRPr dirty="0"/>
          </a:p>
        </p:txBody>
      </p:sp>
      <p:sp>
        <p:nvSpPr>
          <p:cNvPr id="769" name="Google Shape;769;p33"/>
          <p:cNvSpPr txBox="1">
            <a:spLocks noGrp="1"/>
          </p:cNvSpPr>
          <p:nvPr>
            <p:ph type="title" idx="2"/>
          </p:nvPr>
        </p:nvSpPr>
        <p:spPr>
          <a:xfrm>
            <a:off x="3823500" y="1088950"/>
            <a:ext cx="1497000" cy="1493700"/>
          </a:xfrm>
          <a:prstGeom prst="rect">
            <a:avLst/>
          </a:prstGeom>
          <a:effectLst>
            <a:outerShdw dist="200025" dir="2760000" algn="bl" rotWithShape="0">
              <a:schemeClr val="lt2">
                <a:alpha val="4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grpSp>
        <p:nvGrpSpPr>
          <p:cNvPr id="770" name="Google Shape;770;p33"/>
          <p:cNvGrpSpPr/>
          <p:nvPr/>
        </p:nvGrpSpPr>
        <p:grpSpPr>
          <a:xfrm>
            <a:off x="7466519" y="3435521"/>
            <a:ext cx="801498" cy="1323985"/>
            <a:chOff x="267900" y="392875"/>
            <a:chExt cx="1039422" cy="1716785"/>
          </a:xfrm>
        </p:grpSpPr>
        <p:sp>
          <p:nvSpPr>
            <p:cNvPr id="771" name="Google Shape;771;p33"/>
            <p:cNvSpPr/>
            <p:nvPr/>
          </p:nvSpPr>
          <p:spPr>
            <a:xfrm>
              <a:off x="267900" y="392875"/>
              <a:ext cx="1039422" cy="1222831"/>
            </a:xfrm>
            <a:custGeom>
              <a:avLst/>
              <a:gdLst/>
              <a:ahLst/>
              <a:cxnLst/>
              <a:rect l="l" t="t" r="r" b="b"/>
              <a:pathLst>
                <a:path w="23638" h="27809" extrusionOk="0">
                  <a:moveTo>
                    <a:pt x="12964" y="0"/>
                  </a:moveTo>
                  <a:cubicBezTo>
                    <a:pt x="9950" y="0"/>
                    <a:pt x="7434" y="2963"/>
                    <a:pt x="7304" y="6692"/>
                  </a:cubicBezTo>
                  <a:cubicBezTo>
                    <a:pt x="7283" y="7222"/>
                    <a:pt x="7325" y="7751"/>
                    <a:pt x="7394" y="8255"/>
                  </a:cubicBezTo>
                  <a:cubicBezTo>
                    <a:pt x="6070" y="8964"/>
                    <a:pt x="4990" y="10310"/>
                    <a:pt x="4412" y="11988"/>
                  </a:cubicBezTo>
                  <a:cubicBezTo>
                    <a:pt x="4015" y="12094"/>
                    <a:pt x="3645" y="12253"/>
                    <a:pt x="3290" y="12449"/>
                  </a:cubicBezTo>
                  <a:cubicBezTo>
                    <a:pt x="620" y="13996"/>
                    <a:pt x="1" y="17920"/>
                    <a:pt x="1897" y="21209"/>
                  </a:cubicBezTo>
                  <a:cubicBezTo>
                    <a:pt x="3289" y="23613"/>
                    <a:pt x="5610" y="25016"/>
                    <a:pt x="7798" y="25016"/>
                  </a:cubicBezTo>
                  <a:cubicBezTo>
                    <a:pt x="8040" y="25016"/>
                    <a:pt x="8280" y="24999"/>
                    <a:pt x="8517" y="24964"/>
                  </a:cubicBezTo>
                  <a:cubicBezTo>
                    <a:pt x="9889" y="26728"/>
                    <a:pt x="11806" y="27808"/>
                    <a:pt x="13925" y="27808"/>
                  </a:cubicBezTo>
                  <a:cubicBezTo>
                    <a:pt x="18050" y="27808"/>
                    <a:pt x="21408" y="23725"/>
                    <a:pt x="21472" y="18651"/>
                  </a:cubicBezTo>
                  <a:cubicBezTo>
                    <a:pt x="22663" y="17438"/>
                    <a:pt x="23437" y="15627"/>
                    <a:pt x="23527" y="13577"/>
                  </a:cubicBezTo>
                  <a:cubicBezTo>
                    <a:pt x="23638" y="9891"/>
                    <a:pt x="21408" y="6798"/>
                    <a:pt x="18474" y="6512"/>
                  </a:cubicBezTo>
                  <a:cubicBezTo>
                    <a:pt x="18363" y="2958"/>
                    <a:pt x="16064" y="93"/>
                    <a:pt x="13130" y="3"/>
                  </a:cubicBezTo>
                  <a:cubicBezTo>
                    <a:pt x="13075" y="1"/>
                    <a:pt x="13019" y="0"/>
                    <a:pt x="12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3"/>
            <p:cNvSpPr/>
            <p:nvPr/>
          </p:nvSpPr>
          <p:spPr>
            <a:xfrm>
              <a:off x="861804" y="1126611"/>
              <a:ext cx="80602" cy="983049"/>
            </a:xfrm>
            <a:custGeom>
              <a:avLst/>
              <a:gdLst/>
              <a:ahLst/>
              <a:cxnLst/>
              <a:rect l="l" t="t" r="r" b="b"/>
              <a:pathLst>
                <a:path w="1833" h="22356" extrusionOk="0">
                  <a:moveTo>
                    <a:pt x="705" y="0"/>
                  </a:moveTo>
                  <a:lnTo>
                    <a:pt x="0" y="22356"/>
                  </a:lnTo>
                  <a:lnTo>
                    <a:pt x="0" y="22356"/>
                  </a:lnTo>
                  <a:lnTo>
                    <a:pt x="1833" y="22287"/>
                  </a:lnTo>
                  <a:lnTo>
                    <a:pt x="7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3" name="Google Shape;773;p33"/>
          <p:cNvSpPr/>
          <p:nvPr/>
        </p:nvSpPr>
        <p:spPr>
          <a:xfrm>
            <a:off x="6692700" y="1383090"/>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3"/>
          <p:cNvSpPr/>
          <p:nvPr/>
        </p:nvSpPr>
        <p:spPr>
          <a:xfrm>
            <a:off x="3066900" y="797550"/>
            <a:ext cx="250671" cy="247440"/>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3"/>
          <p:cNvSpPr/>
          <p:nvPr/>
        </p:nvSpPr>
        <p:spPr>
          <a:xfrm>
            <a:off x="6185025" y="4197115"/>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3"/>
          <p:cNvSpPr/>
          <p:nvPr/>
        </p:nvSpPr>
        <p:spPr>
          <a:xfrm>
            <a:off x="1228650" y="2407590"/>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7" name="Google Shape;777;p33"/>
          <p:cNvGrpSpPr/>
          <p:nvPr/>
        </p:nvGrpSpPr>
        <p:grpSpPr>
          <a:xfrm rot="-359762">
            <a:off x="2447590" y="1467184"/>
            <a:ext cx="403966" cy="1408127"/>
            <a:chOff x="3871459" y="1524906"/>
            <a:chExt cx="919351" cy="3204630"/>
          </a:xfrm>
        </p:grpSpPr>
        <p:sp>
          <p:nvSpPr>
            <p:cNvPr id="778" name="Google Shape;778;p33"/>
            <p:cNvSpPr/>
            <p:nvPr/>
          </p:nvSpPr>
          <p:spPr>
            <a:xfrm>
              <a:off x="4246630" y="3135713"/>
              <a:ext cx="175910" cy="1593822"/>
            </a:xfrm>
            <a:custGeom>
              <a:avLst/>
              <a:gdLst/>
              <a:ahLst/>
              <a:cxnLst/>
              <a:rect l="l" t="t" r="r" b="b"/>
              <a:pathLst>
                <a:path w="663" h="6007" extrusionOk="0">
                  <a:moveTo>
                    <a:pt x="1" y="1"/>
                  </a:moveTo>
                  <a:lnTo>
                    <a:pt x="1" y="6007"/>
                  </a:lnTo>
                  <a:lnTo>
                    <a:pt x="504" y="5784"/>
                  </a:lnTo>
                  <a:lnTo>
                    <a:pt x="663" y="5387"/>
                  </a:lnTo>
                  <a:lnTo>
                    <a:pt x="504" y="5297"/>
                  </a:lnTo>
                  <a:lnTo>
                    <a:pt x="504" y="5101"/>
                  </a:lnTo>
                  <a:lnTo>
                    <a:pt x="663" y="4968"/>
                  </a:lnTo>
                  <a:lnTo>
                    <a:pt x="663" y="4746"/>
                  </a:lnTo>
                  <a:lnTo>
                    <a:pt x="440" y="4682"/>
                  </a:lnTo>
                  <a:lnTo>
                    <a:pt x="440" y="4481"/>
                  </a:lnTo>
                  <a:lnTo>
                    <a:pt x="663" y="4481"/>
                  </a:lnTo>
                  <a:lnTo>
                    <a:pt x="663" y="4174"/>
                  </a:lnTo>
                  <a:lnTo>
                    <a:pt x="398" y="4153"/>
                  </a:lnTo>
                  <a:lnTo>
                    <a:pt x="6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3"/>
            <p:cNvSpPr/>
            <p:nvPr/>
          </p:nvSpPr>
          <p:spPr>
            <a:xfrm>
              <a:off x="4298633" y="3135713"/>
              <a:ext cx="11409" cy="1574188"/>
            </a:xfrm>
            <a:custGeom>
              <a:avLst/>
              <a:gdLst/>
              <a:ahLst/>
              <a:cxnLst/>
              <a:rect l="l" t="t" r="r" b="b"/>
              <a:pathLst>
                <a:path w="43" h="5933" extrusionOk="0">
                  <a:moveTo>
                    <a:pt x="1" y="1"/>
                  </a:moveTo>
                  <a:lnTo>
                    <a:pt x="1" y="599"/>
                  </a:lnTo>
                  <a:lnTo>
                    <a:pt x="1" y="2008"/>
                  </a:lnTo>
                  <a:lnTo>
                    <a:pt x="1" y="3708"/>
                  </a:lnTo>
                  <a:lnTo>
                    <a:pt x="1" y="5186"/>
                  </a:lnTo>
                  <a:lnTo>
                    <a:pt x="1" y="5673"/>
                  </a:lnTo>
                  <a:lnTo>
                    <a:pt x="1" y="5895"/>
                  </a:lnTo>
                  <a:lnTo>
                    <a:pt x="1" y="5917"/>
                  </a:lnTo>
                  <a:cubicBezTo>
                    <a:pt x="1" y="5927"/>
                    <a:pt x="6" y="5932"/>
                    <a:pt x="11" y="5932"/>
                  </a:cubicBezTo>
                  <a:cubicBezTo>
                    <a:pt x="16" y="5932"/>
                    <a:pt x="22" y="5927"/>
                    <a:pt x="22" y="5917"/>
                  </a:cubicBezTo>
                  <a:lnTo>
                    <a:pt x="22" y="5318"/>
                  </a:lnTo>
                  <a:lnTo>
                    <a:pt x="22" y="3909"/>
                  </a:lnTo>
                  <a:lnTo>
                    <a:pt x="22" y="2209"/>
                  </a:lnTo>
                  <a:lnTo>
                    <a:pt x="22" y="731"/>
                  </a:lnTo>
                  <a:lnTo>
                    <a:pt x="22" y="244"/>
                  </a:lnTo>
                  <a:cubicBezTo>
                    <a:pt x="22" y="181"/>
                    <a:pt x="43" y="91"/>
                    <a:pt x="22" y="22"/>
                  </a:cubicBezTo>
                  <a:lnTo>
                    <a:pt x="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3"/>
            <p:cNvSpPr/>
            <p:nvPr/>
          </p:nvSpPr>
          <p:spPr>
            <a:xfrm>
              <a:off x="3871459" y="2135161"/>
              <a:ext cx="919351" cy="1527756"/>
            </a:xfrm>
            <a:custGeom>
              <a:avLst/>
              <a:gdLst/>
              <a:ahLst/>
              <a:cxnLst/>
              <a:rect l="l" t="t" r="r" b="b"/>
              <a:pathLst>
                <a:path w="3465" h="5758" extrusionOk="0">
                  <a:moveTo>
                    <a:pt x="2363" y="154"/>
                  </a:moveTo>
                  <a:cubicBezTo>
                    <a:pt x="2426" y="154"/>
                    <a:pt x="2474" y="197"/>
                    <a:pt x="2474" y="244"/>
                  </a:cubicBezTo>
                  <a:lnTo>
                    <a:pt x="2474" y="398"/>
                  </a:lnTo>
                  <a:cubicBezTo>
                    <a:pt x="2474" y="440"/>
                    <a:pt x="2426" y="509"/>
                    <a:pt x="2363" y="509"/>
                  </a:cubicBezTo>
                  <a:lnTo>
                    <a:pt x="1123" y="509"/>
                  </a:lnTo>
                  <a:cubicBezTo>
                    <a:pt x="1060" y="509"/>
                    <a:pt x="1017" y="440"/>
                    <a:pt x="1017" y="398"/>
                  </a:cubicBezTo>
                  <a:lnTo>
                    <a:pt x="1017" y="244"/>
                  </a:lnTo>
                  <a:cubicBezTo>
                    <a:pt x="1017" y="197"/>
                    <a:pt x="1060" y="154"/>
                    <a:pt x="1123" y="154"/>
                  </a:cubicBezTo>
                  <a:close/>
                  <a:moveTo>
                    <a:pt x="837" y="1"/>
                  </a:moveTo>
                  <a:cubicBezTo>
                    <a:pt x="377" y="1"/>
                    <a:pt x="0" y="377"/>
                    <a:pt x="0" y="837"/>
                  </a:cubicBezTo>
                  <a:lnTo>
                    <a:pt x="0" y="4015"/>
                  </a:lnTo>
                  <a:cubicBezTo>
                    <a:pt x="0" y="4481"/>
                    <a:pt x="196" y="4921"/>
                    <a:pt x="509" y="5249"/>
                  </a:cubicBezTo>
                  <a:cubicBezTo>
                    <a:pt x="837" y="5583"/>
                    <a:pt x="1282" y="5758"/>
                    <a:pt x="1743" y="5758"/>
                  </a:cubicBezTo>
                  <a:cubicBezTo>
                    <a:pt x="2209" y="5758"/>
                    <a:pt x="2649" y="5583"/>
                    <a:pt x="2956" y="5249"/>
                  </a:cubicBezTo>
                  <a:cubicBezTo>
                    <a:pt x="3289" y="4921"/>
                    <a:pt x="3464" y="4481"/>
                    <a:pt x="3464" y="4015"/>
                  </a:cubicBezTo>
                  <a:lnTo>
                    <a:pt x="3464" y="837"/>
                  </a:lnTo>
                  <a:cubicBezTo>
                    <a:pt x="3464" y="377"/>
                    <a:pt x="3109" y="1"/>
                    <a:pt x="2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3"/>
            <p:cNvSpPr/>
            <p:nvPr/>
          </p:nvSpPr>
          <p:spPr>
            <a:xfrm>
              <a:off x="3952914" y="2309481"/>
              <a:ext cx="762013" cy="1248101"/>
            </a:xfrm>
            <a:custGeom>
              <a:avLst/>
              <a:gdLst/>
              <a:ahLst/>
              <a:cxnLst/>
              <a:rect l="l" t="t" r="r" b="b"/>
              <a:pathLst>
                <a:path w="2872" h="4704" extrusionOk="0">
                  <a:moveTo>
                    <a:pt x="2122" y="43"/>
                  </a:moveTo>
                  <a:cubicBezTo>
                    <a:pt x="2188" y="43"/>
                    <a:pt x="2254" y="48"/>
                    <a:pt x="2320" y="69"/>
                  </a:cubicBezTo>
                  <a:cubicBezTo>
                    <a:pt x="2606" y="138"/>
                    <a:pt x="2802" y="403"/>
                    <a:pt x="2829" y="710"/>
                  </a:cubicBezTo>
                  <a:lnTo>
                    <a:pt x="2829" y="954"/>
                  </a:lnTo>
                  <a:lnTo>
                    <a:pt x="2829" y="2167"/>
                  </a:lnTo>
                  <a:lnTo>
                    <a:pt x="2829" y="3205"/>
                  </a:lnTo>
                  <a:cubicBezTo>
                    <a:pt x="2829" y="3401"/>
                    <a:pt x="2802" y="3602"/>
                    <a:pt x="2718" y="3777"/>
                  </a:cubicBezTo>
                  <a:cubicBezTo>
                    <a:pt x="2585" y="4131"/>
                    <a:pt x="2299" y="4417"/>
                    <a:pt x="1966" y="4550"/>
                  </a:cubicBezTo>
                  <a:cubicBezTo>
                    <a:pt x="1791" y="4619"/>
                    <a:pt x="1611" y="4661"/>
                    <a:pt x="1436" y="4661"/>
                  </a:cubicBezTo>
                  <a:cubicBezTo>
                    <a:pt x="1060" y="4661"/>
                    <a:pt x="684" y="4508"/>
                    <a:pt x="446" y="4243"/>
                  </a:cubicBezTo>
                  <a:cubicBezTo>
                    <a:pt x="181" y="3978"/>
                    <a:pt x="48" y="3623"/>
                    <a:pt x="48" y="3268"/>
                  </a:cubicBezTo>
                  <a:lnTo>
                    <a:pt x="48" y="2500"/>
                  </a:lnTo>
                  <a:lnTo>
                    <a:pt x="48" y="1197"/>
                  </a:lnTo>
                  <a:lnTo>
                    <a:pt x="48" y="779"/>
                  </a:lnTo>
                  <a:lnTo>
                    <a:pt x="48" y="710"/>
                  </a:lnTo>
                  <a:cubicBezTo>
                    <a:pt x="48" y="557"/>
                    <a:pt x="91" y="424"/>
                    <a:pt x="181" y="313"/>
                  </a:cubicBezTo>
                  <a:cubicBezTo>
                    <a:pt x="265" y="180"/>
                    <a:pt x="419" y="90"/>
                    <a:pt x="551" y="69"/>
                  </a:cubicBezTo>
                  <a:cubicBezTo>
                    <a:pt x="620" y="48"/>
                    <a:pt x="684" y="48"/>
                    <a:pt x="753" y="48"/>
                  </a:cubicBezTo>
                  <a:lnTo>
                    <a:pt x="1923" y="48"/>
                  </a:lnTo>
                  <a:cubicBezTo>
                    <a:pt x="1989" y="48"/>
                    <a:pt x="2056" y="43"/>
                    <a:pt x="2122" y="43"/>
                  </a:cubicBezTo>
                  <a:close/>
                  <a:moveTo>
                    <a:pt x="718" y="0"/>
                  </a:moveTo>
                  <a:cubicBezTo>
                    <a:pt x="647" y="0"/>
                    <a:pt x="575" y="6"/>
                    <a:pt x="509" y="27"/>
                  </a:cubicBezTo>
                  <a:cubicBezTo>
                    <a:pt x="202" y="117"/>
                    <a:pt x="1" y="382"/>
                    <a:pt x="1" y="689"/>
                  </a:cubicBezTo>
                  <a:lnTo>
                    <a:pt x="1" y="933"/>
                  </a:lnTo>
                  <a:lnTo>
                    <a:pt x="1" y="2188"/>
                  </a:lnTo>
                  <a:lnTo>
                    <a:pt x="1" y="3226"/>
                  </a:lnTo>
                  <a:cubicBezTo>
                    <a:pt x="1" y="3448"/>
                    <a:pt x="22" y="3665"/>
                    <a:pt x="133" y="3867"/>
                  </a:cubicBezTo>
                  <a:cubicBezTo>
                    <a:pt x="265" y="4195"/>
                    <a:pt x="551" y="4486"/>
                    <a:pt x="906" y="4619"/>
                  </a:cubicBezTo>
                  <a:cubicBezTo>
                    <a:pt x="1060" y="4682"/>
                    <a:pt x="1261" y="4703"/>
                    <a:pt x="1436" y="4703"/>
                  </a:cubicBezTo>
                  <a:cubicBezTo>
                    <a:pt x="1812" y="4703"/>
                    <a:pt x="2167" y="4571"/>
                    <a:pt x="2432" y="4306"/>
                  </a:cubicBezTo>
                  <a:cubicBezTo>
                    <a:pt x="2696" y="4041"/>
                    <a:pt x="2871" y="3692"/>
                    <a:pt x="2871" y="3316"/>
                  </a:cubicBezTo>
                  <a:lnTo>
                    <a:pt x="2871" y="2521"/>
                  </a:lnTo>
                  <a:lnTo>
                    <a:pt x="2871" y="1176"/>
                  </a:lnTo>
                  <a:lnTo>
                    <a:pt x="2871" y="752"/>
                  </a:lnTo>
                  <a:lnTo>
                    <a:pt x="2871" y="689"/>
                  </a:lnTo>
                  <a:cubicBezTo>
                    <a:pt x="2871" y="535"/>
                    <a:pt x="2802" y="382"/>
                    <a:pt x="2718" y="271"/>
                  </a:cubicBezTo>
                  <a:cubicBezTo>
                    <a:pt x="2628" y="138"/>
                    <a:pt x="2495" y="69"/>
                    <a:pt x="2342" y="27"/>
                  </a:cubicBezTo>
                  <a:cubicBezTo>
                    <a:pt x="2273" y="6"/>
                    <a:pt x="2209" y="6"/>
                    <a:pt x="2119" y="6"/>
                  </a:cubicBezTo>
                  <a:lnTo>
                    <a:pt x="928" y="6"/>
                  </a:lnTo>
                  <a:cubicBezTo>
                    <a:pt x="861" y="6"/>
                    <a:pt x="790" y="0"/>
                    <a:pt x="718"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3"/>
            <p:cNvSpPr/>
            <p:nvPr/>
          </p:nvSpPr>
          <p:spPr>
            <a:xfrm>
              <a:off x="4141295" y="2462576"/>
              <a:ext cx="386579" cy="878499"/>
            </a:xfrm>
            <a:custGeom>
              <a:avLst/>
              <a:gdLst/>
              <a:ahLst/>
              <a:cxnLst/>
              <a:rect l="l" t="t" r="r" b="b"/>
              <a:pathLst>
                <a:path w="1457" h="3311" extrusionOk="0">
                  <a:moveTo>
                    <a:pt x="583" y="40"/>
                  </a:moveTo>
                  <a:cubicBezTo>
                    <a:pt x="640" y="40"/>
                    <a:pt x="697" y="43"/>
                    <a:pt x="747" y="43"/>
                  </a:cubicBezTo>
                  <a:cubicBezTo>
                    <a:pt x="796" y="43"/>
                    <a:pt x="846" y="41"/>
                    <a:pt x="895" y="41"/>
                  </a:cubicBezTo>
                  <a:cubicBezTo>
                    <a:pt x="1000" y="41"/>
                    <a:pt x="1102" y="51"/>
                    <a:pt x="1192" y="112"/>
                  </a:cubicBezTo>
                  <a:cubicBezTo>
                    <a:pt x="1324" y="202"/>
                    <a:pt x="1388" y="356"/>
                    <a:pt x="1388" y="509"/>
                  </a:cubicBezTo>
                  <a:lnTo>
                    <a:pt x="1388" y="732"/>
                  </a:lnTo>
                  <a:lnTo>
                    <a:pt x="1388" y="1611"/>
                  </a:lnTo>
                  <a:lnTo>
                    <a:pt x="1388" y="2516"/>
                  </a:lnTo>
                  <a:lnTo>
                    <a:pt x="1388" y="2781"/>
                  </a:lnTo>
                  <a:cubicBezTo>
                    <a:pt x="1388" y="2914"/>
                    <a:pt x="1367" y="3025"/>
                    <a:pt x="1277" y="3115"/>
                  </a:cubicBezTo>
                  <a:cubicBezTo>
                    <a:pt x="1192" y="3200"/>
                    <a:pt x="1081" y="3247"/>
                    <a:pt x="970" y="3247"/>
                  </a:cubicBezTo>
                  <a:lnTo>
                    <a:pt x="419" y="3247"/>
                  </a:lnTo>
                  <a:cubicBezTo>
                    <a:pt x="308" y="3221"/>
                    <a:pt x="196" y="3157"/>
                    <a:pt x="133" y="3067"/>
                  </a:cubicBezTo>
                  <a:cubicBezTo>
                    <a:pt x="64" y="2982"/>
                    <a:pt x="43" y="2871"/>
                    <a:pt x="43" y="2760"/>
                  </a:cubicBezTo>
                  <a:lnTo>
                    <a:pt x="43" y="2495"/>
                  </a:lnTo>
                  <a:lnTo>
                    <a:pt x="43" y="1568"/>
                  </a:lnTo>
                  <a:lnTo>
                    <a:pt x="43" y="684"/>
                  </a:lnTo>
                  <a:lnTo>
                    <a:pt x="43" y="509"/>
                  </a:lnTo>
                  <a:cubicBezTo>
                    <a:pt x="43" y="308"/>
                    <a:pt x="154" y="154"/>
                    <a:pt x="329" y="91"/>
                  </a:cubicBezTo>
                  <a:cubicBezTo>
                    <a:pt x="398" y="48"/>
                    <a:pt x="491" y="40"/>
                    <a:pt x="583" y="40"/>
                  </a:cubicBezTo>
                  <a:close/>
                  <a:moveTo>
                    <a:pt x="530" y="1"/>
                  </a:moveTo>
                  <a:cubicBezTo>
                    <a:pt x="461" y="1"/>
                    <a:pt x="371" y="1"/>
                    <a:pt x="308" y="22"/>
                  </a:cubicBezTo>
                  <a:cubicBezTo>
                    <a:pt x="218" y="70"/>
                    <a:pt x="133" y="154"/>
                    <a:pt x="64" y="244"/>
                  </a:cubicBezTo>
                  <a:cubicBezTo>
                    <a:pt x="0" y="334"/>
                    <a:pt x="0" y="440"/>
                    <a:pt x="0" y="552"/>
                  </a:cubicBezTo>
                  <a:lnTo>
                    <a:pt x="0" y="1304"/>
                  </a:lnTo>
                  <a:lnTo>
                    <a:pt x="0" y="2320"/>
                  </a:lnTo>
                  <a:lnTo>
                    <a:pt x="0" y="2824"/>
                  </a:lnTo>
                  <a:cubicBezTo>
                    <a:pt x="0" y="3046"/>
                    <a:pt x="175" y="3247"/>
                    <a:pt x="398" y="3290"/>
                  </a:cubicBezTo>
                  <a:cubicBezTo>
                    <a:pt x="461" y="3311"/>
                    <a:pt x="530" y="3311"/>
                    <a:pt x="572" y="3311"/>
                  </a:cubicBezTo>
                  <a:lnTo>
                    <a:pt x="970" y="3311"/>
                  </a:lnTo>
                  <a:cubicBezTo>
                    <a:pt x="970" y="3311"/>
                    <a:pt x="971" y="3311"/>
                    <a:pt x="972" y="3311"/>
                  </a:cubicBezTo>
                  <a:lnTo>
                    <a:pt x="972" y="3311"/>
                  </a:lnTo>
                  <a:cubicBezTo>
                    <a:pt x="1193" y="3289"/>
                    <a:pt x="1409" y="3135"/>
                    <a:pt x="1430" y="2892"/>
                  </a:cubicBezTo>
                  <a:cubicBezTo>
                    <a:pt x="1457" y="2824"/>
                    <a:pt x="1457" y="2760"/>
                    <a:pt x="1457" y="2691"/>
                  </a:cubicBezTo>
                  <a:lnTo>
                    <a:pt x="1457" y="1876"/>
                  </a:lnTo>
                  <a:lnTo>
                    <a:pt x="1457" y="885"/>
                  </a:lnTo>
                  <a:lnTo>
                    <a:pt x="1457" y="573"/>
                  </a:lnTo>
                  <a:cubicBezTo>
                    <a:pt x="1457" y="488"/>
                    <a:pt x="1457" y="398"/>
                    <a:pt x="1409" y="308"/>
                  </a:cubicBezTo>
                  <a:cubicBezTo>
                    <a:pt x="1346" y="112"/>
                    <a:pt x="1166" y="1"/>
                    <a:pt x="948"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3"/>
            <p:cNvSpPr/>
            <p:nvPr/>
          </p:nvSpPr>
          <p:spPr>
            <a:xfrm>
              <a:off x="4141295" y="2732414"/>
              <a:ext cx="386579" cy="11409"/>
            </a:xfrm>
            <a:custGeom>
              <a:avLst/>
              <a:gdLst/>
              <a:ahLst/>
              <a:cxnLst/>
              <a:rect l="l" t="t" r="r" b="b"/>
              <a:pathLst>
                <a:path w="1457" h="43" extrusionOk="0">
                  <a:moveTo>
                    <a:pt x="22" y="1"/>
                  </a:moveTo>
                  <a:cubicBezTo>
                    <a:pt x="0" y="1"/>
                    <a:pt x="0" y="43"/>
                    <a:pt x="22" y="43"/>
                  </a:cubicBezTo>
                  <a:lnTo>
                    <a:pt x="1430" y="43"/>
                  </a:lnTo>
                  <a:cubicBezTo>
                    <a:pt x="1457" y="43"/>
                    <a:pt x="1457" y="1"/>
                    <a:pt x="1430"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3"/>
            <p:cNvSpPr/>
            <p:nvPr/>
          </p:nvSpPr>
          <p:spPr>
            <a:xfrm>
              <a:off x="4141295" y="3024806"/>
              <a:ext cx="386579" cy="18573"/>
            </a:xfrm>
            <a:custGeom>
              <a:avLst/>
              <a:gdLst/>
              <a:ahLst/>
              <a:cxnLst/>
              <a:rect l="l" t="t" r="r" b="b"/>
              <a:pathLst>
                <a:path w="1457" h="70" extrusionOk="0">
                  <a:moveTo>
                    <a:pt x="22" y="0"/>
                  </a:moveTo>
                  <a:cubicBezTo>
                    <a:pt x="0" y="0"/>
                    <a:pt x="0" y="69"/>
                    <a:pt x="22" y="69"/>
                  </a:cubicBezTo>
                  <a:lnTo>
                    <a:pt x="1430" y="69"/>
                  </a:lnTo>
                  <a:cubicBezTo>
                    <a:pt x="1457" y="69"/>
                    <a:pt x="1457" y="0"/>
                    <a:pt x="1430"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3"/>
            <p:cNvSpPr/>
            <p:nvPr/>
          </p:nvSpPr>
          <p:spPr>
            <a:xfrm>
              <a:off x="4012082" y="1524906"/>
              <a:ext cx="726725" cy="718772"/>
            </a:xfrm>
            <a:custGeom>
              <a:avLst/>
              <a:gdLst/>
              <a:ahLst/>
              <a:cxnLst/>
              <a:rect l="l" t="t" r="r" b="b"/>
              <a:pathLst>
                <a:path w="2739" h="2709" extrusionOk="0">
                  <a:moveTo>
                    <a:pt x="1399" y="0"/>
                  </a:moveTo>
                  <a:cubicBezTo>
                    <a:pt x="998" y="0"/>
                    <a:pt x="587" y="169"/>
                    <a:pt x="328" y="489"/>
                  </a:cubicBezTo>
                  <a:cubicBezTo>
                    <a:pt x="154" y="712"/>
                    <a:pt x="42" y="977"/>
                    <a:pt x="21" y="1241"/>
                  </a:cubicBezTo>
                  <a:cubicBezTo>
                    <a:pt x="0" y="1527"/>
                    <a:pt x="64" y="1813"/>
                    <a:pt x="223" y="2057"/>
                  </a:cubicBezTo>
                  <a:cubicBezTo>
                    <a:pt x="286" y="2147"/>
                    <a:pt x="419" y="2301"/>
                    <a:pt x="419" y="2301"/>
                  </a:cubicBezTo>
                  <a:lnTo>
                    <a:pt x="752" y="2301"/>
                  </a:lnTo>
                  <a:cubicBezTo>
                    <a:pt x="752" y="2301"/>
                    <a:pt x="572" y="2168"/>
                    <a:pt x="487" y="2078"/>
                  </a:cubicBezTo>
                  <a:cubicBezTo>
                    <a:pt x="355" y="1903"/>
                    <a:pt x="265" y="1681"/>
                    <a:pt x="244" y="1437"/>
                  </a:cubicBezTo>
                  <a:cubicBezTo>
                    <a:pt x="223" y="1326"/>
                    <a:pt x="244" y="1194"/>
                    <a:pt x="265" y="1088"/>
                  </a:cubicBezTo>
                  <a:cubicBezTo>
                    <a:pt x="286" y="955"/>
                    <a:pt x="328" y="865"/>
                    <a:pt x="397" y="754"/>
                  </a:cubicBezTo>
                  <a:cubicBezTo>
                    <a:pt x="530" y="558"/>
                    <a:pt x="705" y="399"/>
                    <a:pt x="906" y="315"/>
                  </a:cubicBezTo>
                  <a:cubicBezTo>
                    <a:pt x="1055" y="238"/>
                    <a:pt x="1217" y="204"/>
                    <a:pt x="1382" y="204"/>
                  </a:cubicBezTo>
                  <a:cubicBezTo>
                    <a:pt x="1458" y="204"/>
                    <a:pt x="1534" y="211"/>
                    <a:pt x="1610" y="225"/>
                  </a:cubicBezTo>
                  <a:cubicBezTo>
                    <a:pt x="2076" y="315"/>
                    <a:pt x="2426" y="712"/>
                    <a:pt x="2516" y="1173"/>
                  </a:cubicBezTo>
                  <a:cubicBezTo>
                    <a:pt x="2516" y="1220"/>
                    <a:pt x="2537" y="1284"/>
                    <a:pt x="2537" y="1353"/>
                  </a:cubicBezTo>
                  <a:cubicBezTo>
                    <a:pt x="2516" y="1591"/>
                    <a:pt x="2447" y="1813"/>
                    <a:pt x="2315" y="2036"/>
                  </a:cubicBezTo>
                  <a:cubicBezTo>
                    <a:pt x="2251" y="2099"/>
                    <a:pt x="2161" y="2211"/>
                    <a:pt x="2076" y="2253"/>
                  </a:cubicBezTo>
                  <a:cubicBezTo>
                    <a:pt x="2029" y="2301"/>
                    <a:pt x="1986" y="2322"/>
                    <a:pt x="1944" y="2364"/>
                  </a:cubicBezTo>
                  <a:cubicBezTo>
                    <a:pt x="1896" y="2364"/>
                    <a:pt x="1875" y="2385"/>
                    <a:pt x="1854" y="2385"/>
                  </a:cubicBezTo>
                  <a:cubicBezTo>
                    <a:pt x="1833" y="2412"/>
                    <a:pt x="1811" y="2412"/>
                    <a:pt x="1785" y="2433"/>
                  </a:cubicBezTo>
                  <a:cubicBezTo>
                    <a:pt x="1635" y="2481"/>
                    <a:pt x="1464" y="2510"/>
                    <a:pt x="1300" y="2510"/>
                  </a:cubicBezTo>
                  <a:cubicBezTo>
                    <a:pt x="1175" y="2510"/>
                    <a:pt x="1054" y="2493"/>
                    <a:pt x="948" y="2454"/>
                  </a:cubicBezTo>
                  <a:lnTo>
                    <a:pt x="572" y="2454"/>
                  </a:lnTo>
                  <a:cubicBezTo>
                    <a:pt x="805" y="2620"/>
                    <a:pt x="1069" y="2709"/>
                    <a:pt x="1353" y="2709"/>
                  </a:cubicBezTo>
                  <a:cubicBezTo>
                    <a:pt x="1451" y="2709"/>
                    <a:pt x="1551" y="2698"/>
                    <a:pt x="1653" y="2677"/>
                  </a:cubicBezTo>
                  <a:cubicBezTo>
                    <a:pt x="2182" y="2565"/>
                    <a:pt x="2627" y="2121"/>
                    <a:pt x="2712" y="1570"/>
                  </a:cubicBezTo>
                  <a:cubicBezTo>
                    <a:pt x="2738" y="1506"/>
                    <a:pt x="2738" y="1416"/>
                    <a:pt x="2738" y="1353"/>
                  </a:cubicBezTo>
                  <a:cubicBezTo>
                    <a:pt x="2738" y="775"/>
                    <a:pt x="2383" y="267"/>
                    <a:pt x="1833" y="71"/>
                  </a:cubicBezTo>
                  <a:cubicBezTo>
                    <a:pt x="1695" y="24"/>
                    <a:pt x="1547" y="0"/>
                    <a:pt x="13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6" name="Google Shape;786;p33"/>
          <p:cNvGrpSpPr/>
          <p:nvPr/>
        </p:nvGrpSpPr>
        <p:grpSpPr>
          <a:xfrm>
            <a:off x="6054613" y="1256184"/>
            <a:ext cx="3509798" cy="1488278"/>
            <a:chOff x="6054613" y="1256184"/>
            <a:chExt cx="3509798" cy="1488278"/>
          </a:xfrm>
        </p:grpSpPr>
        <p:sp>
          <p:nvSpPr>
            <p:cNvPr id="787" name="Google Shape;787;p33"/>
            <p:cNvSpPr/>
            <p:nvPr/>
          </p:nvSpPr>
          <p:spPr>
            <a:xfrm>
              <a:off x="6054613" y="1256184"/>
              <a:ext cx="3509798" cy="1488278"/>
            </a:xfrm>
            <a:custGeom>
              <a:avLst/>
              <a:gdLst/>
              <a:ahLst/>
              <a:cxnLst/>
              <a:rect l="l" t="t" r="r" b="b"/>
              <a:pathLst>
                <a:path w="31429" h="13327" extrusionOk="0">
                  <a:moveTo>
                    <a:pt x="29374" y="1"/>
                  </a:moveTo>
                  <a:cubicBezTo>
                    <a:pt x="29374" y="1"/>
                    <a:pt x="21917" y="3597"/>
                    <a:pt x="20238" y="4084"/>
                  </a:cubicBezTo>
                  <a:cubicBezTo>
                    <a:pt x="18564" y="4550"/>
                    <a:pt x="15736" y="5080"/>
                    <a:pt x="15736" y="5080"/>
                  </a:cubicBezTo>
                  <a:cubicBezTo>
                    <a:pt x="15736" y="5080"/>
                    <a:pt x="15228" y="5186"/>
                    <a:pt x="14711" y="5186"/>
                  </a:cubicBezTo>
                  <a:cubicBezTo>
                    <a:pt x="14453" y="5186"/>
                    <a:pt x="14193" y="5159"/>
                    <a:pt x="13994" y="5080"/>
                  </a:cubicBezTo>
                  <a:cubicBezTo>
                    <a:pt x="13472" y="4875"/>
                    <a:pt x="12155" y="4280"/>
                    <a:pt x="11040" y="4280"/>
                  </a:cubicBezTo>
                  <a:cubicBezTo>
                    <a:pt x="10831" y="4280"/>
                    <a:pt x="10628" y="4301"/>
                    <a:pt x="10440" y="4349"/>
                  </a:cubicBezTo>
                  <a:cubicBezTo>
                    <a:pt x="9269" y="4656"/>
                    <a:pt x="5297" y="5896"/>
                    <a:pt x="4969" y="6113"/>
                  </a:cubicBezTo>
                  <a:cubicBezTo>
                    <a:pt x="4614" y="6335"/>
                    <a:pt x="3708" y="6934"/>
                    <a:pt x="3777" y="7151"/>
                  </a:cubicBezTo>
                  <a:cubicBezTo>
                    <a:pt x="3841" y="7394"/>
                    <a:pt x="3841" y="7569"/>
                    <a:pt x="4725" y="7569"/>
                  </a:cubicBezTo>
                  <a:cubicBezTo>
                    <a:pt x="5501" y="7569"/>
                    <a:pt x="7005" y="7277"/>
                    <a:pt x="7433" y="7277"/>
                  </a:cubicBezTo>
                  <a:cubicBezTo>
                    <a:pt x="7504" y="7277"/>
                    <a:pt x="7545" y="7286"/>
                    <a:pt x="7548" y="7304"/>
                  </a:cubicBezTo>
                  <a:cubicBezTo>
                    <a:pt x="7575" y="7416"/>
                    <a:pt x="5874" y="8586"/>
                    <a:pt x="5101" y="8787"/>
                  </a:cubicBezTo>
                  <a:cubicBezTo>
                    <a:pt x="4328" y="9005"/>
                    <a:pt x="1" y="10111"/>
                    <a:pt x="1" y="10461"/>
                  </a:cubicBezTo>
                  <a:cubicBezTo>
                    <a:pt x="1" y="10837"/>
                    <a:pt x="223" y="11038"/>
                    <a:pt x="753" y="11059"/>
                  </a:cubicBezTo>
                  <a:lnTo>
                    <a:pt x="2363" y="11059"/>
                  </a:lnTo>
                  <a:cubicBezTo>
                    <a:pt x="2363" y="11059"/>
                    <a:pt x="2718" y="11277"/>
                    <a:pt x="3157" y="11568"/>
                  </a:cubicBezTo>
                  <a:cubicBezTo>
                    <a:pt x="3576" y="11854"/>
                    <a:pt x="4153" y="12336"/>
                    <a:pt x="4614" y="12405"/>
                  </a:cubicBezTo>
                  <a:cubicBezTo>
                    <a:pt x="4776" y="12426"/>
                    <a:pt x="4906" y="12433"/>
                    <a:pt x="5008" y="12433"/>
                  </a:cubicBezTo>
                  <a:cubicBezTo>
                    <a:pt x="5210" y="12433"/>
                    <a:pt x="5297" y="12405"/>
                    <a:pt x="5297" y="12405"/>
                  </a:cubicBezTo>
                  <a:cubicBezTo>
                    <a:pt x="5297" y="12405"/>
                    <a:pt x="5806" y="13109"/>
                    <a:pt x="5938" y="13109"/>
                  </a:cubicBezTo>
                  <a:cubicBezTo>
                    <a:pt x="6053" y="13109"/>
                    <a:pt x="8997" y="13326"/>
                    <a:pt x="10150" y="13326"/>
                  </a:cubicBezTo>
                  <a:cubicBezTo>
                    <a:pt x="10321" y="13326"/>
                    <a:pt x="10453" y="13321"/>
                    <a:pt x="10530" y="13310"/>
                  </a:cubicBezTo>
                  <a:cubicBezTo>
                    <a:pt x="11150" y="13220"/>
                    <a:pt x="14920" y="11436"/>
                    <a:pt x="15318" y="11171"/>
                  </a:cubicBezTo>
                  <a:cubicBezTo>
                    <a:pt x="15736" y="10927"/>
                    <a:pt x="15471" y="10641"/>
                    <a:pt x="16112" y="10482"/>
                  </a:cubicBezTo>
                  <a:cubicBezTo>
                    <a:pt x="16753" y="10350"/>
                    <a:pt x="29708" y="7792"/>
                    <a:pt x="29708" y="7792"/>
                  </a:cubicBezTo>
                  <a:cubicBezTo>
                    <a:pt x="29708" y="7792"/>
                    <a:pt x="31429" y="3931"/>
                    <a:pt x="30544" y="3004"/>
                  </a:cubicBezTo>
                  <a:cubicBezTo>
                    <a:pt x="29660" y="2077"/>
                    <a:pt x="29374" y="1"/>
                    <a:pt x="293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3"/>
            <p:cNvSpPr/>
            <p:nvPr/>
          </p:nvSpPr>
          <p:spPr>
            <a:xfrm>
              <a:off x="6631299" y="2402746"/>
              <a:ext cx="480979" cy="332230"/>
            </a:xfrm>
            <a:custGeom>
              <a:avLst/>
              <a:gdLst/>
              <a:ahLst/>
              <a:cxnLst/>
              <a:rect l="l" t="t" r="r" b="b"/>
              <a:pathLst>
                <a:path w="4307" h="2975" extrusionOk="0">
                  <a:moveTo>
                    <a:pt x="290" y="1"/>
                  </a:moveTo>
                  <a:cubicBezTo>
                    <a:pt x="250" y="1"/>
                    <a:pt x="213" y="7"/>
                    <a:pt x="181" y="19"/>
                  </a:cubicBezTo>
                  <a:cubicBezTo>
                    <a:pt x="112" y="40"/>
                    <a:pt x="70" y="83"/>
                    <a:pt x="70" y="130"/>
                  </a:cubicBezTo>
                  <a:cubicBezTo>
                    <a:pt x="1" y="459"/>
                    <a:pt x="689" y="1190"/>
                    <a:pt x="1060" y="1587"/>
                  </a:cubicBezTo>
                  <a:cubicBezTo>
                    <a:pt x="1086" y="1608"/>
                    <a:pt x="1129" y="1650"/>
                    <a:pt x="1150" y="1672"/>
                  </a:cubicBezTo>
                  <a:cubicBezTo>
                    <a:pt x="1484" y="2027"/>
                    <a:pt x="2321" y="2689"/>
                    <a:pt x="2564" y="2821"/>
                  </a:cubicBezTo>
                  <a:cubicBezTo>
                    <a:pt x="2781" y="2953"/>
                    <a:pt x="2893" y="2975"/>
                    <a:pt x="2893" y="2975"/>
                  </a:cubicBezTo>
                  <a:lnTo>
                    <a:pt x="2914" y="2953"/>
                  </a:lnTo>
                  <a:cubicBezTo>
                    <a:pt x="2914" y="2953"/>
                    <a:pt x="2808" y="2911"/>
                    <a:pt x="2564" y="2800"/>
                  </a:cubicBezTo>
                  <a:cubicBezTo>
                    <a:pt x="2342" y="2667"/>
                    <a:pt x="1505" y="2005"/>
                    <a:pt x="1171" y="1650"/>
                  </a:cubicBezTo>
                  <a:cubicBezTo>
                    <a:pt x="1150" y="1629"/>
                    <a:pt x="1108" y="1587"/>
                    <a:pt x="1086" y="1566"/>
                  </a:cubicBezTo>
                  <a:cubicBezTo>
                    <a:pt x="732" y="1190"/>
                    <a:pt x="27" y="438"/>
                    <a:pt x="91" y="152"/>
                  </a:cubicBezTo>
                  <a:cubicBezTo>
                    <a:pt x="112" y="109"/>
                    <a:pt x="133" y="62"/>
                    <a:pt x="181" y="40"/>
                  </a:cubicBezTo>
                  <a:cubicBezTo>
                    <a:pt x="211" y="29"/>
                    <a:pt x="246" y="23"/>
                    <a:pt x="285" y="23"/>
                  </a:cubicBezTo>
                  <a:cubicBezTo>
                    <a:pt x="611" y="23"/>
                    <a:pt x="1209" y="411"/>
                    <a:pt x="1701" y="724"/>
                  </a:cubicBezTo>
                  <a:cubicBezTo>
                    <a:pt x="2013" y="925"/>
                    <a:pt x="2321" y="1100"/>
                    <a:pt x="2495" y="1169"/>
                  </a:cubicBezTo>
                  <a:cubicBezTo>
                    <a:pt x="2595" y="1203"/>
                    <a:pt x="2724" y="1217"/>
                    <a:pt x="2867" y="1217"/>
                  </a:cubicBezTo>
                  <a:cubicBezTo>
                    <a:pt x="3452" y="1217"/>
                    <a:pt x="4273" y="984"/>
                    <a:pt x="4307" y="967"/>
                  </a:cubicBezTo>
                  <a:lnTo>
                    <a:pt x="4285" y="946"/>
                  </a:lnTo>
                  <a:cubicBezTo>
                    <a:pt x="4285" y="946"/>
                    <a:pt x="3451" y="1191"/>
                    <a:pt x="2862" y="1191"/>
                  </a:cubicBezTo>
                  <a:cubicBezTo>
                    <a:pt x="2721" y="1191"/>
                    <a:pt x="2594" y="1177"/>
                    <a:pt x="2495" y="1142"/>
                  </a:cubicBezTo>
                  <a:cubicBezTo>
                    <a:pt x="2321" y="1078"/>
                    <a:pt x="2035" y="877"/>
                    <a:pt x="1701" y="681"/>
                  </a:cubicBezTo>
                  <a:cubicBezTo>
                    <a:pt x="1193" y="366"/>
                    <a:pt x="614" y="1"/>
                    <a:pt x="29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3"/>
            <p:cNvSpPr/>
            <p:nvPr/>
          </p:nvSpPr>
          <p:spPr>
            <a:xfrm>
              <a:off x="6488803" y="2385437"/>
              <a:ext cx="160364" cy="256068"/>
            </a:xfrm>
            <a:custGeom>
              <a:avLst/>
              <a:gdLst/>
              <a:ahLst/>
              <a:cxnLst/>
              <a:rect l="l" t="t" r="r" b="b"/>
              <a:pathLst>
                <a:path w="1436" h="2293" extrusionOk="0">
                  <a:moveTo>
                    <a:pt x="488" y="1"/>
                  </a:moveTo>
                  <a:cubicBezTo>
                    <a:pt x="420" y="1"/>
                    <a:pt x="358" y="13"/>
                    <a:pt x="308" y="42"/>
                  </a:cubicBezTo>
                  <a:cubicBezTo>
                    <a:pt x="0" y="217"/>
                    <a:pt x="376" y="947"/>
                    <a:pt x="398" y="969"/>
                  </a:cubicBezTo>
                  <a:cubicBezTo>
                    <a:pt x="419" y="1011"/>
                    <a:pt x="1213" y="2139"/>
                    <a:pt x="1409" y="2293"/>
                  </a:cubicBezTo>
                  <a:lnTo>
                    <a:pt x="1436" y="2272"/>
                  </a:lnTo>
                  <a:cubicBezTo>
                    <a:pt x="1256" y="2118"/>
                    <a:pt x="440" y="969"/>
                    <a:pt x="419" y="947"/>
                  </a:cubicBezTo>
                  <a:cubicBezTo>
                    <a:pt x="419" y="947"/>
                    <a:pt x="43" y="238"/>
                    <a:pt x="329" y="84"/>
                  </a:cubicBezTo>
                  <a:cubicBezTo>
                    <a:pt x="376" y="55"/>
                    <a:pt x="435" y="43"/>
                    <a:pt x="502" y="43"/>
                  </a:cubicBezTo>
                  <a:cubicBezTo>
                    <a:pt x="836" y="43"/>
                    <a:pt x="1346" y="353"/>
                    <a:pt x="1346" y="370"/>
                  </a:cubicBezTo>
                  <a:lnTo>
                    <a:pt x="1367" y="328"/>
                  </a:lnTo>
                  <a:cubicBezTo>
                    <a:pt x="1331" y="310"/>
                    <a:pt x="831" y="1"/>
                    <a:pt x="4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3"/>
            <p:cNvSpPr/>
            <p:nvPr/>
          </p:nvSpPr>
          <p:spPr>
            <a:xfrm>
              <a:off x="6225028" y="2388452"/>
              <a:ext cx="285773" cy="102852"/>
            </a:xfrm>
            <a:custGeom>
              <a:avLst/>
              <a:gdLst/>
              <a:ahLst/>
              <a:cxnLst/>
              <a:rect l="l" t="t" r="r" b="b"/>
              <a:pathLst>
                <a:path w="2559" h="921" extrusionOk="0">
                  <a:moveTo>
                    <a:pt x="527" y="1"/>
                  </a:moveTo>
                  <a:cubicBezTo>
                    <a:pt x="359" y="1"/>
                    <a:pt x="238" y="17"/>
                    <a:pt x="196" y="57"/>
                  </a:cubicBezTo>
                  <a:cubicBezTo>
                    <a:pt x="0" y="258"/>
                    <a:pt x="175" y="454"/>
                    <a:pt x="286" y="566"/>
                  </a:cubicBezTo>
                  <a:cubicBezTo>
                    <a:pt x="307" y="566"/>
                    <a:pt x="307" y="587"/>
                    <a:pt x="329" y="587"/>
                  </a:cubicBezTo>
                  <a:cubicBezTo>
                    <a:pt x="419" y="698"/>
                    <a:pt x="795" y="920"/>
                    <a:pt x="816" y="920"/>
                  </a:cubicBezTo>
                  <a:lnTo>
                    <a:pt x="837" y="899"/>
                  </a:lnTo>
                  <a:cubicBezTo>
                    <a:pt x="837" y="899"/>
                    <a:pt x="440" y="677"/>
                    <a:pt x="355" y="566"/>
                  </a:cubicBezTo>
                  <a:lnTo>
                    <a:pt x="329" y="544"/>
                  </a:lnTo>
                  <a:cubicBezTo>
                    <a:pt x="223" y="433"/>
                    <a:pt x="43" y="258"/>
                    <a:pt x="223" y="78"/>
                  </a:cubicBezTo>
                  <a:cubicBezTo>
                    <a:pt x="256" y="50"/>
                    <a:pt x="358" y="38"/>
                    <a:pt x="502" y="38"/>
                  </a:cubicBezTo>
                  <a:cubicBezTo>
                    <a:pt x="1021" y="38"/>
                    <a:pt x="2094" y="193"/>
                    <a:pt x="2558" y="280"/>
                  </a:cubicBezTo>
                  <a:lnTo>
                    <a:pt x="2558" y="237"/>
                  </a:lnTo>
                  <a:cubicBezTo>
                    <a:pt x="2491" y="237"/>
                    <a:pt x="1171" y="1"/>
                    <a:pt x="527"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3"/>
            <p:cNvSpPr/>
            <p:nvPr/>
          </p:nvSpPr>
          <p:spPr>
            <a:xfrm>
              <a:off x="7057783" y="2094301"/>
              <a:ext cx="453731" cy="110780"/>
            </a:xfrm>
            <a:custGeom>
              <a:avLst/>
              <a:gdLst/>
              <a:ahLst/>
              <a:cxnLst/>
              <a:rect l="l" t="t" r="r" b="b"/>
              <a:pathLst>
                <a:path w="4063" h="992" extrusionOk="0">
                  <a:moveTo>
                    <a:pt x="22" y="1"/>
                  </a:moveTo>
                  <a:lnTo>
                    <a:pt x="0" y="22"/>
                  </a:lnTo>
                  <a:cubicBezTo>
                    <a:pt x="22" y="22"/>
                    <a:pt x="842" y="461"/>
                    <a:pt x="1722" y="726"/>
                  </a:cubicBezTo>
                  <a:cubicBezTo>
                    <a:pt x="2585" y="970"/>
                    <a:pt x="4041" y="991"/>
                    <a:pt x="4063" y="991"/>
                  </a:cubicBezTo>
                  <a:lnTo>
                    <a:pt x="4063" y="949"/>
                  </a:lnTo>
                  <a:cubicBezTo>
                    <a:pt x="4041" y="949"/>
                    <a:pt x="2606" y="928"/>
                    <a:pt x="1722" y="684"/>
                  </a:cubicBezTo>
                  <a:cubicBezTo>
                    <a:pt x="842" y="440"/>
                    <a:pt x="22" y="1"/>
                    <a:pt x="2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3"/>
            <p:cNvSpPr/>
            <p:nvPr/>
          </p:nvSpPr>
          <p:spPr>
            <a:xfrm>
              <a:off x="7040585" y="2261701"/>
              <a:ext cx="352666" cy="76385"/>
            </a:xfrm>
            <a:custGeom>
              <a:avLst/>
              <a:gdLst/>
              <a:ahLst/>
              <a:cxnLst/>
              <a:rect l="l" t="t" r="r" b="b"/>
              <a:pathLst>
                <a:path w="3158" h="684" extrusionOk="0">
                  <a:moveTo>
                    <a:pt x="3157" y="1"/>
                  </a:moveTo>
                  <a:cubicBezTo>
                    <a:pt x="3136" y="1"/>
                    <a:pt x="1680" y="48"/>
                    <a:pt x="1060" y="244"/>
                  </a:cubicBezTo>
                  <a:cubicBezTo>
                    <a:pt x="440" y="445"/>
                    <a:pt x="1" y="641"/>
                    <a:pt x="1" y="641"/>
                  </a:cubicBezTo>
                  <a:lnTo>
                    <a:pt x="22" y="684"/>
                  </a:lnTo>
                  <a:cubicBezTo>
                    <a:pt x="22" y="684"/>
                    <a:pt x="440" y="488"/>
                    <a:pt x="1060" y="287"/>
                  </a:cubicBezTo>
                  <a:cubicBezTo>
                    <a:pt x="1680" y="91"/>
                    <a:pt x="3157" y="48"/>
                    <a:pt x="3157" y="48"/>
                  </a:cubicBezTo>
                  <a:lnTo>
                    <a:pt x="315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3" name="Google Shape;793;p33"/>
          <p:cNvGrpSpPr/>
          <p:nvPr/>
        </p:nvGrpSpPr>
        <p:grpSpPr>
          <a:xfrm>
            <a:off x="-909715" y="740365"/>
            <a:ext cx="3559852" cy="1788678"/>
            <a:chOff x="1997175" y="3512155"/>
            <a:chExt cx="1978025" cy="993765"/>
          </a:xfrm>
        </p:grpSpPr>
        <p:sp>
          <p:nvSpPr>
            <p:cNvPr id="794" name="Google Shape;794;p33"/>
            <p:cNvSpPr/>
            <p:nvPr/>
          </p:nvSpPr>
          <p:spPr>
            <a:xfrm>
              <a:off x="3152865" y="3512155"/>
              <a:ext cx="822336" cy="478175"/>
            </a:xfrm>
            <a:custGeom>
              <a:avLst/>
              <a:gdLst/>
              <a:ahLst/>
              <a:cxnLst/>
              <a:rect l="l" t="t" r="r" b="b"/>
              <a:pathLst>
                <a:path w="10726" h="6237" extrusionOk="0">
                  <a:moveTo>
                    <a:pt x="6789" y="1"/>
                  </a:moveTo>
                  <a:cubicBezTo>
                    <a:pt x="6694" y="1"/>
                    <a:pt x="6595" y="11"/>
                    <a:pt x="6488" y="33"/>
                  </a:cubicBezTo>
                  <a:cubicBezTo>
                    <a:pt x="5715" y="208"/>
                    <a:pt x="837" y="2724"/>
                    <a:pt x="837" y="2724"/>
                  </a:cubicBezTo>
                  <a:lnTo>
                    <a:pt x="0" y="4906"/>
                  </a:lnTo>
                  <a:lnTo>
                    <a:pt x="726" y="5811"/>
                  </a:lnTo>
                  <a:cubicBezTo>
                    <a:pt x="726" y="5811"/>
                    <a:pt x="1054" y="6237"/>
                    <a:pt x="1205" y="6237"/>
                  </a:cubicBezTo>
                  <a:cubicBezTo>
                    <a:pt x="1216" y="6237"/>
                    <a:pt x="1225" y="6234"/>
                    <a:pt x="1234" y="6230"/>
                  </a:cubicBezTo>
                  <a:cubicBezTo>
                    <a:pt x="1388" y="6187"/>
                    <a:pt x="2998" y="5769"/>
                    <a:pt x="2998" y="5769"/>
                  </a:cubicBezTo>
                  <a:lnTo>
                    <a:pt x="5800" y="5261"/>
                  </a:lnTo>
                  <a:lnTo>
                    <a:pt x="8977" y="5239"/>
                  </a:lnTo>
                  <a:lnTo>
                    <a:pt x="10105" y="5594"/>
                  </a:lnTo>
                  <a:cubicBezTo>
                    <a:pt x="10105" y="5594"/>
                    <a:pt x="10251" y="5663"/>
                    <a:pt x="10382" y="5663"/>
                  </a:cubicBezTo>
                  <a:cubicBezTo>
                    <a:pt x="10447" y="5663"/>
                    <a:pt x="10508" y="5646"/>
                    <a:pt x="10545" y="5594"/>
                  </a:cubicBezTo>
                  <a:cubicBezTo>
                    <a:pt x="10656" y="5435"/>
                    <a:pt x="10725" y="3518"/>
                    <a:pt x="10545" y="3031"/>
                  </a:cubicBezTo>
                  <a:cubicBezTo>
                    <a:pt x="10349" y="2549"/>
                    <a:pt x="9862" y="1532"/>
                    <a:pt x="8760" y="912"/>
                  </a:cubicBezTo>
                  <a:cubicBezTo>
                    <a:pt x="7807" y="402"/>
                    <a:pt x="7380" y="1"/>
                    <a:pt x="67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3"/>
            <p:cNvSpPr/>
            <p:nvPr/>
          </p:nvSpPr>
          <p:spPr>
            <a:xfrm>
              <a:off x="3117137" y="3646554"/>
              <a:ext cx="834066" cy="355431"/>
            </a:xfrm>
            <a:custGeom>
              <a:avLst/>
              <a:gdLst/>
              <a:ahLst/>
              <a:cxnLst/>
              <a:rect l="l" t="t" r="r" b="b"/>
              <a:pathLst>
                <a:path w="10879" h="4636" extrusionOk="0">
                  <a:moveTo>
                    <a:pt x="6088" y="0"/>
                  </a:moveTo>
                  <a:cubicBezTo>
                    <a:pt x="6033" y="0"/>
                    <a:pt x="6001" y="2"/>
                    <a:pt x="6001" y="2"/>
                  </a:cubicBezTo>
                  <a:lnTo>
                    <a:pt x="1457" y="2385"/>
                  </a:lnTo>
                  <a:cubicBezTo>
                    <a:pt x="1457" y="2385"/>
                    <a:pt x="1324" y="3418"/>
                    <a:pt x="1457" y="3465"/>
                  </a:cubicBezTo>
                  <a:cubicBezTo>
                    <a:pt x="1589" y="3508"/>
                    <a:pt x="0" y="4636"/>
                    <a:pt x="0" y="4636"/>
                  </a:cubicBezTo>
                  <a:cubicBezTo>
                    <a:pt x="0" y="4636"/>
                    <a:pt x="2849" y="4371"/>
                    <a:pt x="3379" y="4344"/>
                  </a:cubicBezTo>
                  <a:cubicBezTo>
                    <a:pt x="3909" y="4323"/>
                    <a:pt x="5715" y="3682"/>
                    <a:pt x="6160" y="3661"/>
                  </a:cubicBezTo>
                  <a:cubicBezTo>
                    <a:pt x="6317" y="3654"/>
                    <a:pt x="6512" y="3644"/>
                    <a:pt x="6755" y="3644"/>
                  </a:cubicBezTo>
                  <a:cubicBezTo>
                    <a:pt x="7225" y="3644"/>
                    <a:pt x="7873" y="3681"/>
                    <a:pt x="8760" y="3841"/>
                  </a:cubicBezTo>
                  <a:cubicBezTo>
                    <a:pt x="9397" y="3944"/>
                    <a:pt x="9861" y="3989"/>
                    <a:pt x="10186" y="3989"/>
                  </a:cubicBezTo>
                  <a:cubicBezTo>
                    <a:pt x="10547" y="3989"/>
                    <a:pt x="10735" y="3933"/>
                    <a:pt x="10794" y="3841"/>
                  </a:cubicBezTo>
                  <a:cubicBezTo>
                    <a:pt x="10879" y="3661"/>
                    <a:pt x="7749" y="1940"/>
                    <a:pt x="7568" y="1696"/>
                  </a:cubicBezTo>
                  <a:cubicBezTo>
                    <a:pt x="7372" y="1479"/>
                    <a:pt x="7219" y="902"/>
                    <a:pt x="7219" y="441"/>
                  </a:cubicBezTo>
                  <a:cubicBezTo>
                    <a:pt x="7219" y="34"/>
                    <a:pt x="6367" y="0"/>
                    <a:pt x="60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3"/>
            <p:cNvSpPr/>
            <p:nvPr/>
          </p:nvSpPr>
          <p:spPr>
            <a:xfrm>
              <a:off x="3663702" y="3664571"/>
              <a:ext cx="263276" cy="262126"/>
            </a:xfrm>
            <a:custGeom>
              <a:avLst/>
              <a:gdLst/>
              <a:ahLst/>
              <a:cxnLst/>
              <a:rect l="l" t="t" r="r" b="b"/>
              <a:pathLst>
                <a:path w="3434" h="3419" extrusionOk="0">
                  <a:moveTo>
                    <a:pt x="27" y="1"/>
                  </a:moveTo>
                  <a:cubicBezTo>
                    <a:pt x="0" y="1"/>
                    <a:pt x="3" y="53"/>
                    <a:pt x="21" y="53"/>
                  </a:cubicBezTo>
                  <a:cubicBezTo>
                    <a:pt x="725" y="248"/>
                    <a:pt x="1414" y="450"/>
                    <a:pt x="2076" y="715"/>
                  </a:cubicBezTo>
                  <a:cubicBezTo>
                    <a:pt x="2208" y="778"/>
                    <a:pt x="2383" y="826"/>
                    <a:pt x="2494" y="911"/>
                  </a:cubicBezTo>
                  <a:cubicBezTo>
                    <a:pt x="2579" y="979"/>
                    <a:pt x="2606" y="1091"/>
                    <a:pt x="2648" y="1197"/>
                  </a:cubicBezTo>
                  <a:cubicBezTo>
                    <a:pt x="2802" y="1620"/>
                    <a:pt x="2934" y="2039"/>
                    <a:pt x="3066" y="2457"/>
                  </a:cubicBezTo>
                  <a:cubicBezTo>
                    <a:pt x="3153" y="2697"/>
                    <a:pt x="3227" y="2954"/>
                    <a:pt x="3296" y="3201"/>
                  </a:cubicBezTo>
                  <a:lnTo>
                    <a:pt x="3296" y="3201"/>
                  </a:lnTo>
                  <a:cubicBezTo>
                    <a:pt x="3005" y="2776"/>
                    <a:pt x="2715" y="2356"/>
                    <a:pt x="2404" y="1949"/>
                  </a:cubicBezTo>
                  <a:cubicBezTo>
                    <a:pt x="2272" y="1774"/>
                    <a:pt x="2140" y="1530"/>
                    <a:pt x="1965" y="1377"/>
                  </a:cubicBezTo>
                  <a:cubicBezTo>
                    <a:pt x="1875" y="1308"/>
                    <a:pt x="1742" y="1265"/>
                    <a:pt x="1631" y="1223"/>
                  </a:cubicBezTo>
                  <a:cubicBezTo>
                    <a:pt x="1456" y="1154"/>
                    <a:pt x="1255" y="1112"/>
                    <a:pt x="1080" y="1043"/>
                  </a:cubicBezTo>
                  <a:cubicBezTo>
                    <a:pt x="794" y="979"/>
                    <a:pt x="508" y="889"/>
                    <a:pt x="222" y="826"/>
                  </a:cubicBezTo>
                  <a:cubicBezTo>
                    <a:pt x="175" y="826"/>
                    <a:pt x="153" y="868"/>
                    <a:pt x="196" y="889"/>
                  </a:cubicBezTo>
                  <a:cubicBezTo>
                    <a:pt x="418" y="932"/>
                    <a:pt x="662" y="1001"/>
                    <a:pt x="884" y="1064"/>
                  </a:cubicBezTo>
                  <a:cubicBezTo>
                    <a:pt x="1213" y="1154"/>
                    <a:pt x="1568" y="1223"/>
                    <a:pt x="1875" y="1398"/>
                  </a:cubicBezTo>
                  <a:cubicBezTo>
                    <a:pt x="2050" y="1509"/>
                    <a:pt x="2208" y="1753"/>
                    <a:pt x="2341" y="1927"/>
                  </a:cubicBezTo>
                  <a:cubicBezTo>
                    <a:pt x="2537" y="2235"/>
                    <a:pt x="2759" y="2521"/>
                    <a:pt x="2955" y="2833"/>
                  </a:cubicBezTo>
                  <a:cubicBezTo>
                    <a:pt x="3088" y="3029"/>
                    <a:pt x="3220" y="3209"/>
                    <a:pt x="3352" y="3405"/>
                  </a:cubicBezTo>
                  <a:cubicBezTo>
                    <a:pt x="3361" y="3414"/>
                    <a:pt x="3378" y="3419"/>
                    <a:pt x="3393" y="3419"/>
                  </a:cubicBezTo>
                  <a:cubicBezTo>
                    <a:pt x="3415" y="3419"/>
                    <a:pt x="3434" y="3409"/>
                    <a:pt x="3421" y="3384"/>
                  </a:cubicBezTo>
                  <a:cubicBezTo>
                    <a:pt x="3199" y="2653"/>
                    <a:pt x="2976" y="1927"/>
                    <a:pt x="2712" y="1223"/>
                  </a:cubicBezTo>
                  <a:cubicBezTo>
                    <a:pt x="2669" y="1112"/>
                    <a:pt x="2648" y="979"/>
                    <a:pt x="2579" y="911"/>
                  </a:cubicBezTo>
                  <a:cubicBezTo>
                    <a:pt x="2516" y="826"/>
                    <a:pt x="2383" y="778"/>
                    <a:pt x="2293" y="736"/>
                  </a:cubicBezTo>
                  <a:cubicBezTo>
                    <a:pt x="1875" y="561"/>
                    <a:pt x="1456" y="429"/>
                    <a:pt x="1017" y="296"/>
                  </a:cubicBezTo>
                  <a:cubicBezTo>
                    <a:pt x="704" y="185"/>
                    <a:pt x="376" y="95"/>
                    <a:pt x="42" y="5"/>
                  </a:cubicBezTo>
                  <a:cubicBezTo>
                    <a:pt x="37" y="2"/>
                    <a:pt x="32" y="1"/>
                    <a:pt x="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3"/>
            <p:cNvSpPr/>
            <p:nvPr/>
          </p:nvSpPr>
          <p:spPr>
            <a:xfrm>
              <a:off x="3660405" y="3594496"/>
              <a:ext cx="287273" cy="353284"/>
            </a:xfrm>
            <a:custGeom>
              <a:avLst/>
              <a:gdLst/>
              <a:ahLst/>
              <a:cxnLst/>
              <a:rect l="l" t="t" r="r" b="b"/>
              <a:pathLst>
                <a:path w="3747" h="4608" extrusionOk="0">
                  <a:moveTo>
                    <a:pt x="151" y="1"/>
                  </a:moveTo>
                  <a:cubicBezTo>
                    <a:pt x="136" y="1"/>
                    <a:pt x="118" y="7"/>
                    <a:pt x="106" y="18"/>
                  </a:cubicBezTo>
                  <a:cubicBezTo>
                    <a:pt x="0" y="500"/>
                    <a:pt x="0" y="988"/>
                    <a:pt x="106" y="1448"/>
                  </a:cubicBezTo>
                  <a:cubicBezTo>
                    <a:pt x="154" y="1740"/>
                    <a:pt x="218" y="2068"/>
                    <a:pt x="371" y="2312"/>
                  </a:cubicBezTo>
                  <a:cubicBezTo>
                    <a:pt x="504" y="2508"/>
                    <a:pt x="726" y="2640"/>
                    <a:pt x="927" y="2751"/>
                  </a:cubicBezTo>
                  <a:cubicBezTo>
                    <a:pt x="1611" y="3127"/>
                    <a:pt x="2273" y="3567"/>
                    <a:pt x="2913" y="3991"/>
                  </a:cubicBezTo>
                  <a:cubicBezTo>
                    <a:pt x="3088" y="4097"/>
                    <a:pt x="3242" y="4208"/>
                    <a:pt x="3417" y="4319"/>
                  </a:cubicBezTo>
                  <a:cubicBezTo>
                    <a:pt x="3464" y="4361"/>
                    <a:pt x="3528" y="4409"/>
                    <a:pt x="3597" y="4451"/>
                  </a:cubicBezTo>
                  <a:cubicBezTo>
                    <a:pt x="3597" y="4451"/>
                    <a:pt x="3681" y="4541"/>
                    <a:pt x="3660" y="4541"/>
                  </a:cubicBezTo>
                  <a:cubicBezTo>
                    <a:pt x="3654" y="4539"/>
                    <a:pt x="3649" y="4537"/>
                    <a:pt x="3644" y="4537"/>
                  </a:cubicBezTo>
                  <a:cubicBezTo>
                    <a:pt x="3613" y="4537"/>
                    <a:pt x="3603" y="4587"/>
                    <a:pt x="3639" y="4605"/>
                  </a:cubicBezTo>
                  <a:cubicBezTo>
                    <a:pt x="3645" y="4607"/>
                    <a:pt x="3651" y="4608"/>
                    <a:pt x="3657" y="4608"/>
                  </a:cubicBezTo>
                  <a:cubicBezTo>
                    <a:pt x="3715" y="4608"/>
                    <a:pt x="3746" y="4516"/>
                    <a:pt x="3708" y="4473"/>
                  </a:cubicBezTo>
                  <a:cubicBezTo>
                    <a:pt x="3681" y="4409"/>
                    <a:pt x="3575" y="4340"/>
                    <a:pt x="3507" y="4319"/>
                  </a:cubicBezTo>
                  <a:cubicBezTo>
                    <a:pt x="3178" y="4075"/>
                    <a:pt x="2845" y="3858"/>
                    <a:pt x="2516" y="3657"/>
                  </a:cubicBezTo>
                  <a:cubicBezTo>
                    <a:pt x="2161" y="3435"/>
                    <a:pt x="1828" y="3217"/>
                    <a:pt x="1499" y="3016"/>
                  </a:cubicBezTo>
                  <a:cubicBezTo>
                    <a:pt x="1060" y="2730"/>
                    <a:pt x="482" y="2577"/>
                    <a:pt x="329" y="2026"/>
                  </a:cubicBezTo>
                  <a:cubicBezTo>
                    <a:pt x="196" y="1629"/>
                    <a:pt x="64" y="1210"/>
                    <a:pt x="85" y="786"/>
                  </a:cubicBezTo>
                  <a:cubicBezTo>
                    <a:pt x="85" y="548"/>
                    <a:pt x="133" y="283"/>
                    <a:pt x="175" y="40"/>
                  </a:cubicBezTo>
                  <a:cubicBezTo>
                    <a:pt x="187" y="12"/>
                    <a:pt x="172" y="1"/>
                    <a:pt x="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3"/>
            <p:cNvSpPr/>
            <p:nvPr/>
          </p:nvSpPr>
          <p:spPr>
            <a:xfrm>
              <a:off x="1997175" y="3720922"/>
              <a:ext cx="1282417" cy="784999"/>
            </a:xfrm>
            <a:custGeom>
              <a:avLst/>
              <a:gdLst/>
              <a:ahLst/>
              <a:cxnLst/>
              <a:rect l="l" t="t" r="r" b="b"/>
              <a:pathLst>
                <a:path w="16727" h="10239" extrusionOk="0">
                  <a:moveTo>
                    <a:pt x="15911" y="1"/>
                  </a:moveTo>
                  <a:lnTo>
                    <a:pt x="727" y="3533"/>
                  </a:lnTo>
                  <a:cubicBezTo>
                    <a:pt x="727" y="3533"/>
                    <a:pt x="1" y="6023"/>
                    <a:pt x="727" y="7876"/>
                  </a:cubicBezTo>
                  <a:cubicBezTo>
                    <a:pt x="1479" y="9730"/>
                    <a:pt x="2713" y="10238"/>
                    <a:pt x="2713" y="10238"/>
                  </a:cubicBezTo>
                  <a:lnTo>
                    <a:pt x="16308" y="3507"/>
                  </a:lnTo>
                  <a:lnTo>
                    <a:pt x="16727" y="1632"/>
                  </a:lnTo>
                  <a:lnTo>
                    <a:pt x="159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77422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46"/>
        <p:cNvGrpSpPr/>
        <p:nvPr/>
      </p:nvGrpSpPr>
      <p:grpSpPr>
        <a:xfrm>
          <a:off x="0" y="0"/>
          <a:ext cx="0" cy="0"/>
          <a:chOff x="0" y="0"/>
          <a:chExt cx="0" cy="0"/>
        </a:xfrm>
      </p:grpSpPr>
      <p:grpSp>
        <p:nvGrpSpPr>
          <p:cNvPr id="3149" name="Google Shape;3149;p51"/>
          <p:cNvGrpSpPr/>
          <p:nvPr/>
        </p:nvGrpSpPr>
        <p:grpSpPr>
          <a:xfrm rot="-359601">
            <a:off x="7221140" y="883315"/>
            <a:ext cx="246539" cy="859372"/>
            <a:chOff x="3871459" y="1524906"/>
            <a:chExt cx="919351" cy="3204630"/>
          </a:xfrm>
        </p:grpSpPr>
        <p:sp>
          <p:nvSpPr>
            <p:cNvPr id="3150" name="Google Shape;3150;p51"/>
            <p:cNvSpPr/>
            <p:nvPr/>
          </p:nvSpPr>
          <p:spPr>
            <a:xfrm>
              <a:off x="4246630" y="3135713"/>
              <a:ext cx="175910" cy="1593822"/>
            </a:xfrm>
            <a:custGeom>
              <a:avLst/>
              <a:gdLst/>
              <a:ahLst/>
              <a:cxnLst/>
              <a:rect l="l" t="t" r="r" b="b"/>
              <a:pathLst>
                <a:path w="663" h="6007" extrusionOk="0">
                  <a:moveTo>
                    <a:pt x="1" y="1"/>
                  </a:moveTo>
                  <a:lnTo>
                    <a:pt x="1" y="6007"/>
                  </a:lnTo>
                  <a:lnTo>
                    <a:pt x="504" y="5784"/>
                  </a:lnTo>
                  <a:lnTo>
                    <a:pt x="663" y="5387"/>
                  </a:lnTo>
                  <a:lnTo>
                    <a:pt x="504" y="5297"/>
                  </a:lnTo>
                  <a:lnTo>
                    <a:pt x="504" y="5101"/>
                  </a:lnTo>
                  <a:lnTo>
                    <a:pt x="663" y="4968"/>
                  </a:lnTo>
                  <a:lnTo>
                    <a:pt x="663" y="4746"/>
                  </a:lnTo>
                  <a:lnTo>
                    <a:pt x="440" y="4682"/>
                  </a:lnTo>
                  <a:lnTo>
                    <a:pt x="440" y="4481"/>
                  </a:lnTo>
                  <a:lnTo>
                    <a:pt x="663" y="4481"/>
                  </a:lnTo>
                  <a:lnTo>
                    <a:pt x="663" y="4174"/>
                  </a:lnTo>
                  <a:lnTo>
                    <a:pt x="398" y="4153"/>
                  </a:lnTo>
                  <a:lnTo>
                    <a:pt x="6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51"/>
            <p:cNvSpPr/>
            <p:nvPr/>
          </p:nvSpPr>
          <p:spPr>
            <a:xfrm>
              <a:off x="4298633" y="3135713"/>
              <a:ext cx="11409" cy="1574188"/>
            </a:xfrm>
            <a:custGeom>
              <a:avLst/>
              <a:gdLst/>
              <a:ahLst/>
              <a:cxnLst/>
              <a:rect l="l" t="t" r="r" b="b"/>
              <a:pathLst>
                <a:path w="43" h="5933" extrusionOk="0">
                  <a:moveTo>
                    <a:pt x="1" y="1"/>
                  </a:moveTo>
                  <a:lnTo>
                    <a:pt x="1" y="599"/>
                  </a:lnTo>
                  <a:lnTo>
                    <a:pt x="1" y="2008"/>
                  </a:lnTo>
                  <a:lnTo>
                    <a:pt x="1" y="3708"/>
                  </a:lnTo>
                  <a:lnTo>
                    <a:pt x="1" y="5186"/>
                  </a:lnTo>
                  <a:lnTo>
                    <a:pt x="1" y="5673"/>
                  </a:lnTo>
                  <a:lnTo>
                    <a:pt x="1" y="5895"/>
                  </a:lnTo>
                  <a:lnTo>
                    <a:pt x="1" y="5917"/>
                  </a:lnTo>
                  <a:cubicBezTo>
                    <a:pt x="1" y="5927"/>
                    <a:pt x="6" y="5932"/>
                    <a:pt x="11" y="5932"/>
                  </a:cubicBezTo>
                  <a:cubicBezTo>
                    <a:pt x="16" y="5932"/>
                    <a:pt x="22" y="5927"/>
                    <a:pt x="22" y="5917"/>
                  </a:cubicBezTo>
                  <a:lnTo>
                    <a:pt x="22" y="5318"/>
                  </a:lnTo>
                  <a:lnTo>
                    <a:pt x="22" y="3909"/>
                  </a:lnTo>
                  <a:lnTo>
                    <a:pt x="22" y="2209"/>
                  </a:lnTo>
                  <a:lnTo>
                    <a:pt x="22" y="731"/>
                  </a:lnTo>
                  <a:lnTo>
                    <a:pt x="22" y="244"/>
                  </a:lnTo>
                  <a:cubicBezTo>
                    <a:pt x="22" y="181"/>
                    <a:pt x="43" y="91"/>
                    <a:pt x="22" y="22"/>
                  </a:cubicBezTo>
                  <a:lnTo>
                    <a:pt x="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51"/>
            <p:cNvSpPr/>
            <p:nvPr/>
          </p:nvSpPr>
          <p:spPr>
            <a:xfrm>
              <a:off x="3871459" y="2135161"/>
              <a:ext cx="919351" cy="1527756"/>
            </a:xfrm>
            <a:custGeom>
              <a:avLst/>
              <a:gdLst/>
              <a:ahLst/>
              <a:cxnLst/>
              <a:rect l="l" t="t" r="r" b="b"/>
              <a:pathLst>
                <a:path w="3465" h="5758" extrusionOk="0">
                  <a:moveTo>
                    <a:pt x="2363" y="154"/>
                  </a:moveTo>
                  <a:cubicBezTo>
                    <a:pt x="2426" y="154"/>
                    <a:pt x="2474" y="197"/>
                    <a:pt x="2474" y="244"/>
                  </a:cubicBezTo>
                  <a:lnTo>
                    <a:pt x="2474" y="398"/>
                  </a:lnTo>
                  <a:cubicBezTo>
                    <a:pt x="2474" y="440"/>
                    <a:pt x="2426" y="509"/>
                    <a:pt x="2363" y="509"/>
                  </a:cubicBezTo>
                  <a:lnTo>
                    <a:pt x="1123" y="509"/>
                  </a:lnTo>
                  <a:cubicBezTo>
                    <a:pt x="1060" y="509"/>
                    <a:pt x="1017" y="440"/>
                    <a:pt x="1017" y="398"/>
                  </a:cubicBezTo>
                  <a:lnTo>
                    <a:pt x="1017" y="244"/>
                  </a:lnTo>
                  <a:cubicBezTo>
                    <a:pt x="1017" y="197"/>
                    <a:pt x="1060" y="154"/>
                    <a:pt x="1123" y="154"/>
                  </a:cubicBezTo>
                  <a:close/>
                  <a:moveTo>
                    <a:pt x="837" y="1"/>
                  </a:moveTo>
                  <a:cubicBezTo>
                    <a:pt x="377" y="1"/>
                    <a:pt x="0" y="377"/>
                    <a:pt x="0" y="837"/>
                  </a:cubicBezTo>
                  <a:lnTo>
                    <a:pt x="0" y="4015"/>
                  </a:lnTo>
                  <a:cubicBezTo>
                    <a:pt x="0" y="4481"/>
                    <a:pt x="196" y="4921"/>
                    <a:pt x="509" y="5249"/>
                  </a:cubicBezTo>
                  <a:cubicBezTo>
                    <a:pt x="837" y="5583"/>
                    <a:pt x="1282" y="5758"/>
                    <a:pt x="1743" y="5758"/>
                  </a:cubicBezTo>
                  <a:cubicBezTo>
                    <a:pt x="2209" y="5758"/>
                    <a:pt x="2649" y="5583"/>
                    <a:pt x="2956" y="5249"/>
                  </a:cubicBezTo>
                  <a:cubicBezTo>
                    <a:pt x="3289" y="4921"/>
                    <a:pt x="3464" y="4481"/>
                    <a:pt x="3464" y="4015"/>
                  </a:cubicBezTo>
                  <a:lnTo>
                    <a:pt x="3464" y="837"/>
                  </a:lnTo>
                  <a:cubicBezTo>
                    <a:pt x="3464" y="377"/>
                    <a:pt x="3109" y="1"/>
                    <a:pt x="2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51"/>
            <p:cNvSpPr/>
            <p:nvPr/>
          </p:nvSpPr>
          <p:spPr>
            <a:xfrm>
              <a:off x="3952914" y="2309481"/>
              <a:ext cx="762013" cy="1248101"/>
            </a:xfrm>
            <a:custGeom>
              <a:avLst/>
              <a:gdLst/>
              <a:ahLst/>
              <a:cxnLst/>
              <a:rect l="l" t="t" r="r" b="b"/>
              <a:pathLst>
                <a:path w="2872" h="4704" extrusionOk="0">
                  <a:moveTo>
                    <a:pt x="2122" y="43"/>
                  </a:moveTo>
                  <a:cubicBezTo>
                    <a:pt x="2188" y="43"/>
                    <a:pt x="2254" y="48"/>
                    <a:pt x="2320" y="69"/>
                  </a:cubicBezTo>
                  <a:cubicBezTo>
                    <a:pt x="2606" y="138"/>
                    <a:pt x="2802" y="403"/>
                    <a:pt x="2829" y="710"/>
                  </a:cubicBezTo>
                  <a:lnTo>
                    <a:pt x="2829" y="954"/>
                  </a:lnTo>
                  <a:lnTo>
                    <a:pt x="2829" y="2167"/>
                  </a:lnTo>
                  <a:lnTo>
                    <a:pt x="2829" y="3205"/>
                  </a:lnTo>
                  <a:cubicBezTo>
                    <a:pt x="2829" y="3401"/>
                    <a:pt x="2802" y="3602"/>
                    <a:pt x="2718" y="3777"/>
                  </a:cubicBezTo>
                  <a:cubicBezTo>
                    <a:pt x="2585" y="4131"/>
                    <a:pt x="2299" y="4417"/>
                    <a:pt x="1966" y="4550"/>
                  </a:cubicBezTo>
                  <a:cubicBezTo>
                    <a:pt x="1791" y="4619"/>
                    <a:pt x="1611" y="4661"/>
                    <a:pt x="1436" y="4661"/>
                  </a:cubicBezTo>
                  <a:cubicBezTo>
                    <a:pt x="1060" y="4661"/>
                    <a:pt x="684" y="4508"/>
                    <a:pt x="446" y="4243"/>
                  </a:cubicBezTo>
                  <a:cubicBezTo>
                    <a:pt x="181" y="3978"/>
                    <a:pt x="48" y="3623"/>
                    <a:pt x="48" y="3268"/>
                  </a:cubicBezTo>
                  <a:lnTo>
                    <a:pt x="48" y="2500"/>
                  </a:lnTo>
                  <a:lnTo>
                    <a:pt x="48" y="1197"/>
                  </a:lnTo>
                  <a:lnTo>
                    <a:pt x="48" y="779"/>
                  </a:lnTo>
                  <a:lnTo>
                    <a:pt x="48" y="710"/>
                  </a:lnTo>
                  <a:cubicBezTo>
                    <a:pt x="48" y="557"/>
                    <a:pt x="91" y="424"/>
                    <a:pt x="181" y="313"/>
                  </a:cubicBezTo>
                  <a:cubicBezTo>
                    <a:pt x="265" y="180"/>
                    <a:pt x="419" y="90"/>
                    <a:pt x="551" y="69"/>
                  </a:cubicBezTo>
                  <a:cubicBezTo>
                    <a:pt x="620" y="48"/>
                    <a:pt x="684" y="48"/>
                    <a:pt x="753" y="48"/>
                  </a:cubicBezTo>
                  <a:lnTo>
                    <a:pt x="1923" y="48"/>
                  </a:lnTo>
                  <a:cubicBezTo>
                    <a:pt x="1989" y="48"/>
                    <a:pt x="2056" y="43"/>
                    <a:pt x="2122" y="43"/>
                  </a:cubicBezTo>
                  <a:close/>
                  <a:moveTo>
                    <a:pt x="718" y="0"/>
                  </a:moveTo>
                  <a:cubicBezTo>
                    <a:pt x="647" y="0"/>
                    <a:pt x="575" y="6"/>
                    <a:pt x="509" y="27"/>
                  </a:cubicBezTo>
                  <a:cubicBezTo>
                    <a:pt x="202" y="117"/>
                    <a:pt x="1" y="382"/>
                    <a:pt x="1" y="689"/>
                  </a:cubicBezTo>
                  <a:lnTo>
                    <a:pt x="1" y="933"/>
                  </a:lnTo>
                  <a:lnTo>
                    <a:pt x="1" y="2188"/>
                  </a:lnTo>
                  <a:lnTo>
                    <a:pt x="1" y="3226"/>
                  </a:lnTo>
                  <a:cubicBezTo>
                    <a:pt x="1" y="3448"/>
                    <a:pt x="22" y="3665"/>
                    <a:pt x="133" y="3867"/>
                  </a:cubicBezTo>
                  <a:cubicBezTo>
                    <a:pt x="265" y="4195"/>
                    <a:pt x="551" y="4486"/>
                    <a:pt x="906" y="4619"/>
                  </a:cubicBezTo>
                  <a:cubicBezTo>
                    <a:pt x="1060" y="4682"/>
                    <a:pt x="1261" y="4703"/>
                    <a:pt x="1436" y="4703"/>
                  </a:cubicBezTo>
                  <a:cubicBezTo>
                    <a:pt x="1812" y="4703"/>
                    <a:pt x="2167" y="4571"/>
                    <a:pt x="2432" y="4306"/>
                  </a:cubicBezTo>
                  <a:cubicBezTo>
                    <a:pt x="2696" y="4041"/>
                    <a:pt x="2871" y="3692"/>
                    <a:pt x="2871" y="3316"/>
                  </a:cubicBezTo>
                  <a:lnTo>
                    <a:pt x="2871" y="2521"/>
                  </a:lnTo>
                  <a:lnTo>
                    <a:pt x="2871" y="1176"/>
                  </a:lnTo>
                  <a:lnTo>
                    <a:pt x="2871" y="752"/>
                  </a:lnTo>
                  <a:lnTo>
                    <a:pt x="2871" y="689"/>
                  </a:lnTo>
                  <a:cubicBezTo>
                    <a:pt x="2871" y="535"/>
                    <a:pt x="2802" y="382"/>
                    <a:pt x="2718" y="271"/>
                  </a:cubicBezTo>
                  <a:cubicBezTo>
                    <a:pt x="2628" y="138"/>
                    <a:pt x="2495" y="69"/>
                    <a:pt x="2342" y="27"/>
                  </a:cubicBezTo>
                  <a:cubicBezTo>
                    <a:pt x="2273" y="6"/>
                    <a:pt x="2209" y="6"/>
                    <a:pt x="2119" y="6"/>
                  </a:cubicBezTo>
                  <a:lnTo>
                    <a:pt x="928" y="6"/>
                  </a:lnTo>
                  <a:cubicBezTo>
                    <a:pt x="861" y="6"/>
                    <a:pt x="790" y="0"/>
                    <a:pt x="718"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51"/>
            <p:cNvSpPr/>
            <p:nvPr/>
          </p:nvSpPr>
          <p:spPr>
            <a:xfrm>
              <a:off x="4141295" y="2462576"/>
              <a:ext cx="386579" cy="878499"/>
            </a:xfrm>
            <a:custGeom>
              <a:avLst/>
              <a:gdLst/>
              <a:ahLst/>
              <a:cxnLst/>
              <a:rect l="l" t="t" r="r" b="b"/>
              <a:pathLst>
                <a:path w="1457" h="3311" extrusionOk="0">
                  <a:moveTo>
                    <a:pt x="583" y="40"/>
                  </a:moveTo>
                  <a:cubicBezTo>
                    <a:pt x="640" y="40"/>
                    <a:pt x="697" y="43"/>
                    <a:pt x="747" y="43"/>
                  </a:cubicBezTo>
                  <a:cubicBezTo>
                    <a:pt x="796" y="43"/>
                    <a:pt x="846" y="41"/>
                    <a:pt x="895" y="41"/>
                  </a:cubicBezTo>
                  <a:cubicBezTo>
                    <a:pt x="1000" y="41"/>
                    <a:pt x="1102" y="51"/>
                    <a:pt x="1192" y="112"/>
                  </a:cubicBezTo>
                  <a:cubicBezTo>
                    <a:pt x="1324" y="202"/>
                    <a:pt x="1388" y="356"/>
                    <a:pt x="1388" y="509"/>
                  </a:cubicBezTo>
                  <a:lnTo>
                    <a:pt x="1388" y="732"/>
                  </a:lnTo>
                  <a:lnTo>
                    <a:pt x="1388" y="1611"/>
                  </a:lnTo>
                  <a:lnTo>
                    <a:pt x="1388" y="2516"/>
                  </a:lnTo>
                  <a:lnTo>
                    <a:pt x="1388" y="2781"/>
                  </a:lnTo>
                  <a:cubicBezTo>
                    <a:pt x="1388" y="2914"/>
                    <a:pt x="1367" y="3025"/>
                    <a:pt x="1277" y="3115"/>
                  </a:cubicBezTo>
                  <a:cubicBezTo>
                    <a:pt x="1192" y="3200"/>
                    <a:pt x="1081" y="3247"/>
                    <a:pt x="970" y="3247"/>
                  </a:cubicBezTo>
                  <a:lnTo>
                    <a:pt x="419" y="3247"/>
                  </a:lnTo>
                  <a:cubicBezTo>
                    <a:pt x="308" y="3221"/>
                    <a:pt x="196" y="3157"/>
                    <a:pt x="133" y="3067"/>
                  </a:cubicBezTo>
                  <a:cubicBezTo>
                    <a:pt x="64" y="2982"/>
                    <a:pt x="43" y="2871"/>
                    <a:pt x="43" y="2760"/>
                  </a:cubicBezTo>
                  <a:lnTo>
                    <a:pt x="43" y="2495"/>
                  </a:lnTo>
                  <a:lnTo>
                    <a:pt x="43" y="1568"/>
                  </a:lnTo>
                  <a:lnTo>
                    <a:pt x="43" y="684"/>
                  </a:lnTo>
                  <a:lnTo>
                    <a:pt x="43" y="509"/>
                  </a:lnTo>
                  <a:cubicBezTo>
                    <a:pt x="43" y="308"/>
                    <a:pt x="154" y="154"/>
                    <a:pt x="329" y="91"/>
                  </a:cubicBezTo>
                  <a:cubicBezTo>
                    <a:pt x="398" y="48"/>
                    <a:pt x="491" y="40"/>
                    <a:pt x="583" y="40"/>
                  </a:cubicBezTo>
                  <a:close/>
                  <a:moveTo>
                    <a:pt x="530" y="1"/>
                  </a:moveTo>
                  <a:cubicBezTo>
                    <a:pt x="461" y="1"/>
                    <a:pt x="371" y="1"/>
                    <a:pt x="308" y="22"/>
                  </a:cubicBezTo>
                  <a:cubicBezTo>
                    <a:pt x="218" y="70"/>
                    <a:pt x="133" y="154"/>
                    <a:pt x="64" y="244"/>
                  </a:cubicBezTo>
                  <a:cubicBezTo>
                    <a:pt x="0" y="334"/>
                    <a:pt x="0" y="440"/>
                    <a:pt x="0" y="552"/>
                  </a:cubicBezTo>
                  <a:lnTo>
                    <a:pt x="0" y="1304"/>
                  </a:lnTo>
                  <a:lnTo>
                    <a:pt x="0" y="2320"/>
                  </a:lnTo>
                  <a:lnTo>
                    <a:pt x="0" y="2824"/>
                  </a:lnTo>
                  <a:cubicBezTo>
                    <a:pt x="0" y="3046"/>
                    <a:pt x="175" y="3247"/>
                    <a:pt x="398" y="3290"/>
                  </a:cubicBezTo>
                  <a:cubicBezTo>
                    <a:pt x="461" y="3311"/>
                    <a:pt x="530" y="3311"/>
                    <a:pt x="572" y="3311"/>
                  </a:cubicBezTo>
                  <a:lnTo>
                    <a:pt x="970" y="3311"/>
                  </a:lnTo>
                  <a:cubicBezTo>
                    <a:pt x="970" y="3311"/>
                    <a:pt x="971" y="3311"/>
                    <a:pt x="972" y="3311"/>
                  </a:cubicBezTo>
                  <a:lnTo>
                    <a:pt x="972" y="3311"/>
                  </a:lnTo>
                  <a:cubicBezTo>
                    <a:pt x="1193" y="3289"/>
                    <a:pt x="1409" y="3135"/>
                    <a:pt x="1430" y="2892"/>
                  </a:cubicBezTo>
                  <a:cubicBezTo>
                    <a:pt x="1457" y="2824"/>
                    <a:pt x="1457" y="2760"/>
                    <a:pt x="1457" y="2691"/>
                  </a:cubicBezTo>
                  <a:lnTo>
                    <a:pt x="1457" y="1876"/>
                  </a:lnTo>
                  <a:lnTo>
                    <a:pt x="1457" y="885"/>
                  </a:lnTo>
                  <a:lnTo>
                    <a:pt x="1457" y="573"/>
                  </a:lnTo>
                  <a:cubicBezTo>
                    <a:pt x="1457" y="488"/>
                    <a:pt x="1457" y="398"/>
                    <a:pt x="1409" y="308"/>
                  </a:cubicBezTo>
                  <a:cubicBezTo>
                    <a:pt x="1346" y="112"/>
                    <a:pt x="1166" y="1"/>
                    <a:pt x="948"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51"/>
            <p:cNvSpPr/>
            <p:nvPr/>
          </p:nvSpPr>
          <p:spPr>
            <a:xfrm>
              <a:off x="4141295" y="2732414"/>
              <a:ext cx="386579" cy="11409"/>
            </a:xfrm>
            <a:custGeom>
              <a:avLst/>
              <a:gdLst/>
              <a:ahLst/>
              <a:cxnLst/>
              <a:rect l="l" t="t" r="r" b="b"/>
              <a:pathLst>
                <a:path w="1457" h="43" extrusionOk="0">
                  <a:moveTo>
                    <a:pt x="22" y="1"/>
                  </a:moveTo>
                  <a:cubicBezTo>
                    <a:pt x="0" y="1"/>
                    <a:pt x="0" y="43"/>
                    <a:pt x="22" y="43"/>
                  </a:cubicBezTo>
                  <a:lnTo>
                    <a:pt x="1430" y="43"/>
                  </a:lnTo>
                  <a:cubicBezTo>
                    <a:pt x="1457" y="43"/>
                    <a:pt x="1457" y="1"/>
                    <a:pt x="1430"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51"/>
            <p:cNvSpPr/>
            <p:nvPr/>
          </p:nvSpPr>
          <p:spPr>
            <a:xfrm>
              <a:off x="4141295" y="3024806"/>
              <a:ext cx="386579" cy="18573"/>
            </a:xfrm>
            <a:custGeom>
              <a:avLst/>
              <a:gdLst/>
              <a:ahLst/>
              <a:cxnLst/>
              <a:rect l="l" t="t" r="r" b="b"/>
              <a:pathLst>
                <a:path w="1457" h="70" extrusionOk="0">
                  <a:moveTo>
                    <a:pt x="22" y="0"/>
                  </a:moveTo>
                  <a:cubicBezTo>
                    <a:pt x="0" y="0"/>
                    <a:pt x="0" y="69"/>
                    <a:pt x="22" y="69"/>
                  </a:cubicBezTo>
                  <a:lnTo>
                    <a:pt x="1430" y="69"/>
                  </a:lnTo>
                  <a:cubicBezTo>
                    <a:pt x="1457" y="69"/>
                    <a:pt x="1457" y="0"/>
                    <a:pt x="1430"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51"/>
            <p:cNvSpPr/>
            <p:nvPr/>
          </p:nvSpPr>
          <p:spPr>
            <a:xfrm>
              <a:off x="4012082" y="1524906"/>
              <a:ext cx="726725" cy="718772"/>
            </a:xfrm>
            <a:custGeom>
              <a:avLst/>
              <a:gdLst/>
              <a:ahLst/>
              <a:cxnLst/>
              <a:rect l="l" t="t" r="r" b="b"/>
              <a:pathLst>
                <a:path w="2739" h="2709" extrusionOk="0">
                  <a:moveTo>
                    <a:pt x="1399" y="0"/>
                  </a:moveTo>
                  <a:cubicBezTo>
                    <a:pt x="998" y="0"/>
                    <a:pt x="587" y="169"/>
                    <a:pt x="328" y="489"/>
                  </a:cubicBezTo>
                  <a:cubicBezTo>
                    <a:pt x="154" y="712"/>
                    <a:pt x="42" y="977"/>
                    <a:pt x="21" y="1241"/>
                  </a:cubicBezTo>
                  <a:cubicBezTo>
                    <a:pt x="0" y="1527"/>
                    <a:pt x="64" y="1813"/>
                    <a:pt x="223" y="2057"/>
                  </a:cubicBezTo>
                  <a:cubicBezTo>
                    <a:pt x="286" y="2147"/>
                    <a:pt x="419" y="2301"/>
                    <a:pt x="419" y="2301"/>
                  </a:cubicBezTo>
                  <a:lnTo>
                    <a:pt x="752" y="2301"/>
                  </a:lnTo>
                  <a:cubicBezTo>
                    <a:pt x="752" y="2301"/>
                    <a:pt x="572" y="2168"/>
                    <a:pt x="487" y="2078"/>
                  </a:cubicBezTo>
                  <a:cubicBezTo>
                    <a:pt x="355" y="1903"/>
                    <a:pt x="265" y="1681"/>
                    <a:pt x="244" y="1437"/>
                  </a:cubicBezTo>
                  <a:cubicBezTo>
                    <a:pt x="223" y="1326"/>
                    <a:pt x="244" y="1194"/>
                    <a:pt x="265" y="1088"/>
                  </a:cubicBezTo>
                  <a:cubicBezTo>
                    <a:pt x="286" y="955"/>
                    <a:pt x="328" y="865"/>
                    <a:pt x="397" y="754"/>
                  </a:cubicBezTo>
                  <a:cubicBezTo>
                    <a:pt x="530" y="558"/>
                    <a:pt x="705" y="399"/>
                    <a:pt x="906" y="315"/>
                  </a:cubicBezTo>
                  <a:cubicBezTo>
                    <a:pt x="1055" y="238"/>
                    <a:pt x="1217" y="204"/>
                    <a:pt x="1382" y="204"/>
                  </a:cubicBezTo>
                  <a:cubicBezTo>
                    <a:pt x="1458" y="204"/>
                    <a:pt x="1534" y="211"/>
                    <a:pt x="1610" y="225"/>
                  </a:cubicBezTo>
                  <a:cubicBezTo>
                    <a:pt x="2076" y="315"/>
                    <a:pt x="2426" y="712"/>
                    <a:pt x="2516" y="1173"/>
                  </a:cubicBezTo>
                  <a:cubicBezTo>
                    <a:pt x="2516" y="1220"/>
                    <a:pt x="2537" y="1284"/>
                    <a:pt x="2537" y="1353"/>
                  </a:cubicBezTo>
                  <a:cubicBezTo>
                    <a:pt x="2516" y="1591"/>
                    <a:pt x="2447" y="1813"/>
                    <a:pt x="2315" y="2036"/>
                  </a:cubicBezTo>
                  <a:cubicBezTo>
                    <a:pt x="2251" y="2099"/>
                    <a:pt x="2161" y="2211"/>
                    <a:pt x="2076" y="2253"/>
                  </a:cubicBezTo>
                  <a:cubicBezTo>
                    <a:pt x="2029" y="2301"/>
                    <a:pt x="1986" y="2322"/>
                    <a:pt x="1944" y="2364"/>
                  </a:cubicBezTo>
                  <a:cubicBezTo>
                    <a:pt x="1896" y="2364"/>
                    <a:pt x="1875" y="2385"/>
                    <a:pt x="1854" y="2385"/>
                  </a:cubicBezTo>
                  <a:cubicBezTo>
                    <a:pt x="1833" y="2412"/>
                    <a:pt x="1811" y="2412"/>
                    <a:pt x="1785" y="2433"/>
                  </a:cubicBezTo>
                  <a:cubicBezTo>
                    <a:pt x="1635" y="2481"/>
                    <a:pt x="1464" y="2510"/>
                    <a:pt x="1300" y="2510"/>
                  </a:cubicBezTo>
                  <a:cubicBezTo>
                    <a:pt x="1175" y="2510"/>
                    <a:pt x="1054" y="2493"/>
                    <a:pt x="948" y="2454"/>
                  </a:cubicBezTo>
                  <a:lnTo>
                    <a:pt x="572" y="2454"/>
                  </a:lnTo>
                  <a:cubicBezTo>
                    <a:pt x="805" y="2620"/>
                    <a:pt x="1069" y="2709"/>
                    <a:pt x="1353" y="2709"/>
                  </a:cubicBezTo>
                  <a:cubicBezTo>
                    <a:pt x="1451" y="2709"/>
                    <a:pt x="1551" y="2698"/>
                    <a:pt x="1653" y="2677"/>
                  </a:cubicBezTo>
                  <a:cubicBezTo>
                    <a:pt x="2182" y="2565"/>
                    <a:pt x="2627" y="2121"/>
                    <a:pt x="2712" y="1570"/>
                  </a:cubicBezTo>
                  <a:cubicBezTo>
                    <a:pt x="2738" y="1506"/>
                    <a:pt x="2738" y="1416"/>
                    <a:pt x="2738" y="1353"/>
                  </a:cubicBezTo>
                  <a:cubicBezTo>
                    <a:pt x="2738" y="775"/>
                    <a:pt x="2383" y="267"/>
                    <a:pt x="1833" y="71"/>
                  </a:cubicBezTo>
                  <a:cubicBezTo>
                    <a:pt x="1695" y="24"/>
                    <a:pt x="1547" y="0"/>
                    <a:pt x="13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58" name="Google Shape;3158;p51"/>
          <p:cNvGrpSpPr/>
          <p:nvPr/>
        </p:nvGrpSpPr>
        <p:grpSpPr>
          <a:xfrm flipH="1">
            <a:off x="7262181" y="273658"/>
            <a:ext cx="2832334" cy="1423171"/>
            <a:chOff x="1997175" y="3512155"/>
            <a:chExt cx="1978025" cy="993765"/>
          </a:xfrm>
        </p:grpSpPr>
        <p:sp>
          <p:nvSpPr>
            <p:cNvPr id="3159" name="Google Shape;3159;p51"/>
            <p:cNvSpPr/>
            <p:nvPr/>
          </p:nvSpPr>
          <p:spPr>
            <a:xfrm>
              <a:off x="3152865" y="3512155"/>
              <a:ext cx="822336" cy="478175"/>
            </a:xfrm>
            <a:custGeom>
              <a:avLst/>
              <a:gdLst/>
              <a:ahLst/>
              <a:cxnLst/>
              <a:rect l="l" t="t" r="r" b="b"/>
              <a:pathLst>
                <a:path w="10726" h="6237" extrusionOk="0">
                  <a:moveTo>
                    <a:pt x="6789" y="1"/>
                  </a:moveTo>
                  <a:cubicBezTo>
                    <a:pt x="6694" y="1"/>
                    <a:pt x="6595" y="11"/>
                    <a:pt x="6488" y="33"/>
                  </a:cubicBezTo>
                  <a:cubicBezTo>
                    <a:pt x="5715" y="208"/>
                    <a:pt x="837" y="2724"/>
                    <a:pt x="837" y="2724"/>
                  </a:cubicBezTo>
                  <a:lnTo>
                    <a:pt x="0" y="4906"/>
                  </a:lnTo>
                  <a:lnTo>
                    <a:pt x="726" y="5811"/>
                  </a:lnTo>
                  <a:cubicBezTo>
                    <a:pt x="726" y="5811"/>
                    <a:pt x="1054" y="6237"/>
                    <a:pt x="1205" y="6237"/>
                  </a:cubicBezTo>
                  <a:cubicBezTo>
                    <a:pt x="1216" y="6237"/>
                    <a:pt x="1225" y="6234"/>
                    <a:pt x="1234" y="6230"/>
                  </a:cubicBezTo>
                  <a:cubicBezTo>
                    <a:pt x="1388" y="6187"/>
                    <a:pt x="2998" y="5769"/>
                    <a:pt x="2998" y="5769"/>
                  </a:cubicBezTo>
                  <a:lnTo>
                    <a:pt x="5800" y="5261"/>
                  </a:lnTo>
                  <a:lnTo>
                    <a:pt x="8977" y="5239"/>
                  </a:lnTo>
                  <a:lnTo>
                    <a:pt x="10105" y="5594"/>
                  </a:lnTo>
                  <a:cubicBezTo>
                    <a:pt x="10105" y="5594"/>
                    <a:pt x="10251" y="5663"/>
                    <a:pt x="10382" y="5663"/>
                  </a:cubicBezTo>
                  <a:cubicBezTo>
                    <a:pt x="10447" y="5663"/>
                    <a:pt x="10508" y="5646"/>
                    <a:pt x="10545" y="5594"/>
                  </a:cubicBezTo>
                  <a:cubicBezTo>
                    <a:pt x="10656" y="5435"/>
                    <a:pt x="10725" y="3518"/>
                    <a:pt x="10545" y="3031"/>
                  </a:cubicBezTo>
                  <a:cubicBezTo>
                    <a:pt x="10349" y="2549"/>
                    <a:pt x="9862" y="1532"/>
                    <a:pt x="8760" y="912"/>
                  </a:cubicBezTo>
                  <a:cubicBezTo>
                    <a:pt x="7807" y="402"/>
                    <a:pt x="7380" y="1"/>
                    <a:pt x="67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51"/>
            <p:cNvSpPr/>
            <p:nvPr/>
          </p:nvSpPr>
          <p:spPr>
            <a:xfrm>
              <a:off x="3117137" y="3646554"/>
              <a:ext cx="834066" cy="355431"/>
            </a:xfrm>
            <a:custGeom>
              <a:avLst/>
              <a:gdLst/>
              <a:ahLst/>
              <a:cxnLst/>
              <a:rect l="l" t="t" r="r" b="b"/>
              <a:pathLst>
                <a:path w="10879" h="4636" extrusionOk="0">
                  <a:moveTo>
                    <a:pt x="6088" y="0"/>
                  </a:moveTo>
                  <a:cubicBezTo>
                    <a:pt x="6033" y="0"/>
                    <a:pt x="6001" y="2"/>
                    <a:pt x="6001" y="2"/>
                  </a:cubicBezTo>
                  <a:lnTo>
                    <a:pt x="1457" y="2385"/>
                  </a:lnTo>
                  <a:cubicBezTo>
                    <a:pt x="1457" y="2385"/>
                    <a:pt x="1324" y="3418"/>
                    <a:pt x="1457" y="3465"/>
                  </a:cubicBezTo>
                  <a:cubicBezTo>
                    <a:pt x="1589" y="3508"/>
                    <a:pt x="0" y="4636"/>
                    <a:pt x="0" y="4636"/>
                  </a:cubicBezTo>
                  <a:cubicBezTo>
                    <a:pt x="0" y="4636"/>
                    <a:pt x="2849" y="4371"/>
                    <a:pt x="3379" y="4344"/>
                  </a:cubicBezTo>
                  <a:cubicBezTo>
                    <a:pt x="3909" y="4323"/>
                    <a:pt x="5715" y="3682"/>
                    <a:pt x="6160" y="3661"/>
                  </a:cubicBezTo>
                  <a:cubicBezTo>
                    <a:pt x="6317" y="3654"/>
                    <a:pt x="6512" y="3644"/>
                    <a:pt x="6755" y="3644"/>
                  </a:cubicBezTo>
                  <a:cubicBezTo>
                    <a:pt x="7225" y="3644"/>
                    <a:pt x="7873" y="3681"/>
                    <a:pt x="8760" y="3841"/>
                  </a:cubicBezTo>
                  <a:cubicBezTo>
                    <a:pt x="9397" y="3944"/>
                    <a:pt x="9861" y="3989"/>
                    <a:pt x="10186" y="3989"/>
                  </a:cubicBezTo>
                  <a:cubicBezTo>
                    <a:pt x="10547" y="3989"/>
                    <a:pt x="10735" y="3933"/>
                    <a:pt x="10794" y="3841"/>
                  </a:cubicBezTo>
                  <a:cubicBezTo>
                    <a:pt x="10879" y="3661"/>
                    <a:pt x="7749" y="1940"/>
                    <a:pt x="7568" y="1696"/>
                  </a:cubicBezTo>
                  <a:cubicBezTo>
                    <a:pt x="7372" y="1479"/>
                    <a:pt x="7219" y="902"/>
                    <a:pt x="7219" y="441"/>
                  </a:cubicBezTo>
                  <a:cubicBezTo>
                    <a:pt x="7219" y="34"/>
                    <a:pt x="6367" y="0"/>
                    <a:pt x="60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51"/>
            <p:cNvSpPr/>
            <p:nvPr/>
          </p:nvSpPr>
          <p:spPr>
            <a:xfrm>
              <a:off x="3663702" y="3664571"/>
              <a:ext cx="263276" cy="262126"/>
            </a:xfrm>
            <a:custGeom>
              <a:avLst/>
              <a:gdLst/>
              <a:ahLst/>
              <a:cxnLst/>
              <a:rect l="l" t="t" r="r" b="b"/>
              <a:pathLst>
                <a:path w="3434" h="3419" extrusionOk="0">
                  <a:moveTo>
                    <a:pt x="27" y="1"/>
                  </a:moveTo>
                  <a:cubicBezTo>
                    <a:pt x="0" y="1"/>
                    <a:pt x="3" y="53"/>
                    <a:pt x="21" y="53"/>
                  </a:cubicBezTo>
                  <a:cubicBezTo>
                    <a:pt x="725" y="248"/>
                    <a:pt x="1414" y="450"/>
                    <a:pt x="2076" y="715"/>
                  </a:cubicBezTo>
                  <a:cubicBezTo>
                    <a:pt x="2208" y="778"/>
                    <a:pt x="2383" y="826"/>
                    <a:pt x="2494" y="911"/>
                  </a:cubicBezTo>
                  <a:cubicBezTo>
                    <a:pt x="2579" y="979"/>
                    <a:pt x="2606" y="1091"/>
                    <a:pt x="2648" y="1197"/>
                  </a:cubicBezTo>
                  <a:cubicBezTo>
                    <a:pt x="2802" y="1620"/>
                    <a:pt x="2934" y="2039"/>
                    <a:pt x="3066" y="2457"/>
                  </a:cubicBezTo>
                  <a:cubicBezTo>
                    <a:pt x="3153" y="2697"/>
                    <a:pt x="3227" y="2954"/>
                    <a:pt x="3296" y="3201"/>
                  </a:cubicBezTo>
                  <a:lnTo>
                    <a:pt x="3296" y="3201"/>
                  </a:lnTo>
                  <a:cubicBezTo>
                    <a:pt x="3005" y="2776"/>
                    <a:pt x="2715" y="2356"/>
                    <a:pt x="2404" y="1949"/>
                  </a:cubicBezTo>
                  <a:cubicBezTo>
                    <a:pt x="2272" y="1774"/>
                    <a:pt x="2140" y="1530"/>
                    <a:pt x="1965" y="1377"/>
                  </a:cubicBezTo>
                  <a:cubicBezTo>
                    <a:pt x="1875" y="1308"/>
                    <a:pt x="1742" y="1265"/>
                    <a:pt x="1631" y="1223"/>
                  </a:cubicBezTo>
                  <a:cubicBezTo>
                    <a:pt x="1456" y="1154"/>
                    <a:pt x="1255" y="1112"/>
                    <a:pt x="1080" y="1043"/>
                  </a:cubicBezTo>
                  <a:cubicBezTo>
                    <a:pt x="794" y="979"/>
                    <a:pt x="508" y="889"/>
                    <a:pt x="222" y="826"/>
                  </a:cubicBezTo>
                  <a:cubicBezTo>
                    <a:pt x="175" y="826"/>
                    <a:pt x="153" y="868"/>
                    <a:pt x="196" y="889"/>
                  </a:cubicBezTo>
                  <a:cubicBezTo>
                    <a:pt x="418" y="932"/>
                    <a:pt x="662" y="1001"/>
                    <a:pt x="884" y="1064"/>
                  </a:cubicBezTo>
                  <a:cubicBezTo>
                    <a:pt x="1213" y="1154"/>
                    <a:pt x="1568" y="1223"/>
                    <a:pt x="1875" y="1398"/>
                  </a:cubicBezTo>
                  <a:cubicBezTo>
                    <a:pt x="2050" y="1509"/>
                    <a:pt x="2208" y="1753"/>
                    <a:pt x="2341" y="1927"/>
                  </a:cubicBezTo>
                  <a:cubicBezTo>
                    <a:pt x="2537" y="2235"/>
                    <a:pt x="2759" y="2521"/>
                    <a:pt x="2955" y="2833"/>
                  </a:cubicBezTo>
                  <a:cubicBezTo>
                    <a:pt x="3088" y="3029"/>
                    <a:pt x="3220" y="3209"/>
                    <a:pt x="3352" y="3405"/>
                  </a:cubicBezTo>
                  <a:cubicBezTo>
                    <a:pt x="3361" y="3414"/>
                    <a:pt x="3378" y="3419"/>
                    <a:pt x="3393" y="3419"/>
                  </a:cubicBezTo>
                  <a:cubicBezTo>
                    <a:pt x="3415" y="3419"/>
                    <a:pt x="3434" y="3409"/>
                    <a:pt x="3421" y="3384"/>
                  </a:cubicBezTo>
                  <a:cubicBezTo>
                    <a:pt x="3199" y="2653"/>
                    <a:pt x="2976" y="1927"/>
                    <a:pt x="2712" y="1223"/>
                  </a:cubicBezTo>
                  <a:cubicBezTo>
                    <a:pt x="2669" y="1112"/>
                    <a:pt x="2648" y="979"/>
                    <a:pt x="2579" y="911"/>
                  </a:cubicBezTo>
                  <a:cubicBezTo>
                    <a:pt x="2516" y="826"/>
                    <a:pt x="2383" y="778"/>
                    <a:pt x="2293" y="736"/>
                  </a:cubicBezTo>
                  <a:cubicBezTo>
                    <a:pt x="1875" y="561"/>
                    <a:pt x="1456" y="429"/>
                    <a:pt x="1017" y="296"/>
                  </a:cubicBezTo>
                  <a:cubicBezTo>
                    <a:pt x="704" y="185"/>
                    <a:pt x="376" y="95"/>
                    <a:pt x="42" y="5"/>
                  </a:cubicBezTo>
                  <a:cubicBezTo>
                    <a:pt x="37" y="2"/>
                    <a:pt x="32" y="1"/>
                    <a:pt x="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51"/>
            <p:cNvSpPr/>
            <p:nvPr/>
          </p:nvSpPr>
          <p:spPr>
            <a:xfrm>
              <a:off x="3660405" y="3594496"/>
              <a:ext cx="287273" cy="353284"/>
            </a:xfrm>
            <a:custGeom>
              <a:avLst/>
              <a:gdLst/>
              <a:ahLst/>
              <a:cxnLst/>
              <a:rect l="l" t="t" r="r" b="b"/>
              <a:pathLst>
                <a:path w="3747" h="4608" extrusionOk="0">
                  <a:moveTo>
                    <a:pt x="151" y="1"/>
                  </a:moveTo>
                  <a:cubicBezTo>
                    <a:pt x="136" y="1"/>
                    <a:pt x="118" y="7"/>
                    <a:pt x="106" y="18"/>
                  </a:cubicBezTo>
                  <a:cubicBezTo>
                    <a:pt x="0" y="500"/>
                    <a:pt x="0" y="988"/>
                    <a:pt x="106" y="1448"/>
                  </a:cubicBezTo>
                  <a:cubicBezTo>
                    <a:pt x="154" y="1740"/>
                    <a:pt x="218" y="2068"/>
                    <a:pt x="371" y="2312"/>
                  </a:cubicBezTo>
                  <a:cubicBezTo>
                    <a:pt x="504" y="2508"/>
                    <a:pt x="726" y="2640"/>
                    <a:pt x="927" y="2751"/>
                  </a:cubicBezTo>
                  <a:cubicBezTo>
                    <a:pt x="1611" y="3127"/>
                    <a:pt x="2273" y="3567"/>
                    <a:pt x="2913" y="3991"/>
                  </a:cubicBezTo>
                  <a:cubicBezTo>
                    <a:pt x="3088" y="4097"/>
                    <a:pt x="3242" y="4208"/>
                    <a:pt x="3417" y="4319"/>
                  </a:cubicBezTo>
                  <a:cubicBezTo>
                    <a:pt x="3464" y="4361"/>
                    <a:pt x="3528" y="4409"/>
                    <a:pt x="3597" y="4451"/>
                  </a:cubicBezTo>
                  <a:cubicBezTo>
                    <a:pt x="3597" y="4451"/>
                    <a:pt x="3681" y="4541"/>
                    <a:pt x="3660" y="4541"/>
                  </a:cubicBezTo>
                  <a:cubicBezTo>
                    <a:pt x="3654" y="4539"/>
                    <a:pt x="3649" y="4537"/>
                    <a:pt x="3644" y="4537"/>
                  </a:cubicBezTo>
                  <a:cubicBezTo>
                    <a:pt x="3613" y="4537"/>
                    <a:pt x="3603" y="4587"/>
                    <a:pt x="3639" y="4605"/>
                  </a:cubicBezTo>
                  <a:cubicBezTo>
                    <a:pt x="3645" y="4607"/>
                    <a:pt x="3651" y="4608"/>
                    <a:pt x="3657" y="4608"/>
                  </a:cubicBezTo>
                  <a:cubicBezTo>
                    <a:pt x="3715" y="4608"/>
                    <a:pt x="3746" y="4516"/>
                    <a:pt x="3708" y="4473"/>
                  </a:cubicBezTo>
                  <a:cubicBezTo>
                    <a:pt x="3681" y="4409"/>
                    <a:pt x="3575" y="4340"/>
                    <a:pt x="3507" y="4319"/>
                  </a:cubicBezTo>
                  <a:cubicBezTo>
                    <a:pt x="3178" y="4075"/>
                    <a:pt x="2845" y="3858"/>
                    <a:pt x="2516" y="3657"/>
                  </a:cubicBezTo>
                  <a:cubicBezTo>
                    <a:pt x="2161" y="3435"/>
                    <a:pt x="1828" y="3217"/>
                    <a:pt x="1499" y="3016"/>
                  </a:cubicBezTo>
                  <a:cubicBezTo>
                    <a:pt x="1060" y="2730"/>
                    <a:pt x="482" y="2577"/>
                    <a:pt x="329" y="2026"/>
                  </a:cubicBezTo>
                  <a:cubicBezTo>
                    <a:pt x="196" y="1629"/>
                    <a:pt x="64" y="1210"/>
                    <a:pt x="85" y="786"/>
                  </a:cubicBezTo>
                  <a:cubicBezTo>
                    <a:pt x="85" y="548"/>
                    <a:pt x="133" y="283"/>
                    <a:pt x="175" y="40"/>
                  </a:cubicBezTo>
                  <a:cubicBezTo>
                    <a:pt x="187" y="12"/>
                    <a:pt x="172" y="1"/>
                    <a:pt x="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51"/>
            <p:cNvSpPr/>
            <p:nvPr/>
          </p:nvSpPr>
          <p:spPr>
            <a:xfrm>
              <a:off x="1997175" y="3720922"/>
              <a:ext cx="1282417" cy="784999"/>
            </a:xfrm>
            <a:custGeom>
              <a:avLst/>
              <a:gdLst/>
              <a:ahLst/>
              <a:cxnLst/>
              <a:rect l="l" t="t" r="r" b="b"/>
              <a:pathLst>
                <a:path w="16727" h="10239" extrusionOk="0">
                  <a:moveTo>
                    <a:pt x="15911" y="1"/>
                  </a:moveTo>
                  <a:lnTo>
                    <a:pt x="727" y="3533"/>
                  </a:lnTo>
                  <a:cubicBezTo>
                    <a:pt x="727" y="3533"/>
                    <a:pt x="1" y="6023"/>
                    <a:pt x="727" y="7876"/>
                  </a:cubicBezTo>
                  <a:cubicBezTo>
                    <a:pt x="1479" y="9730"/>
                    <a:pt x="2713" y="10238"/>
                    <a:pt x="2713" y="10238"/>
                  </a:cubicBezTo>
                  <a:lnTo>
                    <a:pt x="16308" y="3507"/>
                  </a:lnTo>
                  <a:lnTo>
                    <a:pt x="16727" y="1632"/>
                  </a:lnTo>
                  <a:lnTo>
                    <a:pt x="159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Subtitle 4">
            <a:extLst>
              <a:ext uri="{FF2B5EF4-FFF2-40B4-BE49-F238E27FC236}">
                <a16:creationId xmlns:a16="http://schemas.microsoft.com/office/drawing/2014/main" id="{5BFE3348-3FAD-AB8E-BD0E-9F145304BEC7}"/>
              </a:ext>
            </a:extLst>
          </p:cNvPr>
          <p:cNvSpPr>
            <a:spLocks noGrp="1"/>
          </p:cNvSpPr>
          <p:nvPr>
            <p:ph type="subTitle" idx="1"/>
          </p:nvPr>
        </p:nvSpPr>
        <p:spPr>
          <a:xfrm>
            <a:off x="783770" y="393626"/>
            <a:ext cx="6245679" cy="3198660"/>
          </a:xfrm>
        </p:spPr>
        <p:txBody>
          <a:bodyPr/>
          <a:lstStyle/>
          <a:p>
            <a:r>
              <a:rPr lang="en-IN" sz="2800" dirty="0">
                <a:latin typeface="Palatino Linotype" panose="02040502050505030304" pitchFamily="18" charset="0"/>
                <a:hlinkClick r:id="rId3"/>
              </a:rPr>
              <a:t>https://www.sciencegate.app/keyword/1858321</a:t>
            </a:r>
            <a:endParaRPr lang="en-IN" sz="2800" dirty="0">
              <a:latin typeface="Palatino Linotype" panose="02040502050505030304" pitchFamily="18" charset="0"/>
            </a:endParaRPr>
          </a:p>
          <a:p>
            <a:pPr marL="152400" indent="0">
              <a:buNone/>
            </a:pPr>
            <a:endParaRPr lang="en-IN" sz="2800" dirty="0">
              <a:latin typeface="Palatino Linotype" panose="02040502050505030304" pitchFamily="18" charset="0"/>
            </a:endParaRPr>
          </a:p>
          <a:p>
            <a:r>
              <a:rPr lang="en-IN" sz="2800" dirty="0">
                <a:latin typeface="Palatino Linotype" panose="02040502050505030304" pitchFamily="18" charset="0"/>
              </a:rPr>
              <a:t>https://www.researchgate.net/publication/353174644_Car_Rental_System</a:t>
            </a:r>
          </a:p>
        </p:txBody>
      </p:sp>
    </p:spTree>
    <p:extLst>
      <p:ext uri="{BB962C8B-B14F-4D97-AF65-F5344CB8AC3E}">
        <p14:creationId xmlns:p14="http://schemas.microsoft.com/office/powerpoint/2010/main" val="976413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33"/>
          <p:cNvSpPr txBox="1">
            <a:spLocks noGrp="1"/>
          </p:cNvSpPr>
          <p:nvPr>
            <p:ph type="title"/>
          </p:nvPr>
        </p:nvSpPr>
        <p:spPr>
          <a:xfrm>
            <a:off x="1592378" y="2704715"/>
            <a:ext cx="6332100" cy="181461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Tools and</a:t>
            </a:r>
            <a:br>
              <a:rPr lang="en-IN" dirty="0"/>
            </a:br>
            <a:r>
              <a:rPr lang="en-IN" dirty="0"/>
              <a:t>Technologies</a:t>
            </a:r>
            <a:endParaRPr dirty="0"/>
          </a:p>
        </p:txBody>
      </p:sp>
      <p:sp>
        <p:nvSpPr>
          <p:cNvPr id="769" name="Google Shape;769;p33"/>
          <p:cNvSpPr txBox="1">
            <a:spLocks noGrp="1"/>
          </p:cNvSpPr>
          <p:nvPr>
            <p:ph type="title" idx="2"/>
          </p:nvPr>
        </p:nvSpPr>
        <p:spPr>
          <a:xfrm>
            <a:off x="3823500" y="1088950"/>
            <a:ext cx="1497000" cy="1493700"/>
          </a:xfrm>
          <a:prstGeom prst="rect">
            <a:avLst/>
          </a:prstGeom>
          <a:effectLst>
            <a:outerShdw dist="200025" dir="2760000" algn="bl" rotWithShape="0">
              <a:schemeClr val="lt2">
                <a:alpha val="4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dirty="0"/>
              <a:t>07</a:t>
            </a:r>
            <a:endParaRPr dirty="0"/>
          </a:p>
        </p:txBody>
      </p:sp>
      <p:grpSp>
        <p:nvGrpSpPr>
          <p:cNvPr id="770" name="Google Shape;770;p33"/>
          <p:cNvGrpSpPr/>
          <p:nvPr/>
        </p:nvGrpSpPr>
        <p:grpSpPr>
          <a:xfrm>
            <a:off x="7466519" y="3435521"/>
            <a:ext cx="801498" cy="1323985"/>
            <a:chOff x="267900" y="392875"/>
            <a:chExt cx="1039422" cy="1716785"/>
          </a:xfrm>
        </p:grpSpPr>
        <p:sp>
          <p:nvSpPr>
            <p:cNvPr id="771" name="Google Shape;771;p33"/>
            <p:cNvSpPr/>
            <p:nvPr/>
          </p:nvSpPr>
          <p:spPr>
            <a:xfrm>
              <a:off x="267900" y="392875"/>
              <a:ext cx="1039422" cy="1222831"/>
            </a:xfrm>
            <a:custGeom>
              <a:avLst/>
              <a:gdLst/>
              <a:ahLst/>
              <a:cxnLst/>
              <a:rect l="l" t="t" r="r" b="b"/>
              <a:pathLst>
                <a:path w="23638" h="27809" extrusionOk="0">
                  <a:moveTo>
                    <a:pt x="12964" y="0"/>
                  </a:moveTo>
                  <a:cubicBezTo>
                    <a:pt x="9950" y="0"/>
                    <a:pt x="7434" y="2963"/>
                    <a:pt x="7304" y="6692"/>
                  </a:cubicBezTo>
                  <a:cubicBezTo>
                    <a:pt x="7283" y="7222"/>
                    <a:pt x="7325" y="7751"/>
                    <a:pt x="7394" y="8255"/>
                  </a:cubicBezTo>
                  <a:cubicBezTo>
                    <a:pt x="6070" y="8964"/>
                    <a:pt x="4990" y="10310"/>
                    <a:pt x="4412" y="11988"/>
                  </a:cubicBezTo>
                  <a:cubicBezTo>
                    <a:pt x="4015" y="12094"/>
                    <a:pt x="3645" y="12253"/>
                    <a:pt x="3290" y="12449"/>
                  </a:cubicBezTo>
                  <a:cubicBezTo>
                    <a:pt x="620" y="13996"/>
                    <a:pt x="1" y="17920"/>
                    <a:pt x="1897" y="21209"/>
                  </a:cubicBezTo>
                  <a:cubicBezTo>
                    <a:pt x="3289" y="23613"/>
                    <a:pt x="5610" y="25016"/>
                    <a:pt x="7798" y="25016"/>
                  </a:cubicBezTo>
                  <a:cubicBezTo>
                    <a:pt x="8040" y="25016"/>
                    <a:pt x="8280" y="24999"/>
                    <a:pt x="8517" y="24964"/>
                  </a:cubicBezTo>
                  <a:cubicBezTo>
                    <a:pt x="9889" y="26728"/>
                    <a:pt x="11806" y="27808"/>
                    <a:pt x="13925" y="27808"/>
                  </a:cubicBezTo>
                  <a:cubicBezTo>
                    <a:pt x="18050" y="27808"/>
                    <a:pt x="21408" y="23725"/>
                    <a:pt x="21472" y="18651"/>
                  </a:cubicBezTo>
                  <a:cubicBezTo>
                    <a:pt x="22663" y="17438"/>
                    <a:pt x="23437" y="15627"/>
                    <a:pt x="23527" y="13577"/>
                  </a:cubicBezTo>
                  <a:cubicBezTo>
                    <a:pt x="23638" y="9891"/>
                    <a:pt x="21408" y="6798"/>
                    <a:pt x="18474" y="6512"/>
                  </a:cubicBezTo>
                  <a:cubicBezTo>
                    <a:pt x="18363" y="2958"/>
                    <a:pt x="16064" y="93"/>
                    <a:pt x="13130" y="3"/>
                  </a:cubicBezTo>
                  <a:cubicBezTo>
                    <a:pt x="13075" y="1"/>
                    <a:pt x="13019" y="0"/>
                    <a:pt x="12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3"/>
            <p:cNvSpPr/>
            <p:nvPr/>
          </p:nvSpPr>
          <p:spPr>
            <a:xfrm>
              <a:off x="861804" y="1126611"/>
              <a:ext cx="80602" cy="983049"/>
            </a:xfrm>
            <a:custGeom>
              <a:avLst/>
              <a:gdLst/>
              <a:ahLst/>
              <a:cxnLst/>
              <a:rect l="l" t="t" r="r" b="b"/>
              <a:pathLst>
                <a:path w="1833" h="22356" extrusionOk="0">
                  <a:moveTo>
                    <a:pt x="705" y="0"/>
                  </a:moveTo>
                  <a:lnTo>
                    <a:pt x="0" y="22356"/>
                  </a:lnTo>
                  <a:lnTo>
                    <a:pt x="0" y="22356"/>
                  </a:lnTo>
                  <a:lnTo>
                    <a:pt x="1833" y="22287"/>
                  </a:lnTo>
                  <a:lnTo>
                    <a:pt x="7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3" name="Google Shape;773;p33"/>
          <p:cNvSpPr/>
          <p:nvPr/>
        </p:nvSpPr>
        <p:spPr>
          <a:xfrm>
            <a:off x="6692700" y="1383090"/>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3"/>
          <p:cNvSpPr/>
          <p:nvPr/>
        </p:nvSpPr>
        <p:spPr>
          <a:xfrm>
            <a:off x="3066900" y="797550"/>
            <a:ext cx="250671" cy="247440"/>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3"/>
          <p:cNvSpPr/>
          <p:nvPr/>
        </p:nvSpPr>
        <p:spPr>
          <a:xfrm>
            <a:off x="6185025" y="4197115"/>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3"/>
          <p:cNvSpPr/>
          <p:nvPr/>
        </p:nvSpPr>
        <p:spPr>
          <a:xfrm>
            <a:off x="1228650" y="2407590"/>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7" name="Google Shape;777;p33"/>
          <p:cNvGrpSpPr/>
          <p:nvPr/>
        </p:nvGrpSpPr>
        <p:grpSpPr>
          <a:xfrm rot="-359762">
            <a:off x="2447590" y="1467184"/>
            <a:ext cx="403966" cy="1408127"/>
            <a:chOff x="3871459" y="1524906"/>
            <a:chExt cx="919351" cy="3204630"/>
          </a:xfrm>
        </p:grpSpPr>
        <p:sp>
          <p:nvSpPr>
            <p:cNvPr id="778" name="Google Shape;778;p33"/>
            <p:cNvSpPr/>
            <p:nvPr/>
          </p:nvSpPr>
          <p:spPr>
            <a:xfrm>
              <a:off x="4246630" y="3135713"/>
              <a:ext cx="175910" cy="1593822"/>
            </a:xfrm>
            <a:custGeom>
              <a:avLst/>
              <a:gdLst/>
              <a:ahLst/>
              <a:cxnLst/>
              <a:rect l="l" t="t" r="r" b="b"/>
              <a:pathLst>
                <a:path w="663" h="6007" extrusionOk="0">
                  <a:moveTo>
                    <a:pt x="1" y="1"/>
                  </a:moveTo>
                  <a:lnTo>
                    <a:pt x="1" y="6007"/>
                  </a:lnTo>
                  <a:lnTo>
                    <a:pt x="504" y="5784"/>
                  </a:lnTo>
                  <a:lnTo>
                    <a:pt x="663" y="5387"/>
                  </a:lnTo>
                  <a:lnTo>
                    <a:pt x="504" y="5297"/>
                  </a:lnTo>
                  <a:lnTo>
                    <a:pt x="504" y="5101"/>
                  </a:lnTo>
                  <a:lnTo>
                    <a:pt x="663" y="4968"/>
                  </a:lnTo>
                  <a:lnTo>
                    <a:pt x="663" y="4746"/>
                  </a:lnTo>
                  <a:lnTo>
                    <a:pt x="440" y="4682"/>
                  </a:lnTo>
                  <a:lnTo>
                    <a:pt x="440" y="4481"/>
                  </a:lnTo>
                  <a:lnTo>
                    <a:pt x="663" y="4481"/>
                  </a:lnTo>
                  <a:lnTo>
                    <a:pt x="663" y="4174"/>
                  </a:lnTo>
                  <a:lnTo>
                    <a:pt x="398" y="4153"/>
                  </a:lnTo>
                  <a:lnTo>
                    <a:pt x="6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3"/>
            <p:cNvSpPr/>
            <p:nvPr/>
          </p:nvSpPr>
          <p:spPr>
            <a:xfrm>
              <a:off x="4298633" y="3135713"/>
              <a:ext cx="11409" cy="1574188"/>
            </a:xfrm>
            <a:custGeom>
              <a:avLst/>
              <a:gdLst/>
              <a:ahLst/>
              <a:cxnLst/>
              <a:rect l="l" t="t" r="r" b="b"/>
              <a:pathLst>
                <a:path w="43" h="5933" extrusionOk="0">
                  <a:moveTo>
                    <a:pt x="1" y="1"/>
                  </a:moveTo>
                  <a:lnTo>
                    <a:pt x="1" y="599"/>
                  </a:lnTo>
                  <a:lnTo>
                    <a:pt x="1" y="2008"/>
                  </a:lnTo>
                  <a:lnTo>
                    <a:pt x="1" y="3708"/>
                  </a:lnTo>
                  <a:lnTo>
                    <a:pt x="1" y="5186"/>
                  </a:lnTo>
                  <a:lnTo>
                    <a:pt x="1" y="5673"/>
                  </a:lnTo>
                  <a:lnTo>
                    <a:pt x="1" y="5895"/>
                  </a:lnTo>
                  <a:lnTo>
                    <a:pt x="1" y="5917"/>
                  </a:lnTo>
                  <a:cubicBezTo>
                    <a:pt x="1" y="5927"/>
                    <a:pt x="6" y="5932"/>
                    <a:pt x="11" y="5932"/>
                  </a:cubicBezTo>
                  <a:cubicBezTo>
                    <a:pt x="16" y="5932"/>
                    <a:pt x="22" y="5927"/>
                    <a:pt x="22" y="5917"/>
                  </a:cubicBezTo>
                  <a:lnTo>
                    <a:pt x="22" y="5318"/>
                  </a:lnTo>
                  <a:lnTo>
                    <a:pt x="22" y="3909"/>
                  </a:lnTo>
                  <a:lnTo>
                    <a:pt x="22" y="2209"/>
                  </a:lnTo>
                  <a:lnTo>
                    <a:pt x="22" y="731"/>
                  </a:lnTo>
                  <a:lnTo>
                    <a:pt x="22" y="244"/>
                  </a:lnTo>
                  <a:cubicBezTo>
                    <a:pt x="22" y="181"/>
                    <a:pt x="43" y="91"/>
                    <a:pt x="22" y="22"/>
                  </a:cubicBezTo>
                  <a:lnTo>
                    <a:pt x="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3"/>
            <p:cNvSpPr/>
            <p:nvPr/>
          </p:nvSpPr>
          <p:spPr>
            <a:xfrm>
              <a:off x="3871459" y="2135161"/>
              <a:ext cx="919351" cy="1527756"/>
            </a:xfrm>
            <a:custGeom>
              <a:avLst/>
              <a:gdLst/>
              <a:ahLst/>
              <a:cxnLst/>
              <a:rect l="l" t="t" r="r" b="b"/>
              <a:pathLst>
                <a:path w="3465" h="5758" extrusionOk="0">
                  <a:moveTo>
                    <a:pt x="2363" y="154"/>
                  </a:moveTo>
                  <a:cubicBezTo>
                    <a:pt x="2426" y="154"/>
                    <a:pt x="2474" y="197"/>
                    <a:pt x="2474" y="244"/>
                  </a:cubicBezTo>
                  <a:lnTo>
                    <a:pt x="2474" y="398"/>
                  </a:lnTo>
                  <a:cubicBezTo>
                    <a:pt x="2474" y="440"/>
                    <a:pt x="2426" y="509"/>
                    <a:pt x="2363" y="509"/>
                  </a:cubicBezTo>
                  <a:lnTo>
                    <a:pt x="1123" y="509"/>
                  </a:lnTo>
                  <a:cubicBezTo>
                    <a:pt x="1060" y="509"/>
                    <a:pt x="1017" y="440"/>
                    <a:pt x="1017" y="398"/>
                  </a:cubicBezTo>
                  <a:lnTo>
                    <a:pt x="1017" y="244"/>
                  </a:lnTo>
                  <a:cubicBezTo>
                    <a:pt x="1017" y="197"/>
                    <a:pt x="1060" y="154"/>
                    <a:pt x="1123" y="154"/>
                  </a:cubicBezTo>
                  <a:close/>
                  <a:moveTo>
                    <a:pt x="837" y="1"/>
                  </a:moveTo>
                  <a:cubicBezTo>
                    <a:pt x="377" y="1"/>
                    <a:pt x="0" y="377"/>
                    <a:pt x="0" y="837"/>
                  </a:cubicBezTo>
                  <a:lnTo>
                    <a:pt x="0" y="4015"/>
                  </a:lnTo>
                  <a:cubicBezTo>
                    <a:pt x="0" y="4481"/>
                    <a:pt x="196" y="4921"/>
                    <a:pt x="509" y="5249"/>
                  </a:cubicBezTo>
                  <a:cubicBezTo>
                    <a:pt x="837" y="5583"/>
                    <a:pt x="1282" y="5758"/>
                    <a:pt x="1743" y="5758"/>
                  </a:cubicBezTo>
                  <a:cubicBezTo>
                    <a:pt x="2209" y="5758"/>
                    <a:pt x="2649" y="5583"/>
                    <a:pt x="2956" y="5249"/>
                  </a:cubicBezTo>
                  <a:cubicBezTo>
                    <a:pt x="3289" y="4921"/>
                    <a:pt x="3464" y="4481"/>
                    <a:pt x="3464" y="4015"/>
                  </a:cubicBezTo>
                  <a:lnTo>
                    <a:pt x="3464" y="837"/>
                  </a:lnTo>
                  <a:cubicBezTo>
                    <a:pt x="3464" y="377"/>
                    <a:pt x="3109" y="1"/>
                    <a:pt x="2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3"/>
            <p:cNvSpPr/>
            <p:nvPr/>
          </p:nvSpPr>
          <p:spPr>
            <a:xfrm>
              <a:off x="3952914" y="2309481"/>
              <a:ext cx="762013" cy="1248101"/>
            </a:xfrm>
            <a:custGeom>
              <a:avLst/>
              <a:gdLst/>
              <a:ahLst/>
              <a:cxnLst/>
              <a:rect l="l" t="t" r="r" b="b"/>
              <a:pathLst>
                <a:path w="2872" h="4704" extrusionOk="0">
                  <a:moveTo>
                    <a:pt x="2122" y="43"/>
                  </a:moveTo>
                  <a:cubicBezTo>
                    <a:pt x="2188" y="43"/>
                    <a:pt x="2254" y="48"/>
                    <a:pt x="2320" y="69"/>
                  </a:cubicBezTo>
                  <a:cubicBezTo>
                    <a:pt x="2606" y="138"/>
                    <a:pt x="2802" y="403"/>
                    <a:pt x="2829" y="710"/>
                  </a:cubicBezTo>
                  <a:lnTo>
                    <a:pt x="2829" y="954"/>
                  </a:lnTo>
                  <a:lnTo>
                    <a:pt x="2829" y="2167"/>
                  </a:lnTo>
                  <a:lnTo>
                    <a:pt x="2829" y="3205"/>
                  </a:lnTo>
                  <a:cubicBezTo>
                    <a:pt x="2829" y="3401"/>
                    <a:pt x="2802" y="3602"/>
                    <a:pt x="2718" y="3777"/>
                  </a:cubicBezTo>
                  <a:cubicBezTo>
                    <a:pt x="2585" y="4131"/>
                    <a:pt x="2299" y="4417"/>
                    <a:pt x="1966" y="4550"/>
                  </a:cubicBezTo>
                  <a:cubicBezTo>
                    <a:pt x="1791" y="4619"/>
                    <a:pt x="1611" y="4661"/>
                    <a:pt x="1436" y="4661"/>
                  </a:cubicBezTo>
                  <a:cubicBezTo>
                    <a:pt x="1060" y="4661"/>
                    <a:pt x="684" y="4508"/>
                    <a:pt x="446" y="4243"/>
                  </a:cubicBezTo>
                  <a:cubicBezTo>
                    <a:pt x="181" y="3978"/>
                    <a:pt x="48" y="3623"/>
                    <a:pt x="48" y="3268"/>
                  </a:cubicBezTo>
                  <a:lnTo>
                    <a:pt x="48" y="2500"/>
                  </a:lnTo>
                  <a:lnTo>
                    <a:pt x="48" y="1197"/>
                  </a:lnTo>
                  <a:lnTo>
                    <a:pt x="48" y="779"/>
                  </a:lnTo>
                  <a:lnTo>
                    <a:pt x="48" y="710"/>
                  </a:lnTo>
                  <a:cubicBezTo>
                    <a:pt x="48" y="557"/>
                    <a:pt x="91" y="424"/>
                    <a:pt x="181" y="313"/>
                  </a:cubicBezTo>
                  <a:cubicBezTo>
                    <a:pt x="265" y="180"/>
                    <a:pt x="419" y="90"/>
                    <a:pt x="551" y="69"/>
                  </a:cubicBezTo>
                  <a:cubicBezTo>
                    <a:pt x="620" y="48"/>
                    <a:pt x="684" y="48"/>
                    <a:pt x="753" y="48"/>
                  </a:cubicBezTo>
                  <a:lnTo>
                    <a:pt x="1923" y="48"/>
                  </a:lnTo>
                  <a:cubicBezTo>
                    <a:pt x="1989" y="48"/>
                    <a:pt x="2056" y="43"/>
                    <a:pt x="2122" y="43"/>
                  </a:cubicBezTo>
                  <a:close/>
                  <a:moveTo>
                    <a:pt x="718" y="0"/>
                  </a:moveTo>
                  <a:cubicBezTo>
                    <a:pt x="647" y="0"/>
                    <a:pt x="575" y="6"/>
                    <a:pt x="509" y="27"/>
                  </a:cubicBezTo>
                  <a:cubicBezTo>
                    <a:pt x="202" y="117"/>
                    <a:pt x="1" y="382"/>
                    <a:pt x="1" y="689"/>
                  </a:cubicBezTo>
                  <a:lnTo>
                    <a:pt x="1" y="933"/>
                  </a:lnTo>
                  <a:lnTo>
                    <a:pt x="1" y="2188"/>
                  </a:lnTo>
                  <a:lnTo>
                    <a:pt x="1" y="3226"/>
                  </a:lnTo>
                  <a:cubicBezTo>
                    <a:pt x="1" y="3448"/>
                    <a:pt x="22" y="3665"/>
                    <a:pt x="133" y="3867"/>
                  </a:cubicBezTo>
                  <a:cubicBezTo>
                    <a:pt x="265" y="4195"/>
                    <a:pt x="551" y="4486"/>
                    <a:pt x="906" y="4619"/>
                  </a:cubicBezTo>
                  <a:cubicBezTo>
                    <a:pt x="1060" y="4682"/>
                    <a:pt x="1261" y="4703"/>
                    <a:pt x="1436" y="4703"/>
                  </a:cubicBezTo>
                  <a:cubicBezTo>
                    <a:pt x="1812" y="4703"/>
                    <a:pt x="2167" y="4571"/>
                    <a:pt x="2432" y="4306"/>
                  </a:cubicBezTo>
                  <a:cubicBezTo>
                    <a:pt x="2696" y="4041"/>
                    <a:pt x="2871" y="3692"/>
                    <a:pt x="2871" y="3316"/>
                  </a:cubicBezTo>
                  <a:lnTo>
                    <a:pt x="2871" y="2521"/>
                  </a:lnTo>
                  <a:lnTo>
                    <a:pt x="2871" y="1176"/>
                  </a:lnTo>
                  <a:lnTo>
                    <a:pt x="2871" y="752"/>
                  </a:lnTo>
                  <a:lnTo>
                    <a:pt x="2871" y="689"/>
                  </a:lnTo>
                  <a:cubicBezTo>
                    <a:pt x="2871" y="535"/>
                    <a:pt x="2802" y="382"/>
                    <a:pt x="2718" y="271"/>
                  </a:cubicBezTo>
                  <a:cubicBezTo>
                    <a:pt x="2628" y="138"/>
                    <a:pt x="2495" y="69"/>
                    <a:pt x="2342" y="27"/>
                  </a:cubicBezTo>
                  <a:cubicBezTo>
                    <a:pt x="2273" y="6"/>
                    <a:pt x="2209" y="6"/>
                    <a:pt x="2119" y="6"/>
                  </a:cubicBezTo>
                  <a:lnTo>
                    <a:pt x="928" y="6"/>
                  </a:lnTo>
                  <a:cubicBezTo>
                    <a:pt x="861" y="6"/>
                    <a:pt x="790" y="0"/>
                    <a:pt x="718"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3"/>
            <p:cNvSpPr/>
            <p:nvPr/>
          </p:nvSpPr>
          <p:spPr>
            <a:xfrm>
              <a:off x="4141295" y="2462576"/>
              <a:ext cx="386579" cy="878499"/>
            </a:xfrm>
            <a:custGeom>
              <a:avLst/>
              <a:gdLst/>
              <a:ahLst/>
              <a:cxnLst/>
              <a:rect l="l" t="t" r="r" b="b"/>
              <a:pathLst>
                <a:path w="1457" h="3311" extrusionOk="0">
                  <a:moveTo>
                    <a:pt x="583" y="40"/>
                  </a:moveTo>
                  <a:cubicBezTo>
                    <a:pt x="640" y="40"/>
                    <a:pt x="697" y="43"/>
                    <a:pt x="747" y="43"/>
                  </a:cubicBezTo>
                  <a:cubicBezTo>
                    <a:pt x="796" y="43"/>
                    <a:pt x="846" y="41"/>
                    <a:pt x="895" y="41"/>
                  </a:cubicBezTo>
                  <a:cubicBezTo>
                    <a:pt x="1000" y="41"/>
                    <a:pt x="1102" y="51"/>
                    <a:pt x="1192" y="112"/>
                  </a:cubicBezTo>
                  <a:cubicBezTo>
                    <a:pt x="1324" y="202"/>
                    <a:pt x="1388" y="356"/>
                    <a:pt x="1388" y="509"/>
                  </a:cubicBezTo>
                  <a:lnTo>
                    <a:pt x="1388" y="732"/>
                  </a:lnTo>
                  <a:lnTo>
                    <a:pt x="1388" y="1611"/>
                  </a:lnTo>
                  <a:lnTo>
                    <a:pt x="1388" y="2516"/>
                  </a:lnTo>
                  <a:lnTo>
                    <a:pt x="1388" y="2781"/>
                  </a:lnTo>
                  <a:cubicBezTo>
                    <a:pt x="1388" y="2914"/>
                    <a:pt x="1367" y="3025"/>
                    <a:pt x="1277" y="3115"/>
                  </a:cubicBezTo>
                  <a:cubicBezTo>
                    <a:pt x="1192" y="3200"/>
                    <a:pt x="1081" y="3247"/>
                    <a:pt x="970" y="3247"/>
                  </a:cubicBezTo>
                  <a:lnTo>
                    <a:pt x="419" y="3247"/>
                  </a:lnTo>
                  <a:cubicBezTo>
                    <a:pt x="308" y="3221"/>
                    <a:pt x="196" y="3157"/>
                    <a:pt x="133" y="3067"/>
                  </a:cubicBezTo>
                  <a:cubicBezTo>
                    <a:pt x="64" y="2982"/>
                    <a:pt x="43" y="2871"/>
                    <a:pt x="43" y="2760"/>
                  </a:cubicBezTo>
                  <a:lnTo>
                    <a:pt x="43" y="2495"/>
                  </a:lnTo>
                  <a:lnTo>
                    <a:pt x="43" y="1568"/>
                  </a:lnTo>
                  <a:lnTo>
                    <a:pt x="43" y="684"/>
                  </a:lnTo>
                  <a:lnTo>
                    <a:pt x="43" y="509"/>
                  </a:lnTo>
                  <a:cubicBezTo>
                    <a:pt x="43" y="308"/>
                    <a:pt x="154" y="154"/>
                    <a:pt x="329" y="91"/>
                  </a:cubicBezTo>
                  <a:cubicBezTo>
                    <a:pt x="398" y="48"/>
                    <a:pt x="491" y="40"/>
                    <a:pt x="583" y="40"/>
                  </a:cubicBezTo>
                  <a:close/>
                  <a:moveTo>
                    <a:pt x="530" y="1"/>
                  </a:moveTo>
                  <a:cubicBezTo>
                    <a:pt x="461" y="1"/>
                    <a:pt x="371" y="1"/>
                    <a:pt x="308" y="22"/>
                  </a:cubicBezTo>
                  <a:cubicBezTo>
                    <a:pt x="218" y="70"/>
                    <a:pt x="133" y="154"/>
                    <a:pt x="64" y="244"/>
                  </a:cubicBezTo>
                  <a:cubicBezTo>
                    <a:pt x="0" y="334"/>
                    <a:pt x="0" y="440"/>
                    <a:pt x="0" y="552"/>
                  </a:cubicBezTo>
                  <a:lnTo>
                    <a:pt x="0" y="1304"/>
                  </a:lnTo>
                  <a:lnTo>
                    <a:pt x="0" y="2320"/>
                  </a:lnTo>
                  <a:lnTo>
                    <a:pt x="0" y="2824"/>
                  </a:lnTo>
                  <a:cubicBezTo>
                    <a:pt x="0" y="3046"/>
                    <a:pt x="175" y="3247"/>
                    <a:pt x="398" y="3290"/>
                  </a:cubicBezTo>
                  <a:cubicBezTo>
                    <a:pt x="461" y="3311"/>
                    <a:pt x="530" y="3311"/>
                    <a:pt x="572" y="3311"/>
                  </a:cubicBezTo>
                  <a:lnTo>
                    <a:pt x="970" y="3311"/>
                  </a:lnTo>
                  <a:cubicBezTo>
                    <a:pt x="970" y="3311"/>
                    <a:pt x="971" y="3311"/>
                    <a:pt x="972" y="3311"/>
                  </a:cubicBezTo>
                  <a:lnTo>
                    <a:pt x="972" y="3311"/>
                  </a:lnTo>
                  <a:cubicBezTo>
                    <a:pt x="1193" y="3289"/>
                    <a:pt x="1409" y="3135"/>
                    <a:pt x="1430" y="2892"/>
                  </a:cubicBezTo>
                  <a:cubicBezTo>
                    <a:pt x="1457" y="2824"/>
                    <a:pt x="1457" y="2760"/>
                    <a:pt x="1457" y="2691"/>
                  </a:cubicBezTo>
                  <a:lnTo>
                    <a:pt x="1457" y="1876"/>
                  </a:lnTo>
                  <a:lnTo>
                    <a:pt x="1457" y="885"/>
                  </a:lnTo>
                  <a:lnTo>
                    <a:pt x="1457" y="573"/>
                  </a:lnTo>
                  <a:cubicBezTo>
                    <a:pt x="1457" y="488"/>
                    <a:pt x="1457" y="398"/>
                    <a:pt x="1409" y="308"/>
                  </a:cubicBezTo>
                  <a:cubicBezTo>
                    <a:pt x="1346" y="112"/>
                    <a:pt x="1166" y="1"/>
                    <a:pt x="948"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3"/>
            <p:cNvSpPr/>
            <p:nvPr/>
          </p:nvSpPr>
          <p:spPr>
            <a:xfrm>
              <a:off x="4141295" y="2732414"/>
              <a:ext cx="386579" cy="11409"/>
            </a:xfrm>
            <a:custGeom>
              <a:avLst/>
              <a:gdLst/>
              <a:ahLst/>
              <a:cxnLst/>
              <a:rect l="l" t="t" r="r" b="b"/>
              <a:pathLst>
                <a:path w="1457" h="43" extrusionOk="0">
                  <a:moveTo>
                    <a:pt x="22" y="1"/>
                  </a:moveTo>
                  <a:cubicBezTo>
                    <a:pt x="0" y="1"/>
                    <a:pt x="0" y="43"/>
                    <a:pt x="22" y="43"/>
                  </a:cubicBezTo>
                  <a:lnTo>
                    <a:pt x="1430" y="43"/>
                  </a:lnTo>
                  <a:cubicBezTo>
                    <a:pt x="1457" y="43"/>
                    <a:pt x="1457" y="1"/>
                    <a:pt x="1430"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3"/>
            <p:cNvSpPr/>
            <p:nvPr/>
          </p:nvSpPr>
          <p:spPr>
            <a:xfrm>
              <a:off x="4141295" y="3024806"/>
              <a:ext cx="386579" cy="18573"/>
            </a:xfrm>
            <a:custGeom>
              <a:avLst/>
              <a:gdLst/>
              <a:ahLst/>
              <a:cxnLst/>
              <a:rect l="l" t="t" r="r" b="b"/>
              <a:pathLst>
                <a:path w="1457" h="70" extrusionOk="0">
                  <a:moveTo>
                    <a:pt x="22" y="0"/>
                  </a:moveTo>
                  <a:cubicBezTo>
                    <a:pt x="0" y="0"/>
                    <a:pt x="0" y="69"/>
                    <a:pt x="22" y="69"/>
                  </a:cubicBezTo>
                  <a:lnTo>
                    <a:pt x="1430" y="69"/>
                  </a:lnTo>
                  <a:cubicBezTo>
                    <a:pt x="1457" y="69"/>
                    <a:pt x="1457" y="0"/>
                    <a:pt x="1430"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3"/>
            <p:cNvSpPr/>
            <p:nvPr/>
          </p:nvSpPr>
          <p:spPr>
            <a:xfrm>
              <a:off x="4012082" y="1524906"/>
              <a:ext cx="726725" cy="718772"/>
            </a:xfrm>
            <a:custGeom>
              <a:avLst/>
              <a:gdLst/>
              <a:ahLst/>
              <a:cxnLst/>
              <a:rect l="l" t="t" r="r" b="b"/>
              <a:pathLst>
                <a:path w="2739" h="2709" extrusionOk="0">
                  <a:moveTo>
                    <a:pt x="1399" y="0"/>
                  </a:moveTo>
                  <a:cubicBezTo>
                    <a:pt x="998" y="0"/>
                    <a:pt x="587" y="169"/>
                    <a:pt x="328" y="489"/>
                  </a:cubicBezTo>
                  <a:cubicBezTo>
                    <a:pt x="154" y="712"/>
                    <a:pt x="42" y="977"/>
                    <a:pt x="21" y="1241"/>
                  </a:cubicBezTo>
                  <a:cubicBezTo>
                    <a:pt x="0" y="1527"/>
                    <a:pt x="64" y="1813"/>
                    <a:pt x="223" y="2057"/>
                  </a:cubicBezTo>
                  <a:cubicBezTo>
                    <a:pt x="286" y="2147"/>
                    <a:pt x="419" y="2301"/>
                    <a:pt x="419" y="2301"/>
                  </a:cubicBezTo>
                  <a:lnTo>
                    <a:pt x="752" y="2301"/>
                  </a:lnTo>
                  <a:cubicBezTo>
                    <a:pt x="752" y="2301"/>
                    <a:pt x="572" y="2168"/>
                    <a:pt x="487" y="2078"/>
                  </a:cubicBezTo>
                  <a:cubicBezTo>
                    <a:pt x="355" y="1903"/>
                    <a:pt x="265" y="1681"/>
                    <a:pt x="244" y="1437"/>
                  </a:cubicBezTo>
                  <a:cubicBezTo>
                    <a:pt x="223" y="1326"/>
                    <a:pt x="244" y="1194"/>
                    <a:pt x="265" y="1088"/>
                  </a:cubicBezTo>
                  <a:cubicBezTo>
                    <a:pt x="286" y="955"/>
                    <a:pt x="328" y="865"/>
                    <a:pt x="397" y="754"/>
                  </a:cubicBezTo>
                  <a:cubicBezTo>
                    <a:pt x="530" y="558"/>
                    <a:pt x="705" y="399"/>
                    <a:pt x="906" y="315"/>
                  </a:cubicBezTo>
                  <a:cubicBezTo>
                    <a:pt x="1055" y="238"/>
                    <a:pt x="1217" y="204"/>
                    <a:pt x="1382" y="204"/>
                  </a:cubicBezTo>
                  <a:cubicBezTo>
                    <a:pt x="1458" y="204"/>
                    <a:pt x="1534" y="211"/>
                    <a:pt x="1610" y="225"/>
                  </a:cubicBezTo>
                  <a:cubicBezTo>
                    <a:pt x="2076" y="315"/>
                    <a:pt x="2426" y="712"/>
                    <a:pt x="2516" y="1173"/>
                  </a:cubicBezTo>
                  <a:cubicBezTo>
                    <a:pt x="2516" y="1220"/>
                    <a:pt x="2537" y="1284"/>
                    <a:pt x="2537" y="1353"/>
                  </a:cubicBezTo>
                  <a:cubicBezTo>
                    <a:pt x="2516" y="1591"/>
                    <a:pt x="2447" y="1813"/>
                    <a:pt x="2315" y="2036"/>
                  </a:cubicBezTo>
                  <a:cubicBezTo>
                    <a:pt x="2251" y="2099"/>
                    <a:pt x="2161" y="2211"/>
                    <a:pt x="2076" y="2253"/>
                  </a:cubicBezTo>
                  <a:cubicBezTo>
                    <a:pt x="2029" y="2301"/>
                    <a:pt x="1986" y="2322"/>
                    <a:pt x="1944" y="2364"/>
                  </a:cubicBezTo>
                  <a:cubicBezTo>
                    <a:pt x="1896" y="2364"/>
                    <a:pt x="1875" y="2385"/>
                    <a:pt x="1854" y="2385"/>
                  </a:cubicBezTo>
                  <a:cubicBezTo>
                    <a:pt x="1833" y="2412"/>
                    <a:pt x="1811" y="2412"/>
                    <a:pt x="1785" y="2433"/>
                  </a:cubicBezTo>
                  <a:cubicBezTo>
                    <a:pt x="1635" y="2481"/>
                    <a:pt x="1464" y="2510"/>
                    <a:pt x="1300" y="2510"/>
                  </a:cubicBezTo>
                  <a:cubicBezTo>
                    <a:pt x="1175" y="2510"/>
                    <a:pt x="1054" y="2493"/>
                    <a:pt x="948" y="2454"/>
                  </a:cubicBezTo>
                  <a:lnTo>
                    <a:pt x="572" y="2454"/>
                  </a:lnTo>
                  <a:cubicBezTo>
                    <a:pt x="805" y="2620"/>
                    <a:pt x="1069" y="2709"/>
                    <a:pt x="1353" y="2709"/>
                  </a:cubicBezTo>
                  <a:cubicBezTo>
                    <a:pt x="1451" y="2709"/>
                    <a:pt x="1551" y="2698"/>
                    <a:pt x="1653" y="2677"/>
                  </a:cubicBezTo>
                  <a:cubicBezTo>
                    <a:pt x="2182" y="2565"/>
                    <a:pt x="2627" y="2121"/>
                    <a:pt x="2712" y="1570"/>
                  </a:cubicBezTo>
                  <a:cubicBezTo>
                    <a:pt x="2738" y="1506"/>
                    <a:pt x="2738" y="1416"/>
                    <a:pt x="2738" y="1353"/>
                  </a:cubicBezTo>
                  <a:cubicBezTo>
                    <a:pt x="2738" y="775"/>
                    <a:pt x="2383" y="267"/>
                    <a:pt x="1833" y="71"/>
                  </a:cubicBezTo>
                  <a:cubicBezTo>
                    <a:pt x="1695" y="24"/>
                    <a:pt x="1547" y="0"/>
                    <a:pt x="13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6" name="Google Shape;786;p33"/>
          <p:cNvGrpSpPr/>
          <p:nvPr/>
        </p:nvGrpSpPr>
        <p:grpSpPr>
          <a:xfrm>
            <a:off x="6054613" y="1256184"/>
            <a:ext cx="3509798" cy="1488278"/>
            <a:chOff x="6054613" y="1256184"/>
            <a:chExt cx="3509798" cy="1488278"/>
          </a:xfrm>
        </p:grpSpPr>
        <p:sp>
          <p:nvSpPr>
            <p:cNvPr id="787" name="Google Shape;787;p33"/>
            <p:cNvSpPr/>
            <p:nvPr/>
          </p:nvSpPr>
          <p:spPr>
            <a:xfrm>
              <a:off x="6054613" y="1256184"/>
              <a:ext cx="3509798" cy="1488278"/>
            </a:xfrm>
            <a:custGeom>
              <a:avLst/>
              <a:gdLst/>
              <a:ahLst/>
              <a:cxnLst/>
              <a:rect l="l" t="t" r="r" b="b"/>
              <a:pathLst>
                <a:path w="31429" h="13327" extrusionOk="0">
                  <a:moveTo>
                    <a:pt x="29374" y="1"/>
                  </a:moveTo>
                  <a:cubicBezTo>
                    <a:pt x="29374" y="1"/>
                    <a:pt x="21917" y="3597"/>
                    <a:pt x="20238" y="4084"/>
                  </a:cubicBezTo>
                  <a:cubicBezTo>
                    <a:pt x="18564" y="4550"/>
                    <a:pt x="15736" y="5080"/>
                    <a:pt x="15736" y="5080"/>
                  </a:cubicBezTo>
                  <a:cubicBezTo>
                    <a:pt x="15736" y="5080"/>
                    <a:pt x="15228" y="5186"/>
                    <a:pt x="14711" y="5186"/>
                  </a:cubicBezTo>
                  <a:cubicBezTo>
                    <a:pt x="14453" y="5186"/>
                    <a:pt x="14193" y="5159"/>
                    <a:pt x="13994" y="5080"/>
                  </a:cubicBezTo>
                  <a:cubicBezTo>
                    <a:pt x="13472" y="4875"/>
                    <a:pt x="12155" y="4280"/>
                    <a:pt x="11040" y="4280"/>
                  </a:cubicBezTo>
                  <a:cubicBezTo>
                    <a:pt x="10831" y="4280"/>
                    <a:pt x="10628" y="4301"/>
                    <a:pt x="10440" y="4349"/>
                  </a:cubicBezTo>
                  <a:cubicBezTo>
                    <a:pt x="9269" y="4656"/>
                    <a:pt x="5297" y="5896"/>
                    <a:pt x="4969" y="6113"/>
                  </a:cubicBezTo>
                  <a:cubicBezTo>
                    <a:pt x="4614" y="6335"/>
                    <a:pt x="3708" y="6934"/>
                    <a:pt x="3777" y="7151"/>
                  </a:cubicBezTo>
                  <a:cubicBezTo>
                    <a:pt x="3841" y="7394"/>
                    <a:pt x="3841" y="7569"/>
                    <a:pt x="4725" y="7569"/>
                  </a:cubicBezTo>
                  <a:cubicBezTo>
                    <a:pt x="5501" y="7569"/>
                    <a:pt x="7005" y="7277"/>
                    <a:pt x="7433" y="7277"/>
                  </a:cubicBezTo>
                  <a:cubicBezTo>
                    <a:pt x="7504" y="7277"/>
                    <a:pt x="7545" y="7286"/>
                    <a:pt x="7548" y="7304"/>
                  </a:cubicBezTo>
                  <a:cubicBezTo>
                    <a:pt x="7575" y="7416"/>
                    <a:pt x="5874" y="8586"/>
                    <a:pt x="5101" y="8787"/>
                  </a:cubicBezTo>
                  <a:cubicBezTo>
                    <a:pt x="4328" y="9005"/>
                    <a:pt x="1" y="10111"/>
                    <a:pt x="1" y="10461"/>
                  </a:cubicBezTo>
                  <a:cubicBezTo>
                    <a:pt x="1" y="10837"/>
                    <a:pt x="223" y="11038"/>
                    <a:pt x="753" y="11059"/>
                  </a:cubicBezTo>
                  <a:lnTo>
                    <a:pt x="2363" y="11059"/>
                  </a:lnTo>
                  <a:cubicBezTo>
                    <a:pt x="2363" y="11059"/>
                    <a:pt x="2718" y="11277"/>
                    <a:pt x="3157" y="11568"/>
                  </a:cubicBezTo>
                  <a:cubicBezTo>
                    <a:pt x="3576" y="11854"/>
                    <a:pt x="4153" y="12336"/>
                    <a:pt x="4614" y="12405"/>
                  </a:cubicBezTo>
                  <a:cubicBezTo>
                    <a:pt x="4776" y="12426"/>
                    <a:pt x="4906" y="12433"/>
                    <a:pt x="5008" y="12433"/>
                  </a:cubicBezTo>
                  <a:cubicBezTo>
                    <a:pt x="5210" y="12433"/>
                    <a:pt x="5297" y="12405"/>
                    <a:pt x="5297" y="12405"/>
                  </a:cubicBezTo>
                  <a:cubicBezTo>
                    <a:pt x="5297" y="12405"/>
                    <a:pt x="5806" y="13109"/>
                    <a:pt x="5938" y="13109"/>
                  </a:cubicBezTo>
                  <a:cubicBezTo>
                    <a:pt x="6053" y="13109"/>
                    <a:pt x="8997" y="13326"/>
                    <a:pt x="10150" y="13326"/>
                  </a:cubicBezTo>
                  <a:cubicBezTo>
                    <a:pt x="10321" y="13326"/>
                    <a:pt x="10453" y="13321"/>
                    <a:pt x="10530" y="13310"/>
                  </a:cubicBezTo>
                  <a:cubicBezTo>
                    <a:pt x="11150" y="13220"/>
                    <a:pt x="14920" y="11436"/>
                    <a:pt x="15318" y="11171"/>
                  </a:cubicBezTo>
                  <a:cubicBezTo>
                    <a:pt x="15736" y="10927"/>
                    <a:pt x="15471" y="10641"/>
                    <a:pt x="16112" y="10482"/>
                  </a:cubicBezTo>
                  <a:cubicBezTo>
                    <a:pt x="16753" y="10350"/>
                    <a:pt x="29708" y="7792"/>
                    <a:pt x="29708" y="7792"/>
                  </a:cubicBezTo>
                  <a:cubicBezTo>
                    <a:pt x="29708" y="7792"/>
                    <a:pt x="31429" y="3931"/>
                    <a:pt x="30544" y="3004"/>
                  </a:cubicBezTo>
                  <a:cubicBezTo>
                    <a:pt x="29660" y="2077"/>
                    <a:pt x="29374" y="1"/>
                    <a:pt x="293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3"/>
            <p:cNvSpPr/>
            <p:nvPr/>
          </p:nvSpPr>
          <p:spPr>
            <a:xfrm>
              <a:off x="6631299" y="2402746"/>
              <a:ext cx="480979" cy="332230"/>
            </a:xfrm>
            <a:custGeom>
              <a:avLst/>
              <a:gdLst/>
              <a:ahLst/>
              <a:cxnLst/>
              <a:rect l="l" t="t" r="r" b="b"/>
              <a:pathLst>
                <a:path w="4307" h="2975" extrusionOk="0">
                  <a:moveTo>
                    <a:pt x="290" y="1"/>
                  </a:moveTo>
                  <a:cubicBezTo>
                    <a:pt x="250" y="1"/>
                    <a:pt x="213" y="7"/>
                    <a:pt x="181" y="19"/>
                  </a:cubicBezTo>
                  <a:cubicBezTo>
                    <a:pt x="112" y="40"/>
                    <a:pt x="70" y="83"/>
                    <a:pt x="70" y="130"/>
                  </a:cubicBezTo>
                  <a:cubicBezTo>
                    <a:pt x="1" y="459"/>
                    <a:pt x="689" y="1190"/>
                    <a:pt x="1060" y="1587"/>
                  </a:cubicBezTo>
                  <a:cubicBezTo>
                    <a:pt x="1086" y="1608"/>
                    <a:pt x="1129" y="1650"/>
                    <a:pt x="1150" y="1672"/>
                  </a:cubicBezTo>
                  <a:cubicBezTo>
                    <a:pt x="1484" y="2027"/>
                    <a:pt x="2321" y="2689"/>
                    <a:pt x="2564" y="2821"/>
                  </a:cubicBezTo>
                  <a:cubicBezTo>
                    <a:pt x="2781" y="2953"/>
                    <a:pt x="2893" y="2975"/>
                    <a:pt x="2893" y="2975"/>
                  </a:cubicBezTo>
                  <a:lnTo>
                    <a:pt x="2914" y="2953"/>
                  </a:lnTo>
                  <a:cubicBezTo>
                    <a:pt x="2914" y="2953"/>
                    <a:pt x="2808" y="2911"/>
                    <a:pt x="2564" y="2800"/>
                  </a:cubicBezTo>
                  <a:cubicBezTo>
                    <a:pt x="2342" y="2667"/>
                    <a:pt x="1505" y="2005"/>
                    <a:pt x="1171" y="1650"/>
                  </a:cubicBezTo>
                  <a:cubicBezTo>
                    <a:pt x="1150" y="1629"/>
                    <a:pt x="1108" y="1587"/>
                    <a:pt x="1086" y="1566"/>
                  </a:cubicBezTo>
                  <a:cubicBezTo>
                    <a:pt x="732" y="1190"/>
                    <a:pt x="27" y="438"/>
                    <a:pt x="91" y="152"/>
                  </a:cubicBezTo>
                  <a:cubicBezTo>
                    <a:pt x="112" y="109"/>
                    <a:pt x="133" y="62"/>
                    <a:pt x="181" y="40"/>
                  </a:cubicBezTo>
                  <a:cubicBezTo>
                    <a:pt x="211" y="29"/>
                    <a:pt x="246" y="23"/>
                    <a:pt x="285" y="23"/>
                  </a:cubicBezTo>
                  <a:cubicBezTo>
                    <a:pt x="611" y="23"/>
                    <a:pt x="1209" y="411"/>
                    <a:pt x="1701" y="724"/>
                  </a:cubicBezTo>
                  <a:cubicBezTo>
                    <a:pt x="2013" y="925"/>
                    <a:pt x="2321" y="1100"/>
                    <a:pt x="2495" y="1169"/>
                  </a:cubicBezTo>
                  <a:cubicBezTo>
                    <a:pt x="2595" y="1203"/>
                    <a:pt x="2724" y="1217"/>
                    <a:pt x="2867" y="1217"/>
                  </a:cubicBezTo>
                  <a:cubicBezTo>
                    <a:pt x="3452" y="1217"/>
                    <a:pt x="4273" y="984"/>
                    <a:pt x="4307" y="967"/>
                  </a:cubicBezTo>
                  <a:lnTo>
                    <a:pt x="4285" y="946"/>
                  </a:lnTo>
                  <a:cubicBezTo>
                    <a:pt x="4285" y="946"/>
                    <a:pt x="3451" y="1191"/>
                    <a:pt x="2862" y="1191"/>
                  </a:cubicBezTo>
                  <a:cubicBezTo>
                    <a:pt x="2721" y="1191"/>
                    <a:pt x="2594" y="1177"/>
                    <a:pt x="2495" y="1142"/>
                  </a:cubicBezTo>
                  <a:cubicBezTo>
                    <a:pt x="2321" y="1078"/>
                    <a:pt x="2035" y="877"/>
                    <a:pt x="1701" y="681"/>
                  </a:cubicBezTo>
                  <a:cubicBezTo>
                    <a:pt x="1193" y="366"/>
                    <a:pt x="614" y="1"/>
                    <a:pt x="29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3"/>
            <p:cNvSpPr/>
            <p:nvPr/>
          </p:nvSpPr>
          <p:spPr>
            <a:xfrm>
              <a:off x="6488803" y="2385437"/>
              <a:ext cx="160364" cy="256068"/>
            </a:xfrm>
            <a:custGeom>
              <a:avLst/>
              <a:gdLst/>
              <a:ahLst/>
              <a:cxnLst/>
              <a:rect l="l" t="t" r="r" b="b"/>
              <a:pathLst>
                <a:path w="1436" h="2293" extrusionOk="0">
                  <a:moveTo>
                    <a:pt x="488" y="1"/>
                  </a:moveTo>
                  <a:cubicBezTo>
                    <a:pt x="420" y="1"/>
                    <a:pt x="358" y="13"/>
                    <a:pt x="308" y="42"/>
                  </a:cubicBezTo>
                  <a:cubicBezTo>
                    <a:pt x="0" y="217"/>
                    <a:pt x="376" y="947"/>
                    <a:pt x="398" y="969"/>
                  </a:cubicBezTo>
                  <a:cubicBezTo>
                    <a:pt x="419" y="1011"/>
                    <a:pt x="1213" y="2139"/>
                    <a:pt x="1409" y="2293"/>
                  </a:cubicBezTo>
                  <a:lnTo>
                    <a:pt x="1436" y="2272"/>
                  </a:lnTo>
                  <a:cubicBezTo>
                    <a:pt x="1256" y="2118"/>
                    <a:pt x="440" y="969"/>
                    <a:pt x="419" y="947"/>
                  </a:cubicBezTo>
                  <a:cubicBezTo>
                    <a:pt x="419" y="947"/>
                    <a:pt x="43" y="238"/>
                    <a:pt x="329" y="84"/>
                  </a:cubicBezTo>
                  <a:cubicBezTo>
                    <a:pt x="376" y="55"/>
                    <a:pt x="435" y="43"/>
                    <a:pt x="502" y="43"/>
                  </a:cubicBezTo>
                  <a:cubicBezTo>
                    <a:pt x="836" y="43"/>
                    <a:pt x="1346" y="353"/>
                    <a:pt x="1346" y="370"/>
                  </a:cubicBezTo>
                  <a:lnTo>
                    <a:pt x="1367" y="328"/>
                  </a:lnTo>
                  <a:cubicBezTo>
                    <a:pt x="1331" y="310"/>
                    <a:pt x="831" y="1"/>
                    <a:pt x="4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3"/>
            <p:cNvSpPr/>
            <p:nvPr/>
          </p:nvSpPr>
          <p:spPr>
            <a:xfrm>
              <a:off x="6225028" y="2388452"/>
              <a:ext cx="285773" cy="102852"/>
            </a:xfrm>
            <a:custGeom>
              <a:avLst/>
              <a:gdLst/>
              <a:ahLst/>
              <a:cxnLst/>
              <a:rect l="l" t="t" r="r" b="b"/>
              <a:pathLst>
                <a:path w="2559" h="921" extrusionOk="0">
                  <a:moveTo>
                    <a:pt x="527" y="1"/>
                  </a:moveTo>
                  <a:cubicBezTo>
                    <a:pt x="359" y="1"/>
                    <a:pt x="238" y="17"/>
                    <a:pt x="196" y="57"/>
                  </a:cubicBezTo>
                  <a:cubicBezTo>
                    <a:pt x="0" y="258"/>
                    <a:pt x="175" y="454"/>
                    <a:pt x="286" y="566"/>
                  </a:cubicBezTo>
                  <a:cubicBezTo>
                    <a:pt x="307" y="566"/>
                    <a:pt x="307" y="587"/>
                    <a:pt x="329" y="587"/>
                  </a:cubicBezTo>
                  <a:cubicBezTo>
                    <a:pt x="419" y="698"/>
                    <a:pt x="795" y="920"/>
                    <a:pt x="816" y="920"/>
                  </a:cubicBezTo>
                  <a:lnTo>
                    <a:pt x="837" y="899"/>
                  </a:lnTo>
                  <a:cubicBezTo>
                    <a:pt x="837" y="899"/>
                    <a:pt x="440" y="677"/>
                    <a:pt x="355" y="566"/>
                  </a:cubicBezTo>
                  <a:lnTo>
                    <a:pt x="329" y="544"/>
                  </a:lnTo>
                  <a:cubicBezTo>
                    <a:pt x="223" y="433"/>
                    <a:pt x="43" y="258"/>
                    <a:pt x="223" y="78"/>
                  </a:cubicBezTo>
                  <a:cubicBezTo>
                    <a:pt x="256" y="50"/>
                    <a:pt x="358" y="38"/>
                    <a:pt x="502" y="38"/>
                  </a:cubicBezTo>
                  <a:cubicBezTo>
                    <a:pt x="1021" y="38"/>
                    <a:pt x="2094" y="193"/>
                    <a:pt x="2558" y="280"/>
                  </a:cubicBezTo>
                  <a:lnTo>
                    <a:pt x="2558" y="237"/>
                  </a:lnTo>
                  <a:cubicBezTo>
                    <a:pt x="2491" y="237"/>
                    <a:pt x="1171" y="1"/>
                    <a:pt x="527"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3"/>
            <p:cNvSpPr/>
            <p:nvPr/>
          </p:nvSpPr>
          <p:spPr>
            <a:xfrm>
              <a:off x="7057783" y="2094301"/>
              <a:ext cx="453731" cy="110780"/>
            </a:xfrm>
            <a:custGeom>
              <a:avLst/>
              <a:gdLst/>
              <a:ahLst/>
              <a:cxnLst/>
              <a:rect l="l" t="t" r="r" b="b"/>
              <a:pathLst>
                <a:path w="4063" h="992" extrusionOk="0">
                  <a:moveTo>
                    <a:pt x="22" y="1"/>
                  </a:moveTo>
                  <a:lnTo>
                    <a:pt x="0" y="22"/>
                  </a:lnTo>
                  <a:cubicBezTo>
                    <a:pt x="22" y="22"/>
                    <a:pt x="842" y="461"/>
                    <a:pt x="1722" y="726"/>
                  </a:cubicBezTo>
                  <a:cubicBezTo>
                    <a:pt x="2585" y="970"/>
                    <a:pt x="4041" y="991"/>
                    <a:pt x="4063" y="991"/>
                  </a:cubicBezTo>
                  <a:lnTo>
                    <a:pt x="4063" y="949"/>
                  </a:lnTo>
                  <a:cubicBezTo>
                    <a:pt x="4041" y="949"/>
                    <a:pt x="2606" y="928"/>
                    <a:pt x="1722" y="684"/>
                  </a:cubicBezTo>
                  <a:cubicBezTo>
                    <a:pt x="842" y="440"/>
                    <a:pt x="22" y="1"/>
                    <a:pt x="2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3"/>
            <p:cNvSpPr/>
            <p:nvPr/>
          </p:nvSpPr>
          <p:spPr>
            <a:xfrm>
              <a:off x="7040585" y="2261701"/>
              <a:ext cx="352666" cy="76385"/>
            </a:xfrm>
            <a:custGeom>
              <a:avLst/>
              <a:gdLst/>
              <a:ahLst/>
              <a:cxnLst/>
              <a:rect l="l" t="t" r="r" b="b"/>
              <a:pathLst>
                <a:path w="3158" h="684" extrusionOk="0">
                  <a:moveTo>
                    <a:pt x="3157" y="1"/>
                  </a:moveTo>
                  <a:cubicBezTo>
                    <a:pt x="3136" y="1"/>
                    <a:pt x="1680" y="48"/>
                    <a:pt x="1060" y="244"/>
                  </a:cubicBezTo>
                  <a:cubicBezTo>
                    <a:pt x="440" y="445"/>
                    <a:pt x="1" y="641"/>
                    <a:pt x="1" y="641"/>
                  </a:cubicBezTo>
                  <a:lnTo>
                    <a:pt x="22" y="684"/>
                  </a:lnTo>
                  <a:cubicBezTo>
                    <a:pt x="22" y="684"/>
                    <a:pt x="440" y="488"/>
                    <a:pt x="1060" y="287"/>
                  </a:cubicBezTo>
                  <a:cubicBezTo>
                    <a:pt x="1680" y="91"/>
                    <a:pt x="3157" y="48"/>
                    <a:pt x="3157" y="48"/>
                  </a:cubicBezTo>
                  <a:lnTo>
                    <a:pt x="315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3" name="Google Shape;793;p33"/>
          <p:cNvGrpSpPr/>
          <p:nvPr/>
        </p:nvGrpSpPr>
        <p:grpSpPr>
          <a:xfrm>
            <a:off x="-909715" y="740365"/>
            <a:ext cx="3559852" cy="1788678"/>
            <a:chOff x="1997175" y="3512155"/>
            <a:chExt cx="1978025" cy="993765"/>
          </a:xfrm>
        </p:grpSpPr>
        <p:sp>
          <p:nvSpPr>
            <p:cNvPr id="794" name="Google Shape;794;p33"/>
            <p:cNvSpPr/>
            <p:nvPr/>
          </p:nvSpPr>
          <p:spPr>
            <a:xfrm>
              <a:off x="3152865" y="3512155"/>
              <a:ext cx="822336" cy="478175"/>
            </a:xfrm>
            <a:custGeom>
              <a:avLst/>
              <a:gdLst/>
              <a:ahLst/>
              <a:cxnLst/>
              <a:rect l="l" t="t" r="r" b="b"/>
              <a:pathLst>
                <a:path w="10726" h="6237" extrusionOk="0">
                  <a:moveTo>
                    <a:pt x="6789" y="1"/>
                  </a:moveTo>
                  <a:cubicBezTo>
                    <a:pt x="6694" y="1"/>
                    <a:pt x="6595" y="11"/>
                    <a:pt x="6488" y="33"/>
                  </a:cubicBezTo>
                  <a:cubicBezTo>
                    <a:pt x="5715" y="208"/>
                    <a:pt x="837" y="2724"/>
                    <a:pt x="837" y="2724"/>
                  </a:cubicBezTo>
                  <a:lnTo>
                    <a:pt x="0" y="4906"/>
                  </a:lnTo>
                  <a:lnTo>
                    <a:pt x="726" y="5811"/>
                  </a:lnTo>
                  <a:cubicBezTo>
                    <a:pt x="726" y="5811"/>
                    <a:pt x="1054" y="6237"/>
                    <a:pt x="1205" y="6237"/>
                  </a:cubicBezTo>
                  <a:cubicBezTo>
                    <a:pt x="1216" y="6237"/>
                    <a:pt x="1225" y="6234"/>
                    <a:pt x="1234" y="6230"/>
                  </a:cubicBezTo>
                  <a:cubicBezTo>
                    <a:pt x="1388" y="6187"/>
                    <a:pt x="2998" y="5769"/>
                    <a:pt x="2998" y="5769"/>
                  </a:cubicBezTo>
                  <a:lnTo>
                    <a:pt x="5800" y="5261"/>
                  </a:lnTo>
                  <a:lnTo>
                    <a:pt x="8977" y="5239"/>
                  </a:lnTo>
                  <a:lnTo>
                    <a:pt x="10105" y="5594"/>
                  </a:lnTo>
                  <a:cubicBezTo>
                    <a:pt x="10105" y="5594"/>
                    <a:pt x="10251" y="5663"/>
                    <a:pt x="10382" y="5663"/>
                  </a:cubicBezTo>
                  <a:cubicBezTo>
                    <a:pt x="10447" y="5663"/>
                    <a:pt x="10508" y="5646"/>
                    <a:pt x="10545" y="5594"/>
                  </a:cubicBezTo>
                  <a:cubicBezTo>
                    <a:pt x="10656" y="5435"/>
                    <a:pt x="10725" y="3518"/>
                    <a:pt x="10545" y="3031"/>
                  </a:cubicBezTo>
                  <a:cubicBezTo>
                    <a:pt x="10349" y="2549"/>
                    <a:pt x="9862" y="1532"/>
                    <a:pt x="8760" y="912"/>
                  </a:cubicBezTo>
                  <a:cubicBezTo>
                    <a:pt x="7807" y="402"/>
                    <a:pt x="7380" y="1"/>
                    <a:pt x="67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3"/>
            <p:cNvSpPr/>
            <p:nvPr/>
          </p:nvSpPr>
          <p:spPr>
            <a:xfrm>
              <a:off x="3117137" y="3646554"/>
              <a:ext cx="834066" cy="355431"/>
            </a:xfrm>
            <a:custGeom>
              <a:avLst/>
              <a:gdLst/>
              <a:ahLst/>
              <a:cxnLst/>
              <a:rect l="l" t="t" r="r" b="b"/>
              <a:pathLst>
                <a:path w="10879" h="4636" extrusionOk="0">
                  <a:moveTo>
                    <a:pt x="6088" y="0"/>
                  </a:moveTo>
                  <a:cubicBezTo>
                    <a:pt x="6033" y="0"/>
                    <a:pt x="6001" y="2"/>
                    <a:pt x="6001" y="2"/>
                  </a:cubicBezTo>
                  <a:lnTo>
                    <a:pt x="1457" y="2385"/>
                  </a:lnTo>
                  <a:cubicBezTo>
                    <a:pt x="1457" y="2385"/>
                    <a:pt x="1324" y="3418"/>
                    <a:pt x="1457" y="3465"/>
                  </a:cubicBezTo>
                  <a:cubicBezTo>
                    <a:pt x="1589" y="3508"/>
                    <a:pt x="0" y="4636"/>
                    <a:pt x="0" y="4636"/>
                  </a:cubicBezTo>
                  <a:cubicBezTo>
                    <a:pt x="0" y="4636"/>
                    <a:pt x="2849" y="4371"/>
                    <a:pt x="3379" y="4344"/>
                  </a:cubicBezTo>
                  <a:cubicBezTo>
                    <a:pt x="3909" y="4323"/>
                    <a:pt x="5715" y="3682"/>
                    <a:pt x="6160" y="3661"/>
                  </a:cubicBezTo>
                  <a:cubicBezTo>
                    <a:pt x="6317" y="3654"/>
                    <a:pt x="6512" y="3644"/>
                    <a:pt x="6755" y="3644"/>
                  </a:cubicBezTo>
                  <a:cubicBezTo>
                    <a:pt x="7225" y="3644"/>
                    <a:pt x="7873" y="3681"/>
                    <a:pt x="8760" y="3841"/>
                  </a:cubicBezTo>
                  <a:cubicBezTo>
                    <a:pt x="9397" y="3944"/>
                    <a:pt x="9861" y="3989"/>
                    <a:pt x="10186" y="3989"/>
                  </a:cubicBezTo>
                  <a:cubicBezTo>
                    <a:pt x="10547" y="3989"/>
                    <a:pt x="10735" y="3933"/>
                    <a:pt x="10794" y="3841"/>
                  </a:cubicBezTo>
                  <a:cubicBezTo>
                    <a:pt x="10879" y="3661"/>
                    <a:pt x="7749" y="1940"/>
                    <a:pt x="7568" y="1696"/>
                  </a:cubicBezTo>
                  <a:cubicBezTo>
                    <a:pt x="7372" y="1479"/>
                    <a:pt x="7219" y="902"/>
                    <a:pt x="7219" y="441"/>
                  </a:cubicBezTo>
                  <a:cubicBezTo>
                    <a:pt x="7219" y="34"/>
                    <a:pt x="6367" y="0"/>
                    <a:pt x="60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3"/>
            <p:cNvSpPr/>
            <p:nvPr/>
          </p:nvSpPr>
          <p:spPr>
            <a:xfrm>
              <a:off x="3663702" y="3664571"/>
              <a:ext cx="263276" cy="262126"/>
            </a:xfrm>
            <a:custGeom>
              <a:avLst/>
              <a:gdLst/>
              <a:ahLst/>
              <a:cxnLst/>
              <a:rect l="l" t="t" r="r" b="b"/>
              <a:pathLst>
                <a:path w="3434" h="3419" extrusionOk="0">
                  <a:moveTo>
                    <a:pt x="27" y="1"/>
                  </a:moveTo>
                  <a:cubicBezTo>
                    <a:pt x="0" y="1"/>
                    <a:pt x="3" y="53"/>
                    <a:pt x="21" y="53"/>
                  </a:cubicBezTo>
                  <a:cubicBezTo>
                    <a:pt x="725" y="248"/>
                    <a:pt x="1414" y="450"/>
                    <a:pt x="2076" y="715"/>
                  </a:cubicBezTo>
                  <a:cubicBezTo>
                    <a:pt x="2208" y="778"/>
                    <a:pt x="2383" y="826"/>
                    <a:pt x="2494" y="911"/>
                  </a:cubicBezTo>
                  <a:cubicBezTo>
                    <a:pt x="2579" y="979"/>
                    <a:pt x="2606" y="1091"/>
                    <a:pt x="2648" y="1197"/>
                  </a:cubicBezTo>
                  <a:cubicBezTo>
                    <a:pt x="2802" y="1620"/>
                    <a:pt x="2934" y="2039"/>
                    <a:pt x="3066" y="2457"/>
                  </a:cubicBezTo>
                  <a:cubicBezTo>
                    <a:pt x="3153" y="2697"/>
                    <a:pt x="3227" y="2954"/>
                    <a:pt x="3296" y="3201"/>
                  </a:cubicBezTo>
                  <a:lnTo>
                    <a:pt x="3296" y="3201"/>
                  </a:lnTo>
                  <a:cubicBezTo>
                    <a:pt x="3005" y="2776"/>
                    <a:pt x="2715" y="2356"/>
                    <a:pt x="2404" y="1949"/>
                  </a:cubicBezTo>
                  <a:cubicBezTo>
                    <a:pt x="2272" y="1774"/>
                    <a:pt x="2140" y="1530"/>
                    <a:pt x="1965" y="1377"/>
                  </a:cubicBezTo>
                  <a:cubicBezTo>
                    <a:pt x="1875" y="1308"/>
                    <a:pt x="1742" y="1265"/>
                    <a:pt x="1631" y="1223"/>
                  </a:cubicBezTo>
                  <a:cubicBezTo>
                    <a:pt x="1456" y="1154"/>
                    <a:pt x="1255" y="1112"/>
                    <a:pt x="1080" y="1043"/>
                  </a:cubicBezTo>
                  <a:cubicBezTo>
                    <a:pt x="794" y="979"/>
                    <a:pt x="508" y="889"/>
                    <a:pt x="222" y="826"/>
                  </a:cubicBezTo>
                  <a:cubicBezTo>
                    <a:pt x="175" y="826"/>
                    <a:pt x="153" y="868"/>
                    <a:pt x="196" y="889"/>
                  </a:cubicBezTo>
                  <a:cubicBezTo>
                    <a:pt x="418" y="932"/>
                    <a:pt x="662" y="1001"/>
                    <a:pt x="884" y="1064"/>
                  </a:cubicBezTo>
                  <a:cubicBezTo>
                    <a:pt x="1213" y="1154"/>
                    <a:pt x="1568" y="1223"/>
                    <a:pt x="1875" y="1398"/>
                  </a:cubicBezTo>
                  <a:cubicBezTo>
                    <a:pt x="2050" y="1509"/>
                    <a:pt x="2208" y="1753"/>
                    <a:pt x="2341" y="1927"/>
                  </a:cubicBezTo>
                  <a:cubicBezTo>
                    <a:pt x="2537" y="2235"/>
                    <a:pt x="2759" y="2521"/>
                    <a:pt x="2955" y="2833"/>
                  </a:cubicBezTo>
                  <a:cubicBezTo>
                    <a:pt x="3088" y="3029"/>
                    <a:pt x="3220" y="3209"/>
                    <a:pt x="3352" y="3405"/>
                  </a:cubicBezTo>
                  <a:cubicBezTo>
                    <a:pt x="3361" y="3414"/>
                    <a:pt x="3378" y="3419"/>
                    <a:pt x="3393" y="3419"/>
                  </a:cubicBezTo>
                  <a:cubicBezTo>
                    <a:pt x="3415" y="3419"/>
                    <a:pt x="3434" y="3409"/>
                    <a:pt x="3421" y="3384"/>
                  </a:cubicBezTo>
                  <a:cubicBezTo>
                    <a:pt x="3199" y="2653"/>
                    <a:pt x="2976" y="1927"/>
                    <a:pt x="2712" y="1223"/>
                  </a:cubicBezTo>
                  <a:cubicBezTo>
                    <a:pt x="2669" y="1112"/>
                    <a:pt x="2648" y="979"/>
                    <a:pt x="2579" y="911"/>
                  </a:cubicBezTo>
                  <a:cubicBezTo>
                    <a:pt x="2516" y="826"/>
                    <a:pt x="2383" y="778"/>
                    <a:pt x="2293" y="736"/>
                  </a:cubicBezTo>
                  <a:cubicBezTo>
                    <a:pt x="1875" y="561"/>
                    <a:pt x="1456" y="429"/>
                    <a:pt x="1017" y="296"/>
                  </a:cubicBezTo>
                  <a:cubicBezTo>
                    <a:pt x="704" y="185"/>
                    <a:pt x="376" y="95"/>
                    <a:pt x="42" y="5"/>
                  </a:cubicBezTo>
                  <a:cubicBezTo>
                    <a:pt x="37" y="2"/>
                    <a:pt x="32" y="1"/>
                    <a:pt x="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3"/>
            <p:cNvSpPr/>
            <p:nvPr/>
          </p:nvSpPr>
          <p:spPr>
            <a:xfrm>
              <a:off x="3660405" y="3594496"/>
              <a:ext cx="287273" cy="353284"/>
            </a:xfrm>
            <a:custGeom>
              <a:avLst/>
              <a:gdLst/>
              <a:ahLst/>
              <a:cxnLst/>
              <a:rect l="l" t="t" r="r" b="b"/>
              <a:pathLst>
                <a:path w="3747" h="4608" extrusionOk="0">
                  <a:moveTo>
                    <a:pt x="151" y="1"/>
                  </a:moveTo>
                  <a:cubicBezTo>
                    <a:pt x="136" y="1"/>
                    <a:pt x="118" y="7"/>
                    <a:pt x="106" y="18"/>
                  </a:cubicBezTo>
                  <a:cubicBezTo>
                    <a:pt x="0" y="500"/>
                    <a:pt x="0" y="988"/>
                    <a:pt x="106" y="1448"/>
                  </a:cubicBezTo>
                  <a:cubicBezTo>
                    <a:pt x="154" y="1740"/>
                    <a:pt x="218" y="2068"/>
                    <a:pt x="371" y="2312"/>
                  </a:cubicBezTo>
                  <a:cubicBezTo>
                    <a:pt x="504" y="2508"/>
                    <a:pt x="726" y="2640"/>
                    <a:pt x="927" y="2751"/>
                  </a:cubicBezTo>
                  <a:cubicBezTo>
                    <a:pt x="1611" y="3127"/>
                    <a:pt x="2273" y="3567"/>
                    <a:pt x="2913" y="3991"/>
                  </a:cubicBezTo>
                  <a:cubicBezTo>
                    <a:pt x="3088" y="4097"/>
                    <a:pt x="3242" y="4208"/>
                    <a:pt x="3417" y="4319"/>
                  </a:cubicBezTo>
                  <a:cubicBezTo>
                    <a:pt x="3464" y="4361"/>
                    <a:pt x="3528" y="4409"/>
                    <a:pt x="3597" y="4451"/>
                  </a:cubicBezTo>
                  <a:cubicBezTo>
                    <a:pt x="3597" y="4451"/>
                    <a:pt x="3681" y="4541"/>
                    <a:pt x="3660" y="4541"/>
                  </a:cubicBezTo>
                  <a:cubicBezTo>
                    <a:pt x="3654" y="4539"/>
                    <a:pt x="3649" y="4537"/>
                    <a:pt x="3644" y="4537"/>
                  </a:cubicBezTo>
                  <a:cubicBezTo>
                    <a:pt x="3613" y="4537"/>
                    <a:pt x="3603" y="4587"/>
                    <a:pt x="3639" y="4605"/>
                  </a:cubicBezTo>
                  <a:cubicBezTo>
                    <a:pt x="3645" y="4607"/>
                    <a:pt x="3651" y="4608"/>
                    <a:pt x="3657" y="4608"/>
                  </a:cubicBezTo>
                  <a:cubicBezTo>
                    <a:pt x="3715" y="4608"/>
                    <a:pt x="3746" y="4516"/>
                    <a:pt x="3708" y="4473"/>
                  </a:cubicBezTo>
                  <a:cubicBezTo>
                    <a:pt x="3681" y="4409"/>
                    <a:pt x="3575" y="4340"/>
                    <a:pt x="3507" y="4319"/>
                  </a:cubicBezTo>
                  <a:cubicBezTo>
                    <a:pt x="3178" y="4075"/>
                    <a:pt x="2845" y="3858"/>
                    <a:pt x="2516" y="3657"/>
                  </a:cubicBezTo>
                  <a:cubicBezTo>
                    <a:pt x="2161" y="3435"/>
                    <a:pt x="1828" y="3217"/>
                    <a:pt x="1499" y="3016"/>
                  </a:cubicBezTo>
                  <a:cubicBezTo>
                    <a:pt x="1060" y="2730"/>
                    <a:pt x="482" y="2577"/>
                    <a:pt x="329" y="2026"/>
                  </a:cubicBezTo>
                  <a:cubicBezTo>
                    <a:pt x="196" y="1629"/>
                    <a:pt x="64" y="1210"/>
                    <a:pt x="85" y="786"/>
                  </a:cubicBezTo>
                  <a:cubicBezTo>
                    <a:pt x="85" y="548"/>
                    <a:pt x="133" y="283"/>
                    <a:pt x="175" y="40"/>
                  </a:cubicBezTo>
                  <a:cubicBezTo>
                    <a:pt x="187" y="12"/>
                    <a:pt x="172" y="1"/>
                    <a:pt x="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3"/>
            <p:cNvSpPr/>
            <p:nvPr/>
          </p:nvSpPr>
          <p:spPr>
            <a:xfrm>
              <a:off x="1997175" y="3720922"/>
              <a:ext cx="1282417" cy="784999"/>
            </a:xfrm>
            <a:custGeom>
              <a:avLst/>
              <a:gdLst/>
              <a:ahLst/>
              <a:cxnLst/>
              <a:rect l="l" t="t" r="r" b="b"/>
              <a:pathLst>
                <a:path w="16727" h="10239" extrusionOk="0">
                  <a:moveTo>
                    <a:pt x="15911" y="1"/>
                  </a:moveTo>
                  <a:lnTo>
                    <a:pt x="727" y="3533"/>
                  </a:lnTo>
                  <a:cubicBezTo>
                    <a:pt x="727" y="3533"/>
                    <a:pt x="1" y="6023"/>
                    <a:pt x="727" y="7876"/>
                  </a:cubicBezTo>
                  <a:cubicBezTo>
                    <a:pt x="1479" y="9730"/>
                    <a:pt x="2713" y="10238"/>
                    <a:pt x="2713" y="10238"/>
                  </a:cubicBezTo>
                  <a:lnTo>
                    <a:pt x="16308" y="3507"/>
                  </a:lnTo>
                  <a:lnTo>
                    <a:pt x="16727" y="1632"/>
                  </a:lnTo>
                  <a:lnTo>
                    <a:pt x="159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06355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46"/>
        <p:cNvGrpSpPr/>
        <p:nvPr/>
      </p:nvGrpSpPr>
      <p:grpSpPr>
        <a:xfrm>
          <a:off x="0" y="0"/>
          <a:ext cx="0" cy="0"/>
          <a:chOff x="0" y="0"/>
          <a:chExt cx="0" cy="0"/>
        </a:xfrm>
      </p:grpSpPr>
      <p:grpSp>
        <p:nvGrpSpPr>
          <p:cNvPr id="3149" name="Google Shape;3149;p51"/>
          <p:cNvGrpSpPr/>
          <p:nvPr/>
        </p:nvGrpSpPr>
        <p:grpSpPr>
          <a:xfrm rot="-359601">
            <a:off x="7221140" y="883315"/>
            <a:ext cx="246539" cy="859372"/>
            <a:chOff x="3871459" y="1524906"/>
            <a:chExt cx="919351" cy="3204630"/>
          </a:xfrm>
        </p:grpSpPr>
        <p:sp>
          <p:nvSpPr>
            <p:cNvPr id="3150" name="Google Shape;3150;p51"/>
            <p:cNvSpPr/>
            <p:nvPr/>
          </p:nvSpPr>
          <p:spPr>
            <a:xfrm>
              <a:off x="4246630" y="3135713"/>
              <a:ext cx="175910" cy="1593822"/>
            </a:xfrm>
            <a:custGeom>
              <a:avLst/>
              <a:gdLst/>
              <a:ahLst/>
              <a:cxnLst/>
              <a:rect l="l" t="t" r="r" b="b"/>
              <a:pathLst>
                <a:path w="663" h="6007" extrusionOk="0">
                  <a:moveTo>
                    <a:pt x="1" y="1"/>
                  </a:moveTo>
                  <a:lnTo>
                    <a:pt x="1" y="6007"/>
                  </a:lnTo>
                  <a:lnTo>
                    <a:pt x="504" y="5784"/>
                  </a:lnTo>
                  <a:lnTo>
                    <a:pt x="663" y="5387"/>
                  </a:lnTo>
                  <a:lnTo>
                    <a:pt x="504" y="5297"/>
                  </a:lnTo>
                  <a:lnTo>
                    <a:pt x="504" y="5101"/>
                  </a:lnTo>
                  <a:lnTo>
                    <a:pt x="663" y="4968"/>
                  </a:lnTo>
                  <a:lnTo>
                    <a:pt x="663" y="4746"/>
                  </a:lnTo>
                  <a:lnTo>
                    <a:pt x="440" y="4682"/>
                  </a:lnTo>
                  <a:lnTo>
                    <a:pt x="440" y="4481"/>
                  </a:lnTo>
                  <a:lnTo>
                    <a:pt x="663" y="4481"/>
                  </a:lnTo>
                  <a:lnTo>
                    <a:pt x="663" y="4174"/>
                  </a:lnTo>
                  <a:lnTo>
                    <a:pt x="398" y="4153"/>
                  </a:lnTo>
                  <a:lnTo>
                    <a:pt x="6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51"/>
            <p:cNvSpPr/>
            <p:nvPr/>
          </p:nvSpPr>
          <p:spPr>
            <a:xfrm>
              <a:off x="4298633" y="3135713"/>
              <a:ext cx="11409" cy="1574188"/>
            </a:xfrm>
            <a:custGeom>
              <a:avLst/>
              <a:gdLst/>
              <a:ahLst/>
              <a:cxnLst/>
              <a:rect l="l" t="t" r="r" b="b"/>
              <a:pathLst>
                <a:path w="43" h="5933" extrusionOk="0">
                  <a:moveTo>
                    <a:pt x="1" y="1"/>
                  </a:moveTo>
                  <a:lnTo>
                    <a:pt x="1" y="599"/>
                  </a:lnTo>
                  <a:lnTo>
                    <a:pt x="1" y="2008"/>
                  </a:lnTo>
                  <a:lnTo>
                    <a:pt x="1" y="3708"/>
                  </a:lnTo>
                  <a:lnTo>
                    <a:pt x="1" y="5186"/>
                  </a:lnTo>
                  <a:lnTo>
                    <a:pt x="1" y="5673"/>
                  </a:lnTo>
                  <a:lnTo>
                    <a:pt x="1" y="5895"/>
                  </a:lnTo>
                  <a:lnTo>
                    <a:pt x="1" y="5917"/>
                  </a:lnTo>
                  <a:cubicBezTo>
                    <a:pt x="1" y="5927"/>
                    <a:pt x="6" y="5932"/>
                    <a:pt x="11" y="5932"/>
                  </a:cubicBezTo>
                  <a:cubicBezTo>
                    <a:pt x="16" y="5932"/>
                    <a:pt x="22" y="5927"/>
                    <a:pt x="22" y="5917"/>
                  </a:cubicBezTo>
                  <a:lnTo>
                    <a:pt x="22" y="5318"/>
                  </a:lnTo>
                  <a:lnTo>
                    <a:pt x="22" y="3909"/>
                  </a:lnTo>
                  <a:lnTo>
                    <a:pt x="22" y="2209"/>
                  </a:lnTo>
                  <a:lnTo>
                    <a:pt x="22" y="731"/>
                  </a:lnTo>
                  <a:lnTo>
                    <a:pt x="22" y="244"/>
                  </a:lnTo>
                  <a:cubicBezTo>
                    <a:pt x="22" y="181"/>
                    <a:pt x="43" y="91"/>
                    <a:pt x="22" y="22"/>
                  </a:cubicBezTo>
                  <a:lnTo>
                    <a:pt x="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51"/>
            <p:cNvSpPr/>
            <p:nvPr/>
          </p:nvSpPr>
          <p:spPr>
            <a:xfrm>
              <a:off x="3871459" y="2135161"/>
              <a:ext cx="919351" cy="1527756"/>
            </a:xfrm>
            <a:custGeom>
              <a:avLst/>
              <a:gdLst/>
              <a:ahLst/>
              <a:cxnLst/>
              <a:rect l="l" t="t" r="r" b="b"/>
              <a:pathLst>
                <a:path w="3465" h="5758" extrusionOk="0">
                  <a:moveTo>
                    <a:pt x="2363" y="154"/>
                  </a:moveTo>
                  <a:cubicBezTo>
                    <a:pt x="2426" y="154"/>
                    <a:pt x="2474" y="197"/>
                    <a:pt x="2474" y="244"/>
                  </a:cubicBezTo>
                  <a:lnTo>
                    <a:pt x="2474" y="398"/>
                  </a:lnTo>
                  <a:cubicBezTo>
                    <a:pt x="2474" y="440"/>
                    <a:pt x="2426" y="509"/>
                    <a:pt x="2363" y="509"/>
                  </a:cubicBezTo>
                  <a:lnTo>
                    <a:pt x="1123" y="509"/>
                  </a:lnTo>
                  <a:cubicBezTo>
                    <a:pt x="1060" y="509"/>
                    <a:pt x="1017" y="440"/>
                    <a:pt x="1017" y="398"/>
                  </a:cubicBezTo>
                  <a:lnTo>
                    <a:pt x="1017" y="244"/>
                  </a:lnTo>
                  <a:cubicBezTo>
                    <a:pt x="1017" y="197"/>
                    <a:pt x="1060" y="154"/>
                    <a:pt x="1123" y="154"/>
                  </a:cubicBezTo>
                  <a:close/>
                  <a:moveTo>
                    <a:pt x="837" y="1"/>
                  </a:moveTo>
                  <a:cubicBezTo>
                    <a:pt x="377" y="1"/>
                    <a:pt x="0" y="377"/>
                    <a:pt x="0" y="837"/>
                  </a:cubicBezTo>
                  <a:lnTo>
                    <a:pt x="0" y="4015"/>
                  </a:lnTo>
                  <a:cubicBezTo>
                    <a:pt x="0" y="4481"/>
                    <a:pt x="196" y="4921"/>
                    <a:pt x="509" y="5249"/>
                  </a:cubicBezTo>
                  <a:cubicBezTo>
                    <a:pt x="837" y="5583"/>
                    <a:pt x="1282" y="5758"/>
                    <a:pt x="1743" y="5758"/>
                  </a:cubicBezTo>
                  <a:cubicBezTo>
                    <a:pt x="2209" y="5758"/>
                    <a:pt x="2649" y="5583"/>
                    <a:pt x="2956" y="5249"/>
                  </a:cubicBezTo>
                  <a:cubicBezTo>
                    <a:pt x="3289" y="4921"/>
                    <a:pt x="3464" y="4481"/>
                    <a:pt x="3464" y="4015"/>
                  </a:cubicBezTo>
                  <a:lnTo>
                    <a:pt x="3464" y="837"/>
                  </a:lnTo>
                  <a:cubicBezTo>
                    <a:pt x="3464" y="377"/>
                    <a:pt x="3109" y="1"/>
                    <a:pt x="2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51"/>
            <p:cNvSpPr/>
            <p:nvPr/>
          </p:nvSpPr>
          <p:spPr>
            <a:xfrm>
              <a:off x="3952914" y="2309481"/>
              <a:ext cx="762013" cy="1248101"/>
            </a:xfrm>
            <a:custGeom>
              <a:avLst/>
              <a:gdLst/>
              <a:ahLst/>
              <a:cxnLst/>
              <a:rect l="l" t="t" r="r" b="b"/>
              <a:pathLst>
                <a:path w="2872" h="4704" extrusionOk="0">
                  <a:moveTo>
                    <a:pt x="2122" y="43"/>
                  </a:moveTo>
                  <a:cubicBezTo>
                    <a:pt x="2188" y="43"/>
                    <a:pt x="2254" y="48"/>
                    <a:pt x="2320" y="69"/>
                  </a:cubicBezTo>
                  <a:cubicBezTo>
                    <a:pt x="2606" y="138"/>
                    <a:pt x="2802" y="403"/>
                    <a:pt x="2829" y="710"/>
                  </a:cubicBezTo>
                  <a:lnTo>
                    <a:pt x="2829" y="954"/>
                  </a:lnTo>
                  <a:lnTo>
                    <a:pt x="2829" y="2167"/>
                  </a:lnTo>
                  <a:lnTo>
                    <a:pt x="2829" y="3205"/>
                  </a:lnTo>
                  <a:cubicBezTo>
                    <a:pt x="2829" y="3401"/>
                    <a:pt x="2802" y="3602"/>
                    <a:pt x="2718" y="3777"/>
                  </a:cubicBezTo>
                  <a:cubicBezTo>
                    <a:pt x="2585" y="4131"/>
                    <a:pt x="2299" y="4417"/>
                    <a:pt x="1966" y="4550"/>
                  </a:cubicBezTo>
                  <a:cubicBezTo>
                    <a:pt x="1791" y="4619"/>
                    <a:pt x="1611" y="4661"/>
                    <a:pt x="1436" y="4661"/>
                  </a:cubicBezTo>
                  <a:cubicBezTo>
                    <a:pt x="1060" y="4661"/>
                    <a:pt x="684" y="4508"/>
                    <a:pt x="446" y="4243"/>
                  </a:cubicBezTo>
                  <a:cubicBezTo>
                    <a:pt x="181" y="3978"/>
                    <a:pt x="48" y="3623"/>
                    <a:pt x="48" y="3268"/>
                  </a:cubicBezTo>
                  <a:lnTo>
                    <a:pt x="48" y="2500"/>
                  </a:lnTo>
                  <a:lnTo>
                    <a:pt x="48" y="1197"/>
                  </a:lnTo>
                  <a:lnTo>
                    <a:pt x="48" y="779"/>
                  </a:lnTo>
                  <a:lnTo>
                    <a:pt x="48" y="710"/>
                  </a:lnTo>
                  <a:cubicBezTo>
                    <a:pt x="48" y="557"/>
                    <a:pt x="91" y="424"/>
                    <a:pt x="181" y="313"/>
                  </a:cubicBezTo>
                  <a:cubicBezTo>
                    <a:pt x="265" y="180"/>
                    <a:pt x="419" y="90"/>
                    <a:pt x="551" y="69"/>
                  </a:cubicBezTo>
                  <a:cubicBezTo>
                    <a:pt x="620" y="48"/>
                    <a:pt x="684" y="48"/>
                    <a:pt x="753" y="48"/>
                  </a:cubicBezTo>
                  <a:lnTo>
                    <a:pt x="1923" y="48"/>
                  </a:lnTo>
                  <a:cubicBezTo>
                    <a:pt x="1989" y="48"/>
                    <a:pt x="2056" y="43"/>
                    <a:pt x="2122" y="43"/>
                  </a:cubicBezTo>
                  <a:close/>
                  <a:moveTo>
                    <a:pt x="718" y="0"/>
                  </a:moveTo>
                  <a:cubicBezTo>
                    <a:pt x="647" y="0"/>
                    <a:pt x="575" y="6"/>
                    <a:pt x="509" y="27"/>
                  </a:cubicBezTo>
                  <a:cubicBezTo>
                    <a:pt x="202" y="117"/>
                    <a:pt x="1" y="382"/>
                    <a:pt x="1" y="689"/>
                  </a:cubicBezTo>
                  <a:lnTo>
                    <a:pt x="1" y="933"/>
                  </a:lnTo>
                  <a:lnTo>
                    <a:pt x="1" y="2188"/>
                  </a:lnTo>
                  <a:lnTo>
                    <a:pt x="1" y="3226"/>
                  </a:lnTo>
                  <a:cubicBezTo>
                    <a:pt x="1" y="3448"/>
                    <a:pt x="22" y="3665"/>
                    <a:pt x="133" y="3867"/>
                  </a:cubicBezTo>
                  <a:cubicBezTo>
                    <a:pt x="265" y="4195"/>
                    <a:pt x="551" y="4486"/>
                    <a:pt x="906" y="4619"/>
                  </a:cubicBezTo>
                  <a:cubicBezTo>
                    <a:pt x="1060" y="4682"/>
                    <a:pt x="1261" y="4703"/>
                    <a:pt x="1436" y="4703"/>
                  </a:cubicBezTo>
                  <a:cubicBezTo>
                    <a:pt x="1812" y="4703"/>
                    <a:pt x="2167" y="4571"/>
                    <a:pt x="2432" y="4306"/>
                  </a:cubicBezTo>
                  <a:cubicBezTo>
                    <a:pt x="2696" y="4041"/>
                    <a:pt x="2871" y="3692"/>
                    <a:pt x="2871" y="3316"/>
                  </a:cubicBezTo>
                  <a:lnTo>
                    <a:pt x="2871" y="2521"/>
                  </a:lnTo>
                  <a:lnTo>
                    <a:pt x="2871" y="1176"/>
                  </a:lnTo>
                  <a:lnTo>
                    <a:pt x="2871" y="752"/>
                  </a:lnTo>
                  <a:lnTo>
                    <a:pt x="2871" y="689"/>
                  </a:lnTo>
                  <a:cubicBezTo>
                    <a:pt x="2871" y="535"/>
                    <a:pt x="2802" y="382"/>
                    <a:pt x="2718" y="271"/>
                  </a:cubicBezTo>
                  <a:cubicBezTo>
                    <a:pt x="2628" y="138"/>
                    <a:pt x="2495" y="69"/>
                    <a:pt x="2342" y="27"/>
                  </a:cubicBezTo>
                  <a:cubicBezTo>
                    <a:pt x="2273" y="6"/>
                    <a:pt x="2209" y="6"/>
                    <a:pt x="2119" y="6"/>
                  </a:cubicBezTo>
                  <a:lnTo>
                    <a:pt x="928" y="6"/>
                  </a:lnTo>
                  <a:cubicBezTo>
                    <a:pt x="861" y="6"/>
                    <a:pt x="790" y="0"/>
                    <a:pt x="718"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51"/>
            <p:cNvSpPr/>
            <p:nvPr/>
          </p:nvSpPr>
          <p:spPr>
            <a:xfrm>
              <a:off x="4141295" y="2462576"/>
              <a:ext cx="386579" cy="878499"/>
            </a:xfrm>
            <a:custGeom>
              <a:avLst/>
              <a:gdLst/>
              <a:ahLst/>
              <a:cxnLst/>
              <a:rect l="l" t="t" r="r" b="b"/>
              <a:pathLst>
                <a:path w="1457" h="3311" extrusionOk="0">
                  <a:moveTo>
                    <a:pt x="583" y="40"/>
                  </a:moveTo>
                  <a:cubicBezTo>
                    <a:pt x="640" y="40"/>
                    <a:pt x="697" y="43"/>
                    <a:pt x="747" y="43"/>
                  </a:cubicBezTo>
                  <a:cubicBezTo>
                    <a:pt x="796" y="43"/>
                    <a:pt x="846" y="41"/>
                    <a:pt x="895" y="41"/>
                  </a:cubicBezTo>
                  <a:cubicBezTo>
                    <a:pt x="1000" y="41"/>
                    <a:pt x="1102" y="51"/>
                    <a:pt x="1192" y="112"/>
                  </a:cubicBezTo>
                  <a:cubicBezTo>
                    <a:pt x="1324" y="202"/>
                    <a:pt x="1388" y="356"/>
                    <a:pt x="1388" y="509"/>
                  </a:cubicBezTo>
                  <a:lnTo>
                    <a:pt x="1388" y="732"/>
                  </a:lnTo>
                  <a:lnTo>
                    <a:pt x="1388" y="1611"/>
                  </a:lnTo>
                  <a:lnTo>
                    <a:pt x="1388" y="2516"/>
                  </a:lnTo>
                  <a:lnTo>
                    <a:pt x="1388" y="2781"/>
                  </a:lnTo>
                  <a:cubicBezTo>
                    <a:pt x="1388" y="2914"/>
                    <a:pt x="1367" y="3025"/>
                    <a:pt x="1277" y="3115"/>
                  </a:cubicBezTo>
                  <a:cubicBezTo>
                    <a:pt x="1192" y="3200"/>
                    <a:pt x="1081" y="3247"/>
                    <a:pt x="970" y="3247"/>
                  </a:cubicBezTo>
                  <a:lnTo>
                    <a:pt x="419" y="3247"/>
                  </a:lnTo>
                  <a:cubicBezTo>
                    <a:pt x="308" y="3221"/>
                    <a:pt x="196" y="3157"/>
                    <a:pt x="133" y="3067"/>
                  </a:cubicBezTo>
                  <a:cubicBezTo>
                    <a:pt x="64" y="2982"/>
                    <a:pt x="43" y="2871"/>
                    <a:pt x="43" y="2760"/>
                  </a:cubicBezTo>
                  <a:lnTo>
                    <a:pt x="43" y="2495"/>
                  </a:lnTo>
                  <a:lnTo>
                    <a:pt x="43" y="1568"/>
                  </a:lnTo>
                  <a:lnTo>
                    <a:pt x="43" y="684"/>
                  </a:lnTo>
                  <a:lnTo>
                    <a:pt x="43" y="509"/>
                  </a:lnTo>
                  <a:cubicBezTo>
                    <a:pt x="43" y="308"/>
                    <a:pt x="154" y="154"/>
                    <a:pt x="329" y="91"/>
                  </a:cubicBezTo>
                  <a:cubicBezTo>
                    <a:pt x="398" y="48"/>
                    <a:pt x="491" y="40"/>
                    <a:pt x="583" y="40"/>
                  </a:cubicBezTo>
                  <a:close/>
                  <a:moveTo>
                    <a:pt x="530" y="1"/>
                  </a:moveTo>
                  <a:cubicBezTo>
                    <a:pt x="461" y="1"/>
                    <a:pt x="371" y="1"/>
                    <a:pt x="308" y="22"/>
                  </a:cubicBezTo>
                  <a:cubicBezTo>
                    <a:pt x="218" y="70"/>
                    <a:pt x="133" y="154"/>
                    <a:pt x="64" y="244"/>
                  </a:cubicBezTo>
                  <a:cubicBezTo>
                    <a:pt x="0" y="334"/>
                    <a:pt x="0" y="440"/>
                    <a:pt x="0" y="552"/>
                  </a:cubicBezTo>
                  <a:lnTo>
                    <a:pt x="0" y="1304"/>
                  </a:lnTo>
                  <a:lnTo>
                    <a:pt x="0" y="2320"/>
                  </a:lnTo>
                  <a:lnTo>
                    <a:pt x="0" y="2824"/>
                  </a:lnTo>
                  <a:cubicBezTo>
                    <a:pt x="0" y="3046"/>
                    <a:pt x="175" y="3247"/>
                    <a:pt x="398" y="3290"/>
                  </a:cubicBezTo>
                  <a:cubicBezTo>
                    <a:pt x="461" y="3311"/>
                    <a:pt x="530" y="3311"/>
                    <a:pt x="572" y="3311"/>
                  </a:cubicBezTo>
                  <a:lnTo>
                    <a:pt x="970" y="3311"/>
                  </a:lnTo>
                  <a:cubicBezTo>
                    <a:pt x="970" y="3311"/>
                    <a:pt x="971" y="3311"/>
                    <a:pt x="972" y="3311"/>
                  </a:cubicBezTo>
                  <a:lnTo>
                    <a:pt x="972" y="3311"/>
                  </a:lnTo>
                  <a:cubicBezTo>
                    <a:pt x="1193" y="3289"/>
                    <a:pt x="1409" y="3135"/>
                    <a:pt x="1430" y="2892"/>
                  </a:cubicBezTo>
                  <a:cubicBezTo>
                    <a:pt x="1457" y="2824"/>
                    <a:pt x="1457" y="2760"/>
                    <a:pt x="1457" y="2691"/>
                  </a:cubicBezTo>
                  <a:lnTo>
                    <a:pt x="1457" y="1876"/>
                  </a:lnTo>
                  <a:lnTo>
                    <a:pt x="1457" y="885"/>
                  </a:lnTo>
                  <a:lnTo>
                    <a:pt x="1457" y="573"/>
                  </a:lnTo>
                  <a:cubicBezTo>
                    <a:pt x="1457" y="488"/>
                    <a:pt x="1457" y="398"/>
                    <a:pt x="1409" y="308"/>
                  </a:cubicBezTo>
                  <a:cubicBezTo>
                    <a:pt x="1346" y="112"/>
                    <a:pt x="1166" y="1"/>
                    <a:pt x="948"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51"/>
            <p:cNvSpPr/>
            <p:nvPr/>
          </p:nvSpPr>
          <p:spPr>
            <a:xfrm>
              <a:off x="4141295" y="2732414"/>
              <a:ext cx="386579" cy="11409"/>
            </a:xfrm>
            <a:custGeom>
              <a:avLst/>
              <a:gdLst/>
              <a:ahLst/>
              <a:cxnLst/>
              <a:rect l="l" t="t" r="r" b="b"/>
              <a:pathLst>
                <a:path w="1457" h="43" extrusionOk="0">
                  <a:moveTo>
                    <a:pt x="22" y="1"/>
                  </a:moveTo>
                  <a:cubicBezTo>
                    <a:pt x="0" y="1"/>
                    <a:pt x="0" y="43"/>
                    <a:pt x="22" y="43"/>
                  </a:cubicBezTo>
                  <a:lnTo>
                    <a:pt x="1430" y="43"/>
                  </a:lnTo>
                  <a:cubicBezTo>
                    <a:pt x="1457" y="43"/>
                    <a:pt x="1457" y="1"/>
                    <a:pt x="1430"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51"/>
            <p:cNvSpPr/>
            <p:nvPr/>
          </p:nvSpPr>
          <p:spPr>
            <a:xfrm>
              <a:off x="4141295" y="3024806"/>
              <a:ext cx="386579" cy="18573"/>
            </a:xfrm>
            <a:custGeom>
              <a:avLst/>
              <a:gdLst/>
              <a:ahLst/>
              <a:cxnLst/>
              <a:rect l="l" t="t" r="r" b="b"/>
              <a:pathLst>
                <a:path w="1457" h="70" extrusionOk="0">
                  <a:moveTo>
                    <a:pt x="22" y="0"/>
                  </a:moveTo>
                  <a:cubicBezTo>
                    <a:pt x="0" y="0"/>
                    <a:pt x="0" y="69"/>
                    <a:pt x="22" y="69"/>
                  </a:cubicBezTo>
                  <a:lnTo>
                    <a:pt x="1430" y="69"/>
                  </a:lnTo>
                  <a:cubicBezTo>
                    <a:pt x="1457" y="69"/>
                    <a:pt x="1457" y="0"/>
                    <a:pt x="1430"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51"/>
            <p:cNvSpPr/>
            <p:nvPr/>
          </p:nvSpPr>
          <p:spPr>
            <a:xfrm>
              <a:off x="4012082" y="1524906"/>
              <a:ext cx="726725" cy="718772"/>
            </a:xfrm>
            <a:custGeom>
              <a:avLst/>
              <a:gdLst/>
              <a:ahLst/>
              <a:cxnLst/>
              <a:rect l="l" t="t" r="r" b="b"/>
              <a:pathLst>
                <a:path w="2739" h="2709" extrusionOk="0">
                  <a:moveTo>
                    <a:pt x="1399" y="0"/>
                  </a:moveTo>
                  <a:cubicBezTo>
                    <a:pt x="998" y="0"/>
                    <a:pt x="587" y="169"/>
                    <a:pt x="328" y="489"/>
                  </a:cubicBezTo>
                  <a:cubicBezTo>
                    <a:pt x="154" y="712"/>
                    <a:pt x="42" y="977"/>
                    <a:pt x="21" y="1241"/>
                  </a:cubicBezTo>
                  <a:cubicBezTo>
                    <a:pt x="0" y="1527"/>
                    <a:pt x="64" y="1813"/>
                    <a:pt x="223" y="2057"/>
                  </a:cubicBezTo>
                  <a:cubicBezTo>
                    <a:pt x="286" y="2147"/>
                    <a:pt x="419" y="2301"/>
                    <a:pt x="419" y="2301"/>
                  </a:cubicBezTo>
                  <a:lnTo>
                    <a:pt x="752" y="2301"/>
                  </a:lnTo>
                  <a:cubicBezTo>
                    <a:pt x="752" y="2301"/>
                    <a:pt x="572" y="2168"/>
                    <a:pt x="487" y="2078"/>
                  </a:cubicBezTo>
                  <a:cubicBezTo>
                    <a:pt x="355" y="1903"/>
                    <a:pt x="265" y="1681"/>
                    <a:pt x="244" y="1437"/>
                  </a:cubicBezTo>
                  <a:cubicBezTo>
                    <a:pt x="223" y="1326"/>
                    <a:pt x="244" y="1194"/>
                    <a:pt x="265" y="1088"/>
                  </a:cubicBezTo>
                  <a:cubicBezTo>
                    <a:pt x="286" y="955"/>
                    <a:pt x="328" y="865"/>
                    <a:pt x="397" y="754"/>
                  </a:cubicBezTo>
                  <a:cubicBezTo>
                    <a:pt x="530" y="558"/>
                    <a:pt x="705" y="399"/>
                    <a:pt x="906" y="315"/>
                  </a:cubicBezTo>
                  <a:cubicBezTo>
                    <a:pt x="1055" y="238"/>
                    <a:pt x="1217" y="204"/>
                    <a:pt x="1382" y="204"/>
                  </a:cubicBezTo>
                  <a:cubicBezTo>
                    <a:pt x="1458" y="204"/>
                    <a:pt x="1534" y="211"/>
                    <a:pt x="1610" y="225"/>
                  </a:cubicBezTo>
                  <a:cubicBezTo>
                    <a:pt x="2076" y="315"/>
                    <a:pt x="2426" y="712"/>
                    <a:pt x="2516" y="1173"/>
                  </a:cubicBezTo>
                  <a:cubicBezTo>
                    <a:pt x="2516" y="1220"/>
                    <a:pt x="2537" y="1284"/>
                    <a:pt x="2537" y="1353"/>
                  </a:cubicBezTo>
                  <a:cubicBezTo>
                    <a:pt x="2516" y="1591"/>
                    <a:pt x="2447" y="1813"/>
                    <a:pt x="2315" y="2036"/>
                  </a:cubicBezTo>
                  <a:cubicBezTo>
                    <a:pt x="2251" y="2099"/>
                    <a:pt x="2161" y="2211"/>
                    <a:pt x="2076" y="2253"/>
                  </a:cubicBezTo>
                  <a:cubicBezTo>
                    <a:pt x="2029" y="2301"/>
                    <a:pt x="1986" y="2322"/>
                    <a:pt x="1944" y="2364"/>
                  </a:cubicBezTo>
                  <a:cubicBezTo>
                    <a:pt x="1896" y="2364"/>
                    <a:pt x="1875" y="2385"/>
                    <a:pt x="1854" y="2385"/>
                  </a:cubicBezTo>
                  <a:cubicBezTo>
                    <a:pt x="1833" y="2412"/>
                    <a:pt x="1811" y="2412"/>
                    <a:pt x="1785" y="2433"/>
                  </a:cubicBezTo>
                  <a:cubicBezTo>
                    <a:pt x="1635" y="2481"/>
                    <a:pt x="1464" y="2510"/>
                    <a:pt x="1300" y="2510"/>
                  </a:cubicBezTo>
                  <a:cubicBezTo>
                    <a:pt x="1175" y="2510"/>
                    <a:pt x="1054" y="2493"/>
                    <a:pt x="948" y="2454"/>
                  </a:cubicBezTo>
                  <a:lnTo>
                    <a:pt x="572" y="2454"/>
                  </a:lnTo>
                  <a:cubicBezTo>
                    <a:pt x="805" y="2620"/>
                    <a:pt x="1069" y="2709"/>
                    <a:pt x="1353" y="2709"/>
                  </a:cubicBezTo>
                  <a:cubicBezTo>
                    <a:pt x="1451" y="2709"/>
                    <a:pt x="1551" y="2698"/>
                    <a:pt x="1653" y="2677"/>
                  </a:cubicBezTo>
                  <a:cubicBezTo>
                    <a:pt x="2182" y="2565"/>
                    <a:pt x="2627" y="2121"/>
                    <a:pt x="2712" y="1570"/>
                  </a:cubicBezTo>
                  <a:cubicBezTo>
                    <a:pt x="2738" y="1506"/>
                    <a:pt x="2738" y="1416"/>
                    <a:pt x="2738" y="1353"/>
                  </a:cubicBezTo>
                  <a:cubicBezTo>
                    <a:pt x="2738" y="775"/>
                    <a:pt x="2383" y="267"/>
                    <a:pt x="1833" y="71"/>
                  </a:cubicBezTo>
                  <a:cubicBezTo>
                    <a:pt x="1695" y="24"/>
                    <a:pt x="1547" y="0"/>
                    <a:pt x="13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58" name="Google Shape;3158;p51"/>
          <p:cNvGrpSpPr/>
          <p:nvPr/>
        </p:nvGrpSpPr>
        <p:grpSpPr>
          <a:xfrm flipH="1">
            <a:off x="7262181" y="273658"/>
            <a:ext cx="2832334" cy="1423171"/>
            <a:chOff x="1997175" y="3512155"/>
            <a:chExt cx="1978025" cy="993765"/>
          </a:xfrm>
        </p:grpSpPr>
        <p:sp>
          <p:nvSpPr>
            <p:cNvPr id="3159" name="Google Shape;3159;p51"/>
            <p:cNvSpPr/>
            <p:nvPr/>
          </p:nvSpPr>
          <p:spPr>
            <a:xfrm>
              <a:off x="3152865" y="3512155"/>
              <a:ext cx="822336" cy="478175"/>
            </a:xfrm>
            <a:custGeom>
              <a:avLst/>
              <a:gdLst/>
              <a:ahLst/>
              <a:cxnLst/>
              <a:rect l="l" t="t" r="r" b="b"/>
              <a:pathLst>
                <a:path w="10726" h="6237" extrusionOk="0">
                  <a:moveTo>
                    <a:pt x="6789" y="1"/>
                  </a:moveTo>
                  <a:cubicBezTo>
                    <a:pt x="6694" y="1"/>
                    <a:pt x="6595" y="11"/>
                    <a:pt x="6488" y="33"/>
                  </a:cubicBezTo>
                  <a:cubicBezTo>
                    <a:pt x="5715" y="208"/>
                    <a:pt x="837" y="2724"/>
                    <a:pt x="837" y="2724"/>
                  </a:cubicBezTo>
                  <a:lnTo>
                    <a:pt x="0" y="4906"/>
                  </a:lnTo>
                  <a:lnTo>
                    <a:pt x="726" y="5811"/>
                  </a:lnTo>
                  <a:cubicBezTo>
                    <a:pt x="726" y="5811"/>
                    <a:pt x="1054" y="6237"/>
                    <a:pt x="1205" y="6237"/>
                  </a:cubicBezTo>
                  <a:cubicBezTo>
                    <a:pt x="1216" y="6237"/>
                    <a:pt x="1225" y="6234"/>
                    <a:pt x="1234" y="6230"/>
                  </a:cubicBezTo>
                  <a:cubicBezTo>
                    <a:pt x="1388" y="6187"/>
                    <a:pt x="2998" y="5769"/>
                    <a:pt x="2998" y="5769"/>
                  </a:cubicBezTo>
                  <a:lnTo>
                    <a:pt x="5800" y="5261"/>
                  </a:lnTo>
                  <a:lnTo>
                    <a:pt x="8977" y="5239"/>
                  </a:lnTo>
                  <a:lnTo>
                    <a:pt x="10105" y="5594"/>
                  </a:lnTo>
                  <a:cubicBezTo>
                    <a:pt x="10105" y="5594"/>
                    <a:pt x="10251" y="5663"/>
                    <a:pt x="10382" y="5663"/>
                  </a:cubicBezTo>
                  <a:cubicBezTo>
                    <a:pt x="10447" y="5663"/>
                    <a:pt x="10508" y="5646"/>
                    <a:pt x="10545" y="5594"/>
                  </a:cubicBezTo>
                  <a:cubicBezTo>
                    <a:pt x="10656" y="5435"/>
                    <a:pt x="10725" y="3518"/>
                    <a:pt x="10545" y="3031"/>
                  </a:cubicBezTo>
                  <a:cubicBezTo>
                    <a:pt x="10349" y="2549"/>
                    <a:pt x="9862" y="1532"/>
                    <a:pt x="8760" y="912"/>
                  </a:cubicBezTo>
                  <a:cubicBezTo>
                    <a:pt x="7807" y="402"/>
                    <a:pt x="7380" y="1"/>
                    <a:pt x="67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51"/>
            <p:cNvSpPr/>
            <p:nvPr/>
          </p:nvSpPr>
          <p:spPr>
            <a:xfrm>
              <a:off x="3117137" y="3646554"/>
              <a:ext cx="834066" cy="355431"/>
            </a:xfrm>
            <a:custGeom>
              <a:avLst/>
              <a:gdLst/>
              <a:ahLst/>
              <a:cxnLst/>
              <a:rect l="l" t="t" r="r" b="b"/>
              <a:pathLst>
                <a:path w="10879" h="4636" extrusionOk="0">
                  <a:moveTo>
                    <a:pt x="6088" y="0"/>
                  </a:moveTo>
                  <a:cubicBezTo>
                    <a:pt x="6033" y="0"/>
                    <a:pt x="6001" y="2"/>
                    <a:pt x="6001" y="2"/>
                  </a:cubicBezTo>
                  <a:lnTo>
                    <a:pt x="1457" y="2385"/>
                  </a:lnTo>
                  <a:cubicBezTo>
                    <a:pt x="1457" y="2385"/>
                    <a:pt x="1324" y="3418"/>
                    <a:pt x="1457" y="3465"/>
                  </a:cubicBezTo>
                  <a:cubicBezTo>
                    <a:pt x="1589" y="3508"/>
                    <a:pt x="0" y="4636"/>
                    <a:pt x="0" y="4636"/>
                  </a:cubicBezTo>
                  <a:cubicBezTo>
                    <a:pt x="0" y="4636"/>
                    <a:pt x="2849" y="4371"/>
                    <a:pt x="3379" y="4344"/>
                  </a:cubicBezTo>
                  <a:cubicBezTo>
                    <a:pt x="3909" y="4323"/>
                    <a:pt x="5715" y="3682"/>
                    <a:pt x="6160" y="3661"/>
                  </a:cubicBezTo>
                  <a:cubicBezTo>
                    <a:pt x="6317" y="3654"/>
                    <a:pt x="6512" y="3644"/>
                    <a:pt x="6755" y="3644"/>
                  </a:cubicBezTo>
                  <a:cubicBezTo>
                    <a:pt x="7225" y="3644"/>
                    <a:pt x="7873" y="3681"/>
                    <a:pt x="8760" y="3841"/>
                  </a:cubicBezTo>
                  <a:cubicBezTo>
                    <a:pt x="9397" y="3944"/>
                    <a:pt x="9861" y="3989"/>
                    <a:pt x="10186" y="3989"/>
                  </a:cubicBezTo>
                  <a:cubicBezTo>
                    <a:pt x="10547" y="3989"/>
                    <a:pt x="10735" y="3933"/>
                    <a:pt x="10794" y="3841"/>
                  </a:cubicBezTo>
                  <a:cubicBezTo>
                    <a:pt x="10879" y="3661"/>
                    <a:pt x="7749" y="1940"/>
                    <a:pt x="7568" y="1696"/>
                  </a:cubicBezTo>
                  <a:cubicBezTo>
                    <a:pt x="7372" y="1479"/>
                    <a:pt x="7219" y="902"/>
                    <a:pt x="7219" y="441"/>
                  </a:cubicBezTo>
                  <a:cubicBezTo>
                    <a:pt x="7219" y="34"/>
                    <a:pt x="6367" y="0"/>
                    <a:pt x="60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51"/>
            <p:cNvSpPr/>
            <p:nvPr/>
          </p:nvSpPr>
          <p:spPr>
            <a:xfrm>
              <a:off x="3663702" y="3664571"/>
              <a:ext cx="263276" cy="262126"/>
            </a:xfrm>
            <a:custGeom>
              <a:avLst/>
              <a:gdLst/>
              <a:ahLst/>
              <a:cxnLst/>
              <a:rect l="l" t="t" r="r" b="b"/>
              <a:pathLst>
                <a:path w="3434" h="3419" extrusionOk="0">
                  <a:moveTo>
                    <a:pt x="27" y="1"/>
                  </a:moveTo>
                  <a:cubicBezTo>
                    <a:pt x="0" y="1"/>
                    <a:pt x="3" y="53"/>
                    <a:pt x="21" y="53"/>
                  </a:cubicBezTo>
                  <a:cubicBezTo>
                    <a:pt x="725" y="248"/>
                    <a:pt x="1414" y="450"/>
                    <a:pt x="2076" y="715"/>
                  </a:cubicBezTo>
                  <a:cubicBezTo>
                    <a:pt x="2208" y="778"/>
                    <a:pt x="2383" y="826"/>
                    <a:pt x="2494" y="911"/>
                  </a:cubicBezTo>
                  <a:cubicBezTo>
                    <a:pt x="2579" y="979"/>
                    <a:pt x="2606" y="1091"/>
                    <a:pt x="2648" y="1197"/>
                  </a:cubicBezTo>
                  <a:cubicBezTo>
                    <a:pt x="2802" y="1620"/>
                    <a:pt x="2934" y="2039"/>
                    <a:pt x="3066" y="2457"/>
                  </a:cubicBezTo>
                  <a:cubicBezTo>
                    <a:pt x="3153" y="2697"/>
                    <a:pt x="3227" y="2954"/>
                    <a:pt x="3296" y="3201"/>
                  </a:cubicBezTo>
                  <a:lnTo>
                    <a:pt x="3296" y="3201"/>
                  </a:lnTo>
                  <a:cubicBezTo>
                    <a:pt x="3005" y="2776"/>
                    <a:pt x="2715" y="2356"/>
                    <a:pt x="2404" y="1949"/>
                  </a:cubicBezTo>
                  <a:cubicBezTo>
                    <a:pt x="2272" y="1774"/>
                    <a:pt x="2140" y="1530"/>
                    <a:pt x="1965" y="1377"/>
                  </a:cubicBezTo>
                  <a:cubicBezTo>
                    <a:pt x="1875" y="1308"/>
                    <a:pt x="1742" y="1265"/>
                    <a:pt x="1631" y="1223"/>
                  </a:cubicBezTo>
                  <a:cubicBezTo>
                    <a:pt x="1456" y="1154"/>
                    <a:pt x="1255" y="1112"/>
                    <a:pt x="1080" y="1043"/>
                  </a:cubicBezTo>
                  <a:cubicBezTo>
                    <a:pt x="794" y="979"/>
                    <a:pt x="508" y="889"/>
                    <a:pt x="222" y="826"/>
                  </a:cubicBezTo>
                  <a:cubicBezTo>
                    <a:pt x="175" y="826"/>
                    <a:pt x="153" y="868"/>
                    <a:pt x="196" y="889"/>
                  </a:cubicBezTo>
                  <a:cubicBezTo>
                    <a:pt x="418" y="932"/>
                    <a:pt x="662" y="1001"/>
                    <a:pt x="884" y="1064"/>
                  </a:cubicBezTo>
                  <a:cubicBezTo>
                    <a:pt x="1213" y="1154"/>
                    <a:pt x="1568" y="1223"/>
                    <a:pt x="1875" y="1398"/>
                  </a:cubicBezTo>
                  <a:cubicBezTo>
                    <a:pt x="2050" y="1509"/>
                    <a:pt x="2208" y="1753"/>
                    <a:pt x="2341" y="1927"/>
                  </a:cubicBezTo>
                  <a:cubicBezTo>
                    <a:pt x="2537" y="2235"/>
                    <a:pt x="2759" y="2521"/>
                    <a:pt x="2955" y="2833"/>
                  </a:cubicBezTo>
                  <a:cubicBezTo>
                    <a:pt x="3088" y="3029"/>
                    <a:pt x="3220" y="3209"/>
                    <a:pt x="3352" y="3405"/>
                  </a:cubicBezTo>
                  <a:cubicBezTo>
                    <a:pt x="3361" y="3414"/>
                    <a:pt x="3378" y="3419"/>
                    <a:pt x="3393" y="3419"/>
                  </a:cubicBezTo>
                  <a:cubicBezTo>
                    <a:pt x="3415" y="3419"/>
                    <a:pt x="3434" y="3409"/>
                    <a:pt x="3421" y="3384"/>
                  </a:cubicBezTo>
                  <a:cubicBezTo>
                    <a:pt x="3199" y="2653"/>
                    <a:pt x="2976" y="1927"/>
                    <a:pt x="2712" y="1223"/>
                  </a:cubicBezTo>
                  <a:cubicBezTo>
                    <a:pt x="2669" y="1112"/>
                    <a:pt x="2648" y="979"/>
                    <a:pt x="2579" y="911"/>
                  </a:cubicBezTo>
                  <a:cubicBezTo>
                    <a:pt x="2516" y="826"/>
                    <a:pt x="2383" y="778"/>
                    <a:pt x="2293" y="736"/>
                  </a:cubicBezTo>
                  <a:cubicBezTo>
                    <a:pt x="1875" y="561"/>
                    <a:pt x="1456" y="429"/>
                    <a:pt x="1017" y="296"/>
                  </a:cubicBezTo>
                  <a:cubicBezTo>
                    <a:pt x="704" y="185"/>
                    <a:pt x="376" y="95"/>
                    <a:pt x="42" y="5"/>
                  </a:cubicBezTo>
                  <a:cubicBezTo>
                    <a:pt x="37" y="2"/>
                    <a:pt x="32" y="1"/>
                    <a:pt x="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51"/>
            <p:cNvSpPr/>
            <p:nvPr/>
          </p:nvSpPr>
          <p:spPr>
            <a:xfrm>
              <a:off x="3660405" y="3594496"/>
              <a:ext cx="287273" cy="353284"/>
            </a:xfrm>
            <a:custGeom>
              <a:avLst/>
              <a:gdLst/>
              <a:ahLst/>
              <a:cxnLst/>
              <a:rect l="l" t="t" r="r" b="b"/>
              <a:pathLst>
                <a:path w="3747" h="4608" extrusionOk="0">
                  <a:moveTo>
                    <a:pt x="151" y="1"/>
                  </a:moveTo>
                  <a:cubicBezTo>
                    <a:pt x="136" y="1"/>
                    <a:pt x="118" y="7"/>
                    <a:pt x="106" y="18"/>
                  </a:cubicBezTo>
                  <a:cubicBezTo>
                    <a:pt x="0" y="500"/>
                    <a:pt x="0" y="988"/>
                    <a:pt x="106" y="1448"/>
                  </a:cubicBezTo>
                  <a:cubicBezTo>
                    <a:pt x="154" y="1740"/>
                    <a:pt x="218" y="2068"/>
                    <a:pt x="371" y="2312"/>
                  </a:cubicBezTo>
                  <a:cubicBezTo>
                    <a:pt x="504" y="2508"/>
                    <a:pt x="726" y="2640"/>
                    <a:pt x="927" y="2751"/>
                  </a:cubicBezTo>
                  <a:cubicBezTo>
                    <a:pt x="1611" y="3127"/>
                    <a:pt x="2273" y="3567"/>
                    <a:pt x="2913" y="3991"/>
                  </a:cubicBezTo>
                  <a:cubicBezTo>
                    <a:pt x="3088" y="4097"/>
                    <a:pt x="3242" y="4208"/>
                    <a:pt x="3417" y="4319"/>
                  </a:cubicBezTo>
                  <a:cubicBezTo>
                    <a:pt x="3464" y="4361"/>
                    <a:pt x="3528" y="4409"/>
                    <a:pt x="3597" y="4451"/>
                  </a:cubicBezTo>
                  <a:cubicBezTo>
                    <a:pt x="3597" y="4451"/>
                    <a:pt x="3681" y="4541"/>
                    <a:pt x="3660" y="4541"/>
                  </a:cubicBezTo>
                  <a:cubicBezTo>
                    <a:pt x="3654" y="4539"/>
                    <a:pt x="3649" y="4537"/>
                    <a:pt x="3644" y="4537"/>
                  </a:cubicBezTo>
                  <a:cubicBezTo>
                    <a:pt x="3613" y="4537"/>
                    <a:pt x="3603" y="4587"/>
                    <a:pt x="3639" y="4605"/>
                  </a:cubicBezTo>
                  <a:cubicBezTo>
                    <a:pt x="3645" y="4607"/>
                    <a:pt x="3651" y="4608"/>
                    <a:pt x="3657" y="4608"/>
                  </a:cubicBezTo>
                  <a:cubicBezTo>
                    <a:pt x="3715" y="4608"/>
                    <a:pt x="3746" y="4516"/>
                    <a:pt x="3708" y="4473"/>
                  </a:cubicBezTo>
                  <a:cubicBezTo>
                    <a:pt x="3681" y="4409"/>
                    <a:pt x="3575" y="4340"/>
                    <a:pt x="3507" y="4319"/>
                  </a:cubicBezTo>
                  <a:cubicBezTo>
                    <a:pt x="3178" y="4075"/>
                    <a:pt x="2845" y="3858"/>
                    <a:pt x="2516" y="3657"/>
                  </a:cubicBezTo>
                  <a:cubicBezTo>
                    <a:pt x="2161" y="3435"/>
                    <a:pt x="1828" y="3217"/>
                    <a:pt x="1499" y="3016"/>
                  </a:cubicBezTo>
                  <a:cubicBezTo>
                    <a:pt x="1060" y="2730"/>
                    <a:pt x="482" y="2577"/>
                    <a:pt x="329" y="2026"/>
                  </a:cubicBezTo>
                  <a:cubicBezTo>
                    <a:pt x="196" y="1629"/>
                    <a:pt x="64" y="1210"/>
                    <a:pt x="85" y="786"/>
                  </a:cubicBezTo>
                  <a:cubicBezTo>
                    <a:pt x="85" y="548"/>
                    <a:pt x="133" y="283"/>
                    <a:pt x="175" y="40"/>
                  </a:cubicBezTo>
                  <a:cubicBezTo>
                    <a:pt x="187" y="12"/>
                    <a:pt x="172" y="1"/>
                    <a:pt x="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51"/>
            <p:cNvSpPr/>
            <p:nvPr/>
          </p:nvSpPr>
          <p:spPr>
            <a:xfrm>
              <a:off x="1997175" y="3720922"/>
              <a:ext cx="1282417" cy="784999"/>
            </a:xfrm>
            <a:custGeom>
              <a:avLst/>
              <a:gdLst/>
              <a:ahLst/>
              <a:cxnLst/>
              <a:rect l="l" t="t" r="r" b="b"/>
              <a:pathLst>
                <a:path w="16727" h="10239" extrusionOk="0">
                  <a:moveTo>
                    <a:pt x="15911" y="1"/>
                  </a:moveTo>
                  <a:lnTo>
                    <a:pt x="727" y="3533"/>
                  </a:lnTo>
                  <a:cubicBezTo>
                    <a:pt x="727" y="3533"/>
                    <a:pt x="1" y="6023"/>
                    <a:pt x="727" y="7876"/>
                  </a:cubicBezTo>
                  <a:cubicBezTo>
                    <a:pt x="1479" y="9730"/>
                    <a:pt x="2713" y="10238"/>
                    <a:pt x="2713" y="10238"/>
                  </a:cubicBezTo>
                  <a:lnTo>
                    <a:pt x="16308" y="3507"/>
                  </a:lnTo>
                  <a:lnTo>
                    <a:pt x="16727" y="1632"/>
                  </a:lnTo>
                  <a:lnTo>
                    <a:pt x="159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Subtitle 4">
            <a:extLst>
              <a:ext uri="{FF2B5EF4-FFF2-40B4-BE49-F238E27FC236}">
                <a16:creationId xmlns:a16="http://schemas.microsoft.com/office/drawing/2014/main" id="{5BFE3348-3FAD-AB8E-BD0E-9F145304BEC7}"/>
              </a:ext>
            </a:extLst>
          </p:cNvPr>
          <p:cNvSpPr>
            <a:spLocks noGrp="1"/>
          </p:cNvSpPr>
          <p:nvPr>
            <p:ph type="subTitle" idx="1"/>
          </p:nvPr>
        </p:nvSpPr>
        <p:spPr>
          <a:xfrm>
            <a:off x="2115326" y="850689"/>
            <a:ext cx="5043177" cy="3198660"/>
          </a:xfrm>
        </p:spPr>
        <p:txBody>
          <a:bodyPr/>
          <a:lstStyle/>
          <a:p>
            <a:pPr algn="l"/>
            <a:r>
              <a:rPr lang="en-IN" sz="4000" dirty="0">
                <a:latin typeface="Palatino Linotype" panose="02040502050505030304" pitchFamily="18" charset="0"/>
              </a:rPr>
              <a:t>HTML – 50%</a:t>
            </a:r>
          </a:p>
          <a:p>
            <a:pPr algn="l"/>
            <a:r>
              <a:rPr lang="en-IN" sz="4000" dirty="0">
                <a:latin typeface="Palatino Linotype" panose="02040502050505030304" pitchFamily="18" charset="0"/>
              </a:rPr>
              <a:t>CSS – 48%</a:t>
            </a:r>
          </a:p>
          <a:p>
            <a:pPr algn="l"/>
            <a:r>
              <a:rPr lang="en-IN" sz="4000" dirty="0">
                <a:latin typeface="Palatino Linotype" panose="02040502050505030304" pitchFamily="18" charset="0"/>
              </a:rPr>
              <a:t>JAVASCRIPT – 2%</a:t>
            </a:r>
            <a:endParaRPr lang="en-IN" sz="2000" dirty="0">
              <a:latin typeface="Palatino Linotype" panose="02040502050505030304" pitchFamily="18" charset="0"/>
            </a:endParaRPr>
          </a:p>
        </p:txBody>
      </p:sp>
    </p:spTree>
    <p:extLst>
      <p:ext uri="{BB962C8B-B14F-4D97-AF65-F5344CB8AC3E}">
        <p14:creationId xmlns:p14="http://schemas.microsoft.com/office/powerpoint/2010/main" val="3105876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33"/>
          <p:cNvSpPr txBox="1">
            <a:spLocks noGrp="1"/>
          </p:cNvSpPr>
          <p:nvPr>
            <p:ph type="title"/>
          </p:nvPr>
        </p:nvSpPr>
        <p:spPr>
          <a:xfrm>
            <a:off x="1477412" y="2672262"/>
            <a:ext cx="6332100" cy="181461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Testing and </a:t>
            </a:r>
            <a:br>
              <a:rPr lang="en-IN" dirty="0"/>
            </a:br>
            <a:r>
              <a:rPr lang="en-IN" dirty="0"/>
              <a:t>Implementation</a:t>
            </a:r>
            <a:endParaRPr dirty="0"/>
          </a:p>
        </p:txBody>
      </p:sp>
      <p:sp>
        <p:nvSpPr>
          <p:cNvPr id="769" name="Google Shape;769;p33"/>
          <p:cNvSpPr txBox="1">
            <a:spLocks noGrp="1"/>
          </p:cNvSpPr>
          <p:nvPr>
            <p:ph type="title" idx="2"/>
          </p:nvPr>
        </p:nvSpPr>
        <p:spPr>
          <a:xfrm>
            <a:off x="3823500" y="1088950"/>
            <a:ext cx="1497000" cy="1493700"/>
          </a:xfrm>
          <a:prstGeom prst="rect">
            <a:avLst/>
          </a:prstGeom>
          <a:effectLst>
            <a:outerShdw dist="200025" dir="2760000" algn="bl" rotWithShape="0">
              <a:schemeClr val="lt2">
                <a:alpha val="4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dirty="0"/>
              <a:t>08</a:t>
            </a:r>
            <a:endParaRPr dirty="0"/>
          </a:p>
        </p:txBody>
      </p:sp>
      <p:grpSp>
        <p:nvGrpSpPr>
          <p:cNvPr id="770" name="Google Shape;770;p33"/>
          <p:cNvGrpSpPr/>
          <p:nvPr/>
        </p:nvGrpSpPr>
        <p:grpSpPr>
          <a:xfrm>
            <a:off x="7466519" y="3435521"/>
            <a:ext cx="801498" cy="1323985"/>
            <a:chOff x="267900" y="392875"/>
            <a:chExt cx="1039422" cy="1716785"/>
          </a:xfrm>
        </p:grpSpPr>
        <p:sp>
          <p:nvSpPr>
            <p:cNvPr id="771" name="Google Shape;771;p33"/>
            <p:cNvSpPr/>
            <p:nvPr/>
          </p:nvSpPr>
          <p:spPr>
            <a:xfrm>
              <a:off x="267900" y="392875"/>
              <a:ext cx="1039422" cy="1222831"/>
            </a:xfrm>
            <a:custGeom>
              <a:avLst/>
              <a:gdLst/>
              <a:ahLst/>
              <a:cxnLst/>
              <a:rect l="l" t="t" r="r" b="b"/>
              <a:pathLst>
                <a:path w="23638" h="27809" extrusionOk="0">
                  <a:moveTo>
                    <a:pt x="12964" y="0"/>
                  </a:moveTo>
                  <a:cubicBezTo>
                    <a:pt x="9950" y="0"/>
                    <a:pt x="7434" y="2963"/>
                    <a:pt x="7304" y="6692"/>
                  </a:cubicBezTo>
                  <a:cubicBezTo>
                    <a:pt x="7283" y="7222"/>
                    <a:pt x="7325" y="7751"/>
                    <a:pt x="7394" y="8255"/>
                  </a:cubicBezTo>
                  <a:cubicBezTo>
                    <a:pt x="6070" y="8964"/>
                    <a:pt x="4990" y="10310"/>
                    <a:pt x="4412" y="11988"/>
                  </a:cubicBezTo>
                  <a:cubicBezTo>
                    <a:pt x="4015" y="12094"/>
                    <a:pt x="3645" y="12253"/>
                    <a:pt x="3290" y="12449"/>
                  </a:cubicBezTo>
                  <a:cubicBezTo>
                    <a:pt x="620" y="13996"/>
                    <a:pt x="1" y="17920"/>
                    <a:pt x="1897" y="21209"/>
                  </a:cubicBezTo>
                  <a:cubicBezTo>
                    <a:pt x="3289" y="23613"/>
                    <a:pt x="5610" y="25016"/>
                    <a:pt x="7798" y="25016"/>
                  </a:cubicBezTo>
                  <a:cubicBezTo>
                    <a:pt x="8040" y="25016"/>
                    <a:pt x="8280" y="24999"/>
                    <a:pt x="8517" y="24964"/>
                  </a:cubicBezTo>
                  <a:cubicBezTo>
                    <a:pt x="9889" y="26728"/>
                    <a:pt x="11806" y="27808"/>
                    <a:pt x="13925" y="27808"/>
                  </a:cubicBezTo>
                  <a:cubicBezTo>
                    <a:pt x="18050" y="27808"/>
                    <a:pt x="21408" y="23725"/>
                    <a:pt x="21472" y="18651"/>
                  </a:cubicBezTo>
                  <a:cubicBezTo>
                    <a:pt x="22663" y="17438"/>
                    <a:pt x="23437" y="15627"/>
                    <a:pt x="23527" y="13577"/>
                  </a:cubicBezTo>
                  <a:cubicBezTo>
                    <a:pt x="23638" y="9891"/>
                    <a:pt x="21408" y="6798"/>
                    <a:pt x="18474" y="6512"/>
                  </a:cubicBezTo>
                  <a:cubicBezTo>
                    <a:pt x="18363" y="2958"/>
                    <a:pt x="16064" y="93"/>
                    <a:pt x="13130" y="3"/>
                  </a:cubicBezTo>
                  <a:cubicBezTo>
                    <a:pt x="13075" y="1"/>
                    <a:pt x="13019" y="0"/>
                    <a:pt x="12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3"/>
            <p:cNvSpPr/>
            <p:nvPr/>
          </p:nvSpPr>
          <p:spPr>
            <a:xfrm>
              <a:off x="861804" y="1126611"/>
              <a:ext cx="80602" cy="983049"/>
            </a:xfrm>
            <a:custGeom>
              <a:avLst/>
              <a:gdLst/>
              <a:ahLst/>
              <a:cxnLst/>
              <a:rect l="l" t="t" r="r" b="b"/>
              <a:pathLst>
                <a:path w="1833" h="22356" extrusionOk="0">
                  <a:moveTo>
                    <a:pt x="705" y="0"/>
                  </a:moveTo>
                  <a:lnTo>
                    <a:pt x="0" y="22356"/>
                  </a:lnTo>
                  <a:lnTo>
                    <a:pt x="0" y="22356"/>
                  </a:lnTo>
                  <a:lnTo>
                    <a:pt x="1833" y="22287"/>
                  </a:lnTo>
                  <a:lnTo>
                    <a:pt x="7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3" name="Google Shape;773;p33"/>
          <p:cNvSpPr/>
          <p:nvPr/>
        </p:nvSpPr>
        <p:spPr>
          <a:xfrm>
            <a:off x="6692700" y="1383090"/>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3"/>
          <p:cNvSpPr/>
          <p:nvPr/>
        </p:nvSpPr>
        <p:spPr>
          <a:xfrm>
            <a:off x="3066900" y="797550"/>
            <a:ext cx="250671" cy="247440"/>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3"/>
          <p:cNvSpPr/>
          <p:nvPr/>
        </p:nvSpPr>
        <p:spPr>
          <a:xfrm>
            <a:off x="6185025" y="4197115"/>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3"/>
          <p:cNvSpPr/>
          <p:nvPr/>
        </p:nvSpPr>
        <p:spPr>
          <a:xfrm>
            <a:off x="1228650" y="2407590"/>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7" name="Google Shape;777;p33"/>
          <p:cNvGrpSpPr/>
          <p:nvPr/>
        </p:nvGrpSpPr>
        <p:grpSpPr>
          <a:xfrm rot="-359762">
            <a:off x="2447590" y="1467184"/>
            <a:ext cx="403966" cy="1408127"/>
            <a:chOff x="3871459" y="1524906"/>
            <a:chExt cx="919351" cy="3204630"/>
          </a:xfrm>
        </p:grpSpPr>
        <p:sp>
          <p:nvSpPr>
            <p:cNvPr id="778" name="Google Shape;778;p33"/>
            <p:cNvSpPr/>
            <p:nvPr/>
          </p:nvSpPr>
          <p:spPr>
            <a:xfrm>
              <a:off x="4246630" y="3135713"/>
              <a:ext cx="175910" cy="1593822"/>
            </a:xfrm>
            <a:custGeom>
              <a:avLst/>
              <a:gdLst/>
              <a:ahLst/>
              <a:cxnLst/>
              <a:rect l="l" t="t" r="r" b="b"/>
              <a:pathLst>
                <a:path w="663" h="6007" extrusionOk="0">
                  <a:moveTo>
                    <a:pt x="1" y="1"/>
                  </a:moveTo>
                  <a:lnTo>
                    <a:pt x="1" y="6007"/>
                  </a:lnTo>
                  <a:lnTo>
                    <a:pt x="504" y="5784"/>
                  </a:lnTo>
                  <a:lnTo>
                    <a:pt x="663" y="5387"/>
                  </a:lnTo>
                  <a:lnTo>
                    <a:pt x="504" y="5297"/>
                  </a:lnTo>
                  <a:lnTo>
                    <a:pt x="504" y="5101"/>
                  </a:lnTo>
                  <a:lnTo>
                    <a:pt x="663" y="4968"/>
                  </a:lnTo>
                  <a:lnTo>
                    <a:pt x="663" y="4746"/>
                  </a:lnTo>
                  <a:lnTo>
                    <a:pt x="440" y="4682"/>
                  </a:lnTo>
                  <a:lnTo>
                    <a:pt x="440" y="4481"/>
                  </a:lnTo>
                  <a:lnTo>
                    <a:pt x="663" y="4481"/>
                  </a:lnTo>
                  <a:lnTo>
                    <a:pt x="663" y="4174"/>
                  </a:lnTo>
                  <a:lnTo>
                    <a:pt x="398" y="4153"/>
                  </a:lnTo>
                  <a:lnTo>
                    <a:pt x="6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3"/>
            <p:cNvSpPr/>
            <p:nvPr/>
          </p:nvSpPr>
          <p:spPr>
            <a:xfrm>
              <a:off x="4298633" y="3135713"/>
              <a:ext cx="11409" cy="1574188"/>
            </a:xfrm>
            <a:custGeom>
              <a:avLst/>
              <a:gdLst/>
              <a:ahLst/>
              <a:cxnLst/>
              <a:rect l="l" t="t" r="r" b="b"/>
              <a:pathLst>
                <a:path w="43" h="5933" extrusionOk="0">
                  <a:moveTo>
                    <a:pt x="1" y="1"/>
                  </a:moveTo>
                  <a:lnTo>
                    <a:pt x="1" y="599"/>
                  </a:lnTo>
                  <a:lnTo>
                    <a:pt x="1" y="2008"/>
                  </a:lnTo>
                  <a:lnTo>
                    <a:pt x="1" y="3708"/>
                  </a:lnTo>
                  <a:lnTo>
                    <a:pt x="1" y="5186"/>
                  </a:lnTo>
                  <a:lnTo>
                    <a:pt x="1" y="5673"/>
                  </a:lnTo>
                  <a:lnTo>
                    <a:pt x="1" y="5895"/>
                  </a:lnTo>
                  <a:lnTo>
                    <a:pt x="1" y="5917"/>
                  </a:lnTo>
                  <a:cubicBezTo>
                    <a:pt x="1" y="5927"/>
                    <a:pt x="6" y="5932"/>
                    <a:pt x="11" y="5932"/>
                  </a:cubicBezTo>
                  <a:cubicBezTo>
                    <a:pt x="16" y="5932"/>
                    <a:pt x="22" y="5927"/>
                    <a:pt x="22" y="5917"/>
                  </a:cubicBezTo>
                  <a:lnTo>
                    <a:pt x="22" y="5318"/>
                  </a:lnTo>
                  <a:lnTo>
                    <a:pt x="22" y="3909"/>
                  </a:lnTo>
                  <a:lnTo>
                    <a:pt x="22" y="2209"/>
                  </a:lnTo>
                  <a:lnTo>
                    <a:pt x="22" y="731"/>
                  </a:lnTo>
                  <a:lnTo>
                    <a:pt x="22" y="244"/>
                  </a:lnTo>
                  <a:cubicBezTo>
                    <a:pt x="22" y="181"/>
                    <a:pt x="43" y="91"/>
                    <a:pt x="22" y="22"/>
                  </a:cubicBezTo>
                  <a:lnTo>
                    <a:pt x="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3"/>
            <p:cNvSpPr/>
            <p:nvPr/>
          </p:nvSpPr>
          <p:spPr>
            <a:xfrm>
              <a:off x="3871459" y="2135161"/>
              <a:ext cx="919351" cy="1527756"/>
            </a:xfrm>
            <a:custGeom>
              <a:avLst/>
              <a:gdLst/>
              <a:ahLst/>
              <a:cxnLst/>
              <a:rect l="l" t="t" r="r" b="b"/>
              <a:pathLst>
                <a:path w="3465" h="5758" extrusionOk="0">
                  <a:moveTo>
                    <a:pt x="2363" y="154"/>
                  </a:moveTo>
                  <a:cubicBezTo>
                    <a:pt x="2426" y="154"/>
                    <a:pt x="2474" y="197"/>
                    <a:pt x="2474" y="244"/>
                  </a:cubicBezTo>
                  <a:lnTo>
                    <a:pt x="2474" y="398"/>
                  </a:lnTo>
                  <a:cubicBezTo>
                    <a:pt x="2474" y="440"/>
                    <a:pt x="2426" y="509"/>
                    <a:pt x="2363" y="509"/>
                  </a:cubicBezTo>
                  <a:lnTo>
                    <a:pt x="1123" y="509"/>
                  </a:lnTo>
                  <a:cubicBezTo>
                    <a:pt x="1060" y="509"/>
                    <a:pt x="1017" y="440"/>
                    <a:pt x="1017" y="398"/>
                  </a:cubicBezTo>
                  <a:lnTo>
                    <a:pt x="1017" y="244"/>
                  </a:lnTo>
                  <a:cubicBezTo>
                    <a:pt x="1017" y="197"/>
                    <a:pt x="1060" y="154"/>
                    <a:pt x="1123" y="154"/>
                  </a:cubicBezTo>
                  <a:close/>
                  <a:moveTo>
                    <a:pt x="837" y="1"/>
                  </a:moveTo>
                  <a:cubicBezTo>
                    <a:pt x="377" y="1"/>
                    <a:pt x="0" y="377"/>
                    <a:pt x="0" y="837"/>
                  </a:cubicBezTo>
                  <a:lnTo>
                    <a:pt x="0" y="4015"/>
                  </a:lnTo>
                  <a:cubicBezTo>
                    <a:pt x="0" y="4481"/>
                    <a:pt x="196" y="4921"/>
                    <a:pt x="509" y="5249"/>
                  </a:cubicBezTo>
                  <a:cubicBezTo>
                    <a:pt x="837" y="5583"/>
                    <a:pt x="1282" y="5758"/>
                    <a:pt x="1743" y="5758"/>
                  </a:cubicBezTo>
                  <a:cubicBezTo>
                    <a:pt x="2209" y="5758"/>
                    <a:pt x="2649" y="5583"/>
                    <a:pt x="2956" y="5249"/>
                  </a:cubicBezTo>
                  <a:cubicBezTo>
                    <a:pt x="3289" y="4921"/>
                    <a:pt x="3464" y="4481"/>
                    <a:pt x="3464" y="4015"/>
                  </a:cubicBezTo>
                  <a:lnTo>
                    <a:pt x="3464" y="837"/>
                  </a:lnTo>
                  <a:cubicBezTo>
                    <a:pt x="3464" y="377"/>
                    <a:pt x="3109" y="1"/>
                    <a:pt x="2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3"/>
            <p:cNvSpPr/>
            <p:nvPr/>
          </p:nvSpPr>
          <p:spPr>
            <a:xfrm>
              <a:off x="3952914" y="2309481"/>
              <a:ext cx="762013" cy="1248101"/>
            </a:xfrm>
            <a:custGeom>
              <a:avLst/>
              <a:gdLst/>
              <a:ahLst/>
              <a:cxnLst/>
              <a:rect l="l" t="t" r="r" b="b"/>
              <a:pathLst>
                <a:path w="2872" h="4704" extrusionOk="0">
                  <a:moveTo>
                    <a:pt x="2122" y="43"/>
                  </a:moveTo>
                  <a:cubicBezTo>
                    <a:pt x="2188" y="43"/>
                    <a:pt x="2254" y="48"/>
                    <a:pt x="2320" y="69"/>
                  </a:cubicBezTo>
                  <a:cubicBezTo>
                    <a:pt x="2606" y="138"/>
                    <a:pt x="2802" y="403"/>
                    <a:pt x="2829" y="710"/>
                  </a:cubicBezTo>
                  <a:lnTo>
                    <a:pt x="2829" y="954"/>
                  </a:lnTo>
                  <a:lnTo>
                    <a:pt x="2829" y="2167"/>
                  </a:lnTo>
                  <a:lnTo>
                    <a:pt x="2829" y="3205"/>
                  </a:lnTo>
                  <a:cubicBezTo>
                    <a:pt x="2829" y="3401"/>
                    <a:pt x="2802" y="3602"/>
                    <a:pt x="2718" y="3777"/>
                  </a:cubicBezTo>
                  <a:cubicBezTo>
                    <a:pt x="2585" y="4131"/>
                    <a:pt x="2299" y="4417"/>
                    <a:pt x="1966" y="4550"/>
                  </a:cubicBezTo>
                  <a:cubicBezTo>
                    <a:pt x="1791" y="4619"/>
                    <a:pt x="1611" y="4661"/>
                    <a:pt x="1436" y="4661"/>
                  </a:cubicBezTo>
                  <a:cubicBezTo>
                    <a:pt x="1060" y="4661"/>
                    <a:pt x="684" y="4508"/>
                    <a:pt x="446" y="4243"/>
                  </a:cubicBezTo>
                  <a:cubicBezTo>
                    <a:pt x="181" y="3978"/>
                    <a:pt x="48" y="3623"/>
                    <a:pt x="48" y="3268"/>
                  </a:cubicBezTo>
                  <a:lnTo>
                    <a:pt x="48" y="2500"/>
                  </a:lnTo>
                  <a:lnTo>
                    <a:pt x="48" y="1197"/>
                  </a:lnTo>
                  <a:lnTo>
                    <a:pt x="48" y="779"/>
                  </a:lnTo>
                  <a:lnTo>
                    <a:pt x="48" y="710"/>
                  </a:lnTo>
                  <a:cubicBezTo>
                    <a:pt x="48" y="557"/>
                    <a:pt x="91" y="424"/>
                    <a:pt x="181" y="313"/>
                  </a:cubicBezTo>
                  <a:cubicBezTo>
                    <a:pt x="265" y="180"/>
                    <a:pt x="419" y="90"/>
                    <a:pt x="551" y="69"/>
                  </a:cubicBezTo>
                  <a:cubicBezTo>
                    <a:pt x="620" y="48"/>
                    <a:pt x="684" y="48"/>
                    <a:pt x="753" y="48"/>
                  </a:cubicBezTo>
                  <a:lnTo>
                    <a:pt x="1923" y="48"/>
                  </a:lnTo>
                  <a:cubicBezTo>
                    <a:pt x="1989" y="48"/>
                    <a:pt x="2056" y="43"/>
                    <a:pt x="2122" y="43"/>
                  </a:cubicBezTo>
                  <a:close/>
                  <a:moveTo>
                    <a:pt x="718" y="0"/>
                  </a:moveTo>
                  <a:cubicBezTo>
                    <a:pt x="647" y="0"/>
                    <a:pt x="575" y="6"/>
                    <a:pt x="509" y="27"/>
                  </a:cubicBezTo>
                  <a:cubicBezTo>
                    <a:pt x="202" y="117"/>
                    <a:pt x="1" y="382"/>
                    <a:pt x="1" y="689"/>
                  </a:cubicBezTo>
                  <a:lnTo>
                    <a:pt x="1" y="933"/>
                  </a:lnTo>
                  <a:lnTo>
                    <a:pt x="1" y="2188"/>
                  </a:lnTo>
                  <a:lnTo>
                    <a:pt x="1" y="3226"/>
                  </a:lnTo>
                  <a:cubicBezTo>
                    <a:pt x="1" y="3448"/>
                    <a:pt x="22" y="3665"/>
                    <a:pt x="133" y="3867"/>
                  </a:cubicBezTo>
                  <a:cubicBezTo>
                    <a:pt x="265" y="4195"/>
                    <a:pt x="551" y="4486"/>
                    <a:pt x="906" y="4619"/>
                  </a:cubicBezTo>
                  <a:cubicBezTo>
                    <a:pt x="1060" y="4682"/>
                    <a:pt x="1261" y="4703"/>
                    <a:pt x="1436" y="4703"/>
                  </a:cubicBezTo>
                  <a:cubicBezTo>
                    <a:pt x="1812" y="4703"/>
                    <a:pt x="2167" y="4571"/>
                    <a:pt x="2432" y="4306"/>
                  </a:cubicBezTo>
                  <a:cubicBezTo>
                    <a:pt x="2696" y="4041"/>
                    <a:pt x="2871" y="3692"/>
                    <a:pt x="2871" y="3316"/>
                  </a:cubicBezTo>
                  <a:lnTo>
                    <a:pt x="2871" y="2521"/>
                  </a:lnTo>
                  <a:lnTo>
                    <a:pt x="2871" y="1176"/>
                  </a:lnTo>
                  <a:lnTo>
                    <a:pt x="2871" y="752"/>
                  </a:lnTo>
                  <a:lnTo>
                    <a:pt x="2871" y="689"/>
                  </a:lnTo>
                  <a:cubicBezTo>
                    <a:pt x="2871" y="535"/>
                    <a:pt x="2802" y="382"/>
                    <a:pt x="2718" y="271"/>
                  </a:cubicBezTo>
                  <a:cubicBezTo>
                    <a:pt x="2628" y="138"/>
                    <a:pt x="2495" y="69"/>
                    <a:pt x="2342" y="27"/>
                  </a:cubicBezTo>
                  <a:cubicBezTo>
                    <a:pt x="2273" y="6"/>
                    <a:pt x="2209" y="6"/>
                    <a:pt x="2119" y="6"/>
                  </a:cubicBezTo>
                  <a:lnTo>
                    <a:pt x="928" y="6"/>
                  </a:lnTo>
                  <a:cubicBezTo>
                    <a:pt x="861" y="6"/>
                    <a:pt x="790" y="0"/>
                    <a:pt x="718"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3"/>
            <p:cNvSpPr/>
            <p:nvPr/>
          </p:nvSpPr>
          <p:spPr>
            <a:xfrm>
              <a:off x="4141295" y="2462576"/>
              <a:ext cx="386579" cy="878499"/>
            </a:xfrm>
            <a:custGeom>
              <a:avLst/>
              <a:gdLst/>
              <a:ahLst/>
              <a:cxnLst/>
              <a:rect l="l" t="t" r="r" b="b"/>
              <a:pathLst>
                <a:path w="1457" h="3311" extrusionOk="0">
                  <a:moveTo>
                    <a:pt x="583" y="40"/>
                  </a:moveTo>
                  <a:cubicBezTo>
                    <a:pt x="640" y="40"/>
                    <a:pt x="697" y="43"/>
                    <a:pt x="747" y="43"/>
                  </a:cubicBezTo>
                  <a:cubicBezTo>
                    <a:pt x="796" y="43"/>
                    <a:pt x="846" y="41"/>
                    <a:pt x="895" y="41"/>
                  </a:cubicBezTo>
                  <a:cubicBezTo>
                    <a:pt x="1000" y="41"/>
                    <a:pt x="1102" y="51"/>
                    <a:pt x="1192" y="112"/>
                  </a:cubicBezTo>
                  <a:cubicBezTo>
                    <a:pt x="1324" y="202"/>
                    <a:pt x="1388" y="356"/>
                    <a:pt x="1388" y="509"/>
                  </a:cubicBezTo>
                  <a:lnTo>
                    <a:pt x="1388" y="732"/>
                  </a:lnTo>
                  <a:lnTo>
                    <a:pt x="1388" y="1611"/>
                  </a:lnTo>
                  <a:lnTo>
                    <a:pt x="1388" y="2516"/>
                  </a:lnTo>
                  <a:lnTo>
                    <a:pt x="1388" y="2781"/>
                  </a:lnTo>
                  <a:cubicBezTo>
                    <a:pt x="1388" y="2914"/>
                    <a:pt x="1367" y="3025"/>
                    <a:pt x="1277" y="3115"/>
                  </a:cubicBezTo>
                  <a:cubicBezTo>
                    <a:pt x="1192" y="3200"/>
                    <a:pt x="1081" y="3247"/>
                    <a:pt x="970" y="3247"/>
                  </a:cubicBezTo>
                  <a:lnTo>
                    <a:pt x="419" y="3247"/>
                  </a:lnTo>
                  <a:cubicBezTo>
                    <a:pt x="308" y="3221"/>
                    <a:pt x="196" y="3157"/>
                    <a:pt x="133" y="3067"/>
                  </a:cubicBezTo>
                  <a:cubicBezTo>
                    <a:pt x="64" y="2982"/>
                    <a:pt x="43" y="2871"/>
                    <a:pt x="43" y="2760"/>
                  </a:cubicBezTo>
                  <a:lnTo>
                    <a:pt x="43" y="2495"/>
                  </a:lnTo>
                  <a:lnTo>
                    <a:pt x="43" y="1568"/>
                  </a:lnTo>
                  <a:lnTo>
                    <a:pt x="43" y="684"/>
                  </a:lnTo>
                  <a:lnTo>
                    <a:pt x="43" y="509"/>
                  </a:lnTo>
                  <a:cubicBezTo>
                    <a:pt x="43" y="308"/>
                    <a:pt x="154" y="154"/>
                    <a:pt x="329" y="91"/>
                  </a:cubicBezTo>
                  <a:cubicBezTo>
                    <a:pt x="398" y="48"/>
                    <a:pt x="491" y="40"/>
                    <a:pt x="583" y="40"/>
                  </a:cubicBezTo>
                  <a:close/>
                  <a:moveTo>
                    <a:pt x="530" y="1"/>
                  </a:moveTo>
                  <a:cubicBezTo>
                    <a:pt x="461" y="1"/>
                    <a:pt x="371" y="1"/>
                    <a:pt x="308" y="22"/>
                  </a:cubicBezTo>
                  <a:cubicBezTo>
                    <a:pt x="218" y="70"/>
                    <a:pt x="133" y="154"/>
                    <a:pt x="64" y="244"/>
                  </a:cubicBezTo>
                  <a:cubicBezTo>
                    <a:pt x="0" y="334"/>
                    <a:pt x="0" y="440"/>
                    <a:pt x="0" y="552"/>
                  </a:cubicBezTo>
                  <a:lnTo>
                    <a:pt x="0" y="1304"/>
                  </a:lnTo>
                  <a:lnTo>
                    <a:pt x="0" y="2320"/>
                  </a:lnTo>
                  <a:lnTo>
                    <a:pt x="0" y="2824"/>
                  </a:lnTo>
                  <a:cubicBezTo>
                    <a:pt x="0" y="3046"/>
                    <a:pt x="175" y="3247"/>
                    <a:pt x="398" y="3290"/>
                  </a:cubicBezTo>
                  <a:cubicBezTo>
                    <a:pt x="461" y="3311"/>
                    <a:pt x="530" y="3311"/>
                    <a:pt x="572" y="3311"/>
                  </a:cubicBezTo>
                  <a:lnTo>
                    <a:pt x="970" y="3311"/>
                  </a:lnTo>
                  <a:cubicBezTo>
                    <a:pt x="970" y="3311"/>
                    <a:pt x="971" y="3311"/>
                    <a:pt x="972" y="3311"/>
                  </a:cubicBezTo>
                  <a:lnTo>
                    <a:pt x="972" y="3311"/>
                  </a:lnTo>
                  <a:cubicBezTo>
                    <a:pt x="1193" y="3289"/>
                    <a:pt x="1409" y="3135"/>
                    <a:pt x="1430" y="2892"/>
                  </a:cubicBezTo>
                  <a:cubicBezTo>
                    <a:pt x="1457" y="2824"/>
                    <a:pt x="1457" y="2760"/>
                    <a:pt x="1457" y="2691"/>
                  </a:cubicBezTo>
                  <a:lnTo>
                    <a:pt x="1457" y="1876"/>
                  </a:lnTo>
                  <a:lnTo>
                    <a:pt x="1457" y="885"/>
                  </a:lnTo>
                  <a:lnTo>
                    <a:pt x="1457" y="573"/>
                  </a:lnTo>
                  <a:cubicBezTo>
                    <a:pt x="1457" y="488"/>
                    <a:pt x="1457" y="398"/>
                    <a:pt x="1409" y="308"/>
                  </a:cubicBezTo>
                  <a:cubicBezTo>
                    <a:pt x="1346" y="112"/>
                    <a:pt x="1166" y="1"/>
                    <a:pt x="948"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3"/>
            <p:cNvSpPr/>
            <p:nvPr/>
          </p:nvSpPr>
          <p:spPr>
            <a:xfrm>
              <a:off x="4141295" y="2732414"/>
              <a:ext cx="386579" cy="11409"/>
            </a:xfrm>
            <a:custGeom>
              <a:avLst/>
              <a:gdLst/>
              <a:ahLst/>
              <a:cxnLst/>
              <a:rect l="l" t="t" r="r" b="b"/>
              <a:pathLst>
                <a:path w="1457" h="43" extrusionOk="0">
                  <a:moveTo>
                    <a:pt x="22" y="1"/>
                  </a:moveTo>
                  <a:cubicBezTo>
                    <a:pt x="0" y="1"/>
                    <a:pt x="0" y="43"/>
                    <a:pt x="22" y="43"/>
                  </a:cubicBezTo>
                  <a:lnTo>
                    <a:pt x="1430" y="43"/>
                  </a:lnTo>
                  <a:cubicBezTo>
                    <a:pt x="1457" y="43"/>
                    <a:pt x="1457" y="1"/>
                    <a:pt x="1430"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3"/>
            <p:cNvSpPr/>
            <p:nvPr/>
          </p:nvSpPr>
          <p:spPr>
            <a:xfrm>
              <a:off x="4141295" y="3024806"/>
              <a:ext cx="386579" cy="18573"/>
            </a:xfrm>
            <a:custGeom>
              <a:avLst/>
              <a:gdLst/>
              <a:ahLst/>
              <a:cxnLst/>
              <a:rect l="l" t="t" r="r" b="b"/>
              <a:pathLst>
                <a:path w="1457" h="70" extrusionOk="0">
                  <a:moveTo>
                    <a:pt x="22" y="0"/>
                  </a:moveTo>
                  <a:cubicBezTo>
                    <a:pt x="0" y="0"/>
                    <a:pt x="0" y="69"/>
                    <a:pt x="22" y="69"/>
                  </a:cubicBezTo>
                  <a:lnTo>
                    <a:pt x="1430" y="69"/>
                  </a:lnTo>
                  <a:cubicBezTo>
                    <a:pt x="1457" y="69"/>
                    <a:pt x="1457" y="0"/>
                    <a:pt x="1430"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3"/>
            <p:cNvSpPr/>
            <p:nvPr/>
          </p:nvSpPr>
          <p:spPr>
            <a:xfrm>
              <a:off x="4012082" y="1524906"/>
              <a:ext cx="726725" cy="718772"/>
            </a:xfrm>
            <a:custGeom>
              <a:avLst/>
              <a:gdLst/>
              <a:ahLst/>
              <a:cxnLst/>
              <a:rect l="l" t="t" r="r" b="b"/>
              <a:pathLst>
                <a:path w="2739" h="2709" extrusionOk="0">
                  <a:moveTo>
                    <a:pt x="1399" y="0"/>
                  </a:moveTo>
                  <a:cubicBezTo>
                    <a:pt x="998" y="0"/>
                    <a:pt x="587" y="169"/>
                    <a:pt x="328" y="489"/>
                  </a:cubicBezTo>
                  <a:cubicBezTo>
                    <a:pt x="154" y="712"/>
                    <a:pt x="42" y="977"/>
                    <a:pt x="21" y="1241"/>
                  </a:cubicBezTo>
                  <a:cubicBezTo>
                    <a:pt x="0" y="1527"/>
                    <a:pt x="64" y="1813"/>
                    <a:pt x="223" y="2057"/>
                  </a:cubicBezTo>
                  <a:cubicBezTo>
                    <a:pt x="286" y="2147"/>
                    <a:pt x="419" y="2301"/>
                    <a:pt x="419" y="2301"/>
                  </a:cubicBezTo>
                  <a:lnTo>
                    <a:pt x="752" y="2301"/>
                  </a:lnTo>
                  <a:cubicBezTo>
                    <a:pt x="752" y="2301"/>
                    <a:pt x="572" y="2168"/>
                    <a:pt x="487" y="2078"/>
                  </a:cubicBezTo>
                  <a:cubicBezTo>
                    <a:pt x="355" y="1903"/>
                    <a:pt x="265" y="1681"/>
                    <a:pt x="244" y="1437"/>
                  </a:cubicBezTo>
                  <a:cubicBezTo>
                    <a:pt x="223" y="1326"/>
                    <a:pt x="244" y="1194"/>
                    <a:pt x="265" y="1088"/>
                  </a:cubicBezTo>
                  <a:cubicBezTo>
                    <a:pt x="286" y="955"/>
                    <a:pt x="328" y="865"/>
                    <a:pt x="397" y="754"/>
                  </a:cubicBezTo>
                  <a:cubicBezTo>
                    <a:pt x="530" y="558"/>
                    <a:pt x="705" y="399"/>
                    <a:pt x="906" y="315"/>
                  </a:cubicBezTo>
                  <a:cubicBezTo>
                    <a:pt x="1055" y="238"/>
                    <a:pt x="1217" y="204"/>
                    <a:pt x="1382" y="204"/>
                  </a:cubicBezTo>
                  <a:cubicBezTo>
                    <a:pt x="1458" y="204"/>
                    <a:pt x="1534" y="211"/>
                    <a:pt x="1610" y="225"/>
                  </a:cubicBezTo>
                  <a:cubicBezTo>
                    <a:pt x="2076" y="315"/>
                    <a:pt x="2426" y="712"/>
                    <a:pt x="2516" y="1173"/>
                  </a:cubicBezTo>
                  <a:cubicBezTo>
                    <a:pt x="2516" y="1220"/>
                    <a:pt x="2537" y="1284"/>
                    <a:pt x="2537" y="1353"/>
                  </a:cubicBezTo>
                  <a:cubicBezTo>
                    <a:pt x="2516" y="1591"/>
                    <a:pt x="2447" y="1813"/>
                    <a:pt x="2315" y="2036"/>
                  </a:cubicBezTo>
                  <a:cubicBezTo>
                    <a:pt x="2251" y="2099"/>
                    <a:pt x="2161" y="2211"/>
                    <a:pt x="2076" y="2253"/>
                  </a:cubicBezTo>
                  <a:cubicBezTo>
                    <a:pt x="2029" y="2301"/>
                    <a:pt x="1986" y="2322"/>
                    <a:pt x="1944" y="2364"/>
                  </a:cubicBezTo>
                  <a:cubicBezTo>
                    <a:pt x="1896" y="2364"/>
                    <a:pt x="1875" y="2385"/>
                    <a:pt x="1854" y="2385"/>
                  </a:cubicBezTo>
                  <a:cubicBezTo>
                    <a:pt x="1833" y="2412"/>
                    <a:pt x="1811" y="2412"/>
                    <a:pt x="1785" y="2433"/>
                  </a:cubicBezTo>
                  <a:cubicBezTo>
                    <a:pt x="1635" y="2481"/>
                    <a:pt x="1464" y="2510"/>
                    <a:pt x="1300" y="2510"/>
                  </a:cubicBezTo>
                  <a:cubicBezTo>
                    <a:pt x="1175" y="2510"/>
                    <a:pt x="1054" y="2493"/>
                    <a:pt x="948" y="2454"/>
                  </a:cubicBezTo>
                  <a:lnTo>
                    <a:pt x="572" y="2454"/>
                  </a:lnTo>
                  <a:cubicBezTo>
                    <a:pt x="805" y="2620"/>
                    <a:pt x="1069" y="2709"/>
                    <a:pt x="1353" y="2709"/>
                  </a:cubicBezTo>
                  <a:cubicBezTo>
                    <a:pt x="1451" y="2709"/>
                    <a:pt x="1551" y="2698"/>
                    <a:pt x="1653" y="2677"/>
                  </a:cubicBezTo>
                  <a:cubicBezTo>
                    <a:pt x="2182" y="2565"/>
                    <a:pt x="2627" y="2121"/>
                    <a:pt x="2712" y="1570"/>
                  </a:cubicBezTo>
                  <a:cubicBezTo>
                    <a:pt x="2738" y="1506"/>
                    <a:pt x="2738" y="1416"/>
                    <a:pt x="2738" y="1353"/>
                  </a:cubicBezTo>
                  <a:cubicBezTo>
                    <a:pt x="2738" y="775"/>
                    <a:pt x="2383" y="267"/>
                    <a:pt x="1833" y="71"/>
                  </a:cubicBezTo>
                  <a:cubicBezTo>
                    <a:pt x="1695" y="24"/>
                    <a:pt x="1547" y="0"/>
                    <a:pt x="13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6" name="Google Shape;786;p33"/>
          <p:cNvGrpSpPr/>
          <p:nvPr/>
        </p:nvGrpSpPr>
        <p:grpSpPr>
          <a:xfrm>
            <a:off x="6054613" y="1256184"/>
            <a:ext cx="3509798" cy="1488278"/>
            <a:chOff x="6054613" y="1256184"/>
            <a:chExt cx="3509798" cy="1488278"/>
          </a:xfrm>
        </p:grpSpPr>
        <p:sp>
          <p:nvSpPr>
            <p:cNvPr id="787" name="Google Shape;787;p33"/>
            <p:cNvSpPr/>
            <p:nvPr/>
          </p:nvSpPr>
          <p:spPr>
            <a:xfrm>
              <a:off x="6054613" y="1256184"/>
              <a:ext cx="3509798" cy="1488278"/>
            </a:xfrm>
            <a:custGeom>
              <a:avLst/>
              <a:gdLst/>
              <a:ahLst/>
              <a:cxnLst/>
              <a:rect l="l" t="t" r="r" b="b"/>
              <a:pathLst>
                <a:path w="31429" h="13327" extrusionOk="0">
                  <a:moveTo>
                    <a:pt x="29374" y="1"/>
                  </a:moveTo>
                  <a:cubicBezTo>
                    <a:pt x="29374" y="1"/>
                    <a:pt x="21917" y="3597"/>
                    <a:pt x="20238" y="4084"/>
                  </a:cubicBezTo>
                  <a:cubicBezTo>
                    <a:pt x="18564" y="4550"/>
                    <a:pt x="15736" y="5080"/>
                    <a:pt x="15736" y="5080"/>
                  </a:cubicBezTo>
                  <a:cubicBezTo>
                    <a:pt x="15736" y="5080"/>
                    <a:pt x="15228" y="5186"/>
                    <a:pt x="14711" y="5186"/>
                  </a:cubicBezTo>
                  <a:cubicBezTo>
                    <a:pt x="14453" y="5186"/>
                    <a:pt x="14193" y="5159"/>
                    <a:pt x="13994" y="5080"/>
                  </a:cubicBezTo>
                  <a:cubicBezTo>
                    <a:pt x="13472" y="4875"/>
                    <a:pt x="12155" y="4280"/>
                    <a:pt x="11040" y="4280"/>
                  </a:cubicBezTo>
                  <a:cubicBezTo>
                    <a:pt x="10831" y="4280"/>
                    <a:pt x="10628" y="4301"/>
                    <a:pt x="10440" y="4349"/>
                  </a:cubicBezTo>
                  <a:cubicBezTo>
                    <a:pt x="9269" y="4656"/>
                    <a:pt x="5297" y="5896"/>
                    <a:pt x="4969" y="6113"/>
                  </a:cubicBezTo>
                  <a:cubicBezTo>
                    <a:pt x="4614" y="6335"/>
                    <a:pt x="3708" y="6934"/>
                    <a:pt x="3777" y="7151"/>
                  </a:cubicBezTo>
                  <a:cubicBezTo>
                    <a:pt x="3841" y="7394"/>
                    <a:pt x="3841" y="7569"/>
                    <a:pt x="4725" y="7569"/>
                  </a:cubicBezTo>
                  <a:cubicBezTo>
                    <a:pt x="5501" y="7569"/>
                    <a:pt x="7005" y="7277"/>
                    <a:pt x="7433" y="7277"/>
                  </a:cubicBezTo>
                  <a:cubicBezTo>
                    <a:pt x="7504" y="7277"/>
                    <a:pt x="7545" y="7286"/>
                    <a:pt x="7548" y="7304"/>
                  </a:cubicBezTo>
                  <a:cubicBezTo>
                    <a:pt x="7575" y="7416"/>
                    <a:pt x="5874" y="8586"/>
                    <a:pt x="5101" y="8787"/>
                  </a:cubicBezTo>
                  <a:cubicBezTo>
                    <a:pt x="4328" y="9005"/>
                    <a:pt x="1" y="10111"/>
                    <a:pt x="1" y="10461"/>
                  </a:cubicBezTo>
                  <a:cubicBezTo>
                    <a:pt x="1" y="10837"/>
                    <a:pt x="223" y="11038"/>
                    <a:pt x="753" y="11059"/>
                  </a:cubicBezTo>
                  <a:lnTo>
                    <a:pt x="2363" y="11059"/>
                  </a:lnTo>
                  <a:cubicBezTo>
                    <a:pt x="2363" y="11059"/>
                    <a:pt x="2718" y="11277"/>
                    <a:pt x="3157" y="11568"/>
                  </a:cubicBezTo>
                  <a:cubicBezTo>
                    <a:pt x="3576" y="11854"/>
                    <a:pt x="4153" y="12336"/>
                    <a:pt x="4614" y="12405"/>
                  </a:cubicBezTo>
                  <a:cubicBezTo>
                    <a:pt x="4776" y="12426"/>
                    <a:pt x="4906" y="12433"/>
                    <a:pt x="5008" y="12433"/>
                  </a:cubicBezTo>
                  <a:cubicBezTo>
                    <a:pt x="5210" y="12433"/>
                    <a:pt x="5297" y="12405"/>
                    <a:pt x="5297" y="12405"/>
                  </a:cubicBezTo>
                  <a:cubicBezTo>
                    <a:pt x="5297" y="12405"/>
                    <a:pt x="5806" y="13109"/>
                    <a:pt x="5938" y="13109"/>
                  </a:cubicBezTo>
                  <a:cubicBezTo>
                    <a:pt x="6053" y="13109"/>
                    <a:pt x="8997" y="13326"/>
                    <a:pt x="10150" y="13326"/>
                  </a:cubicBezTo>
                  <a:cubicBezTo>
                    <a:pt x="10321" y="13326"/>
                    <a:pt x="10453" y="13321"/>
                    <a:pt x="10530" y="13310"/>
                  </a:cubicBezTo>
                  <a:cubicBezTo>
                    <a:pt x="11150" y="13220"/>
                    <a:pt x="14920" y="11436"/>
                    <a:pt x="15318" y="11171"/>
                  </a:cubicBezTo>
                  <a:cubicBezTo>
                    <a:pt x="15736" y="10927"/>
                    <a:pt x="15471" y="10641"/>
                    <a:pt x="16112" y="10482"/>
                  </a:cubicBezTo>
                  <a:cubicBezTo>
                    <a:pt x="16753" y="10350"/>
                    <a:pt x="29708" y="7792"/>
                    <a:pt x="29708" y="7792"/>
                  </a:cubicBezTo>
                  <a:cubicBezTo>
                    <a:pt x="29708" y="7792"/>
                    <a:pt x="31429" y="3931"/>
                    <a:pt x="30544" y="3004"/>
                  </a:cubicBezTo>
                  <a:cubicBezTo>
                    <a:pt x="29660" y="2077"/>
                    <a:pt x="29374" y="1"/>
                    <a:pt x="293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3"/>
            <p:cNvSpPr/>
            <p:nvPr/>
          </p:nvSpPr>
          <p:spPr>
            <a:xfrm>
              <a:off x="6631299" y="2402746"/>
              <a:ext cx="480979" cy="332230"/>
            </a:xfrm>
            <a:custGeom>
              <a:avLst/>
              <a:gdLst/>
              <a:ahLst/>
              <a:cxnLst/>
              <a:rect l="l" t="t" r="r" b="b"/>
              <a:pathLst>
                <a:path w="4307" h="2975" extrusionOk="0">
                  <a:moveTo>
                    <a:pt x="290" y="1"/>
                  </a:moveTo>
                  <a:cubicBezTo>
                    <a:pt x="250" y="1"/>
                    <a:pt x="213" y="7"/>
                    <a:pt x="181" y="19"/>
                  </a:cubicBezTo>
                  <a:cubicBezTo>
                    <a:pt x="112" y="40"/>
                    <a:pt x="70" y="83"/>
                    <a:pt x="70" y="130"/>
                  </a:cubicBezTo>
                  <a:cubicBezTo>
                    <a:pt x="1" y="459"/>
                    <a:pt x="689" y="1190"/>
                    <a:pt x="1060" y="1587"/>
                  </a:cubicBezTo>
                  <a:cubicBezTo>
                    <a:pt x="1086" y="1608"/>
                    <a:pt x="1129" y="1650"/>
                    <a:pt x="1150" y="1672"/>
                  </a:cubicBezTo>
                  <a:cubicBezTo>
                    <a:pt x="1484" y="2027"/>
                    <a:pt x="2321" y="2689"/>
                    <a:pt x="2564" y="2821"/>
                  </a:cubicBezTo>
                  <a:cubicBezTo>
                    <a:pt x="2781" y="2953"/>
                    <a:pt x="2893" y="2975"/>
                    <a:pt x="2893" y="2975"/>
                  </a:cubicBezTo>
                  <a:lnTo>
                    <a:pt x="2914" y="2953"/>
                  </a:lnTo>
                  <a:cubicBezTo>
                    <a:pt x="2914" y="2953"/>
                    <a:pt x="2808" y="2911"/>
                    <a:pt x="2564" y="2800"/>
                  </a:cubicBezTo>
                  <a:cubicBezTo>
                    <a:pt x="2342" y="2667"/>
                    <a:pt x="1505" y="2005"/>
                    <a:pt x="1171" y="1650"/>
                  </a:cubicBezTo>
                  <a:cubicBezTo>
                    <a:pt x="1150" y="1629"/>
                    <a:pt x="1108" y="1587"/>
                    <a:pt x="1086" y="1566"/>
                  </a:cubicBezTo>
                  <a:cubicBezTo>
                    <a:pt x="732" y="1190"/>
                    <a:pt x="27" y="438"/>
                    <a:pt x="91" y="152"/>
                  </a:cubicBezTo>
                  <a:cubicBezTo>
                    <a:pt x="112" y="109"/>
                    <a:pt x="133" y="62"/>
                    <a:pt x="181" y="40"/>
                  </a:cubicBezTo>
                  <a:cubicBezTo>
                    <a:pt x="211" y="29"/>
                    <a:pt x="246" y="23"/>
                    <a:pt x="285" y="23"/>
                  </a:cubicBezTo>
                  <a:cubicBezTo>
                    <a:pt x="611" y="23"/>
                    <a:pt x="1209" y="411"/>
                    <a:pt x="1701" y="724"/>
                  </a:cubicBezTo>
                  <a:cubicBezTo>
                    <a:pt x="2013" y="925"/>
                    <a:pt x="2321" y="1100"/>
                    <a:pt x="2495" y="1169"/>
                  </a:cubicBezTo>
                  <a:cubicBezTo>
                    <a:pt x="2595" y="1203"/>
                    <a:pt x="2724" y="1217"/>
                    <a:pt x="2867" y="1217"/>
                  </a:cubicBezTo>
                  <a:cubicBezTo>
                    <a:pt x="3452" y="1217"/>
                    <a:pt x="4273" y="984"/>
                    <a:pt x="4307" y="967"/>
                  </a:cubicBezTo>
                  <a:lnTo>
                    <a:pt x="4285" y="946"/>
                  </a:lnTo>
                  <a:cubicBezTo>
                    <a:pt x="4285" y="946"/>
                    <a:pt x="3451" y="1191"/>
                    <a:pt x="2862" y="1191"/>
                  </a:cubicBezTo>
                  <a:cubicBezTo>
                    <a:pt x="2721" y="1191"/>
                    <a:pt x="2594" y="1177"/>
                    <a:pt x="2495" y="1142"/>
                  </a:cubicBezTo>
                  <a:cubicBezTo>
                    <a:pt x="2321" y="1078"/>
                    <a:pt x="2035" y="877"/>
                    <a:pt x="1701" y="681"/>
                  </a:cubicBezTo>
                  <a:cubicBezTo>
                    <a:pt x="1193" y="366"/>
                    <a:pt x="614" y="1"/>
                    <a:pt x="29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3"/>
            <p:cNvSpPr/>
            <p:nvPr/>
          </p:nvSpPr>
          <p:spPr>
            <a:xfrm>
              <a:off x="6488803" y="2385437"/>
              <a:ext cx="160364" cy="256068"/>
            </a:xfrm>
            <a:custGeom>
              <a:avLst/>
              <a:gdLst/>
              <a:ahLst/>
              <a:cxnLst/>
              <a:rect l="l" t="t" r="r" b="b"/>
              <a:pathLst>
                <a:path w="1436" h="2293" extrusionOk="0">
                  <a:moveTo>
                    <a:pt x="488" y="1"/>
                  </a:moveTo>
                  <a:cubicBezTo>
                    <a:pt x="420" y="1"/>
                    <a:pt x="358" y="13"/>
                    <a:pt x="308" y="42"/>
                  </a:cubicBezTo>
                  <a:cubicBezTo>
                    <a:pt x="0" y="217"/>
                    <a:pt x="376" y="947"/>
                    <a:pt x="398" y="969"/>
                  </a:cubicBezTo>
                  <a:cubicBezTo>
                    <a:pt x="419" y="1011"/>
                    <a:pt x="1213" y="2139"/>
                    <a:pt x="1409" y="2293"/>
                  </a:cubicBezTo>
                  <a:lnTo>
                    <a:pt x="1436" y="2272"/>
                  </a:lnTo>
                  <a:cubicBezTo>
                    <a:pt x="1256" y="2118"/>
                    <a:pt x="440" y="969"/>
                    <a:pt x="419" y="947"/>
                  </a:cubicBezTo>
                  <a:cubicBezTo>
                    <a:pt x="419" y="947"/>
                    <a:pt x="43" y="238"/>
                    <a:pt x="329" y="84"/>
                  </a:cubicBezTo>
                  <a:cubicBezTo>
                    <a:pt x="376" y="55"/>
                    <a:pt x="435" y="43"/>
                    <a:pt x="502" y="43"/>
                  </a:cubicBezTo>
                  <a:cubicBezTo>
                    <a:pt x="836" y="43"/>
                    <a:pt x="1346" y="353"/>
                    <a:pt x="1346" y="370"/>
                  </a:cubicBezTo>
                  <a:lnTo>
                    <a:pt x="1367" y="328"/>
                  </a:lnTo>
                  <a:cubicBezTo>
                    <a:pt x="1331" y="310"/>
                    <a:pt x="831" y="1"/>
                    <a:pt x="4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3"/>
            <p:cNvSpPr/>
            <p:nvPr/>
          </p:nvSpPr>
          <p:spPr>
            <a:xfrm>
              <a:off x="6225028" y="2388452"/>
              <a:ext cx="285773" cy="102852"/>
            </a:xfrm>
            <a:custGeom>
              <a:avLst/>
              <a:gdLst/>
              <a:ahLst/>
              <a:cxnLst/>
              <a:rect l="l" t="t" r="r" b="b"/>
              <a:pathLst>
                <a:path w="2559" h="921" extrusionOk="0">
                  <a:moveTo>
                    <a:pt x="527" y="1"/>
                  </a:moveTo>
                  <a:cubicBezTo>
                    <a:pt x="359" y="1"/>
                    <a:pt x="238" y="17"/>
                    <a:pt x="196" y="57"/>
                  </a:cubicBezTo>
                  <a:cubicBezTo>
                    <a:pt x="0" y="258"/>
                    <a:pt x="175" y="454"/>
                    <a:pt x="286" y="566"/>
                  </a:cubicBezTo>
                  <a:cubicBezTo>
                    <a:pt x="307" y="566"/>
                    <a:pt x="307" y="587"/>
                    <a:pt x="329" y="587"/>
                  </a:cubicBezTo>
                  <a:cubicBezTo>
                    <a:pt x="419" y="698"/>
                    <a:pt x="795" y="920"/>
                    <a:pt x="816" y="920"/>
                  </a:cubicBezTo>
                  <a:lnTo>
                    <a:pt x="837" y="899"/>
                  </a:lnTo>
                  <a:cubicBezTo>
                    <a:pt x="837" y="899"/>
                    <a:pt x="440" y="677"/>
                    <a:pt x="355" y="566"/>
                  </a:cubicBezTo>
                  <a:lnTo>
                    <a:pt x="329" y="544"/>
                  </a:lnTo>
                  <a:cubicBezTo>
                    <a:pt x="223" y="433"/>
                    <a:pt x="43" y="258"/>
                    <a:pt x="223" y="78"/>
                  </a:cubicBezTo>
                  <a:cubicBezTo>
                    <a:pt x="256" y="50"/>
                    <a:pt x="358" y="38"/>
                    <a:pt x="502" y="38"/>
                  </a:cubicBezTo>
                  <a:cubicBezTo>
                    <a:pt x="1021" y="38"/>
                    <a:pt x="2094" y="193"/>
                    <a:pt x="2558" y="280"/>
                  </a:cubicBezTo>
                  <a:lnTo>
                    <a:pt x="2558" y="237"/>
                  </a:lnTo>
                  <a:cubicBezTo>
                    <a:pt x="2491" y="237"/>
                    <a:pt x="1171" y="1"/>
                    <a:pt x="527"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3"/>
            <p:cNvSpPr/>
            <p:nvPr/>
          </p:nvSpPr>
          <p:spPr>
            <a:xfrm>
              <a:off x="7057783" y="2094301"/>
              <a:ext cx="453731" cy="110780"/>
            </a:xfrm>
            <a:custGeom>
              <a:avLst/>
              <a:gdLst/>
              <a:ahLst/>
              <a:cxnLst/>
              <a:rect l="l" t="t" r="r" b="b"/>
              <a:pathLst>
                <a:path w="4063" h="992" extrusionOk="0">
                  <a:moveTo>
                    <a:pt x="22" y="1"/>
                  </a:moveTo>
                  <a:lnTo>
                    <a:pt x="0" y="22"/>
                  </a:lnTo>
                  <a:cubicBezTo>
                    <a:pt x="22" y="22"/>
                    <a:pt x="842" y="461"/>
                    <a:pt x="1722" y="726"/>
                  </a:cubicBezTo>
                  <a:cubicBezTo>
                    <a:pt x="2585" y="970"/>
                    <a:pt x="4041" y="991"/>
                    <a:pt x="4063" y="991"/>
                  </a:cubicBezTo>
                  <a:lnTo>
                    <a:pt x="4063" y="949"/>
                  </a:lnTo>
                  <a:cubicBezTo>
                    <a:pt x="4041" y="949"/>
                    <a:pt x="2606" y="928"/>
                    <a:pt x="1722" y="684"/>
                  </a:cubicBezTo>
                  <a:cubicBezTo>
                    <a:pt x="842" y="440"/>
                    <a:pt x="22" y="1"/>
                    <a:pt x="2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3"/>
            <p:cNvSpPr/>
            <p:nvPr/>
          </p:nvSpPr>
          <p:spPr>
            <a:xfrm>
              <a:off x="7040585" y="2261701"/>
              <a:ext cx="352666" cy="76385"/>
            </a:xfrm>
            <a:custGeom>
              <a:avLst/>
              <a:gdLst/>
              <a:ahLst/>
              <a:cxnLst/>
              <a:rect l="l" t="t" r="r" b="b"/>
              <a:pathLst>
                <a:path w="3158" h="684" extrusionOk="0">
                  <a:moveTo>
                    <a:pt x="3157" y="1"/>
                  </a:moveTo>
                  <a:cubicBezTo>
                    <a:pt x="3136" y="1"/>
                    <a:pt x="1680" y="48"/>
                    <a:pt x="1060" y="244"/>
                  </a:cubicBezTo>
                  <a:cubicBezTo>
                    <a:pt x="440" y="445"/>
                    <a:pt x="1" y="641"/>
                    <a:pt x="1" y="641"/>
                  </a:cubicBezTo>
                  <a:lnTo>
                    <a:pt x="22" y="684"/>
                  </a:lnTo>
                  <a:cubicBezTo>
                    <a:pt x="22" y="684"/>
                    <a:pt x="440" y="488"/>
                    <a:pt x="1060" y="287"/>
                  </a:cubicBezTo>
                  <a:cubicBezTo>
                    <a:pt x="1680" y="91"/>
                    <a:pt x="3157" y="48"/>
                    <a:pt x="3157" y="48"/>
                  </a:cubicBezTo>
                  <a:lnTo>
                    <a:pt x="315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3" name="Google Shape;793;p33"/>
          <p:cNvGrpSpPr/>
          <p:nvPr/>
        </p:nvGrpSpPr>
        <p:grpSpPr>
          <a:xfrm>
            <a:off x="-909715" y="740365"/>
            <a:ext cx="3559852" cy="1788678"/>
            <a:chOff x="1997175" y="3512155"/>
            <a:chExt cx="1978025" cy="993765"/>
          </a:xfrm>
        </p:grpSpPr>
        <p:sp>
          <p:nvSpPr>
            <p:cNvPr id="794" name="Google Shape;794;p33"/>
            <p:cNvSpPr/>
            <p:nvPr/>
          </p:nvSpPr>
          <p:spPr>
            <a:xfrm>
              <a:off x="3152865" y="3512155"/>
              <a:ext cx="822336" cy="478175"/>
            </a:xfrm>
            <a:custGeom>
              <a:avLst/>
              <a:gdLst/>
              <a:ahLst/>
              <a:cxnLst/>
              <a:rect l="l" t="t" r="r" b="b"/>
              <a:pathLst>
                <a:path w="10726" h="6237" extrusionOk="0">
                  <a:moveTo>
                    <a:pt x="6789" y="1"/>
                  </a:moveTo>
                  <a:cubicBezTo>
                    <a:pt x="6694" y="1"/>
                    <a:pt x="6595" y="11"/>
                    <a:pt x="6488" y="33"/>
                  </a:cubicBezTo>
                  <a:cubicBezTo>
                    <a:pt x="5715" y="208"/>
                    <a:pt x="837" y="2724"/>
                    <a:pt x="837" y="2724"/>
                  </a:cubicBezTo>
                  <a:lnTo>
                    <a:pt x="0" y="4906"/>
                  </a:lnTo>
                  <a:lnTo>
                    <a:pt x="726" y="5811"/>
                  </a:lnTo>
                  <a:cubicBezTo>
                    <a:pt x="726" y="5811"/>
                    <a:pt x="1054" y="6237"/>
                    <a:pt x="1205" y="6237"/>
                  </a:cubicBezTo>
                  <a:cubicBezTo>
                    <a:pt x="1216" y="6237"/>
                    <a:pt x="1225" y="6234"/>
                    <a:pt x="1234" y="6230"/>
                  </a:cubicBezTo>
                  <a:cubicBezTo>
                    <a:pt x="1388" y="6187"/>
                    <a:pt x="2998" y="5769"/>
                    <a:pt x="2998" y="5769"/>
                  </a:cubicBezTo>
                  <a:lnTo>
                    <a:pt x="5800" y="5261"/>
                  </a:lnTo>
                  <a:lnTo>
                    <a:pt x="8977" y="5239"/>
                  </a:lnTo>
                  <a:lnTo>
                    <a:pt x="10105" y="5594"/>
                  </a:lnTo>
                  <a:cubicBezTo>
                    <a:pt x="10105" y="5594"/>
                    <a:pt x="10251" y="5663"/>
                    <a:pt x="10382" y="5663"/>
                  </a:cubicBezTo>
                  <a:cubicBezTo>
                    <a:pt x="10447" y="5663"/>
                    <a:pt x="10508" y="5646"/>
                    <a:pt x="10545" y="5594"/>
                  </a:cubicBezTo>
                  <a:cubicBezTo>
                    <a:pt x="10656" y="5435"/>
                    <a:pt x="10725" y="3518"/>
                    <a:pt x="10545" y="3031"/>
                  </a:cubicBezTo>
                  <a:cubicBezTo>
                    <a:pt x="10349" y="2549"/>
                    <a:pt x="9862" y="1532"/>
                    <a:pt x="8760" y="912"/>
                  </a:cubicBezTo>
                  <a:cubicBezTo>
                    <a:pt x="7807" y="402"/>
                    <a:pt x="7380" y="1"/>
                    <a:pt x="67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3"/>
            <p:cNvSpPr/>
            <p:nvPr/>
          </p:nvSpPr>
          <p:spPr>
            <a:xfrm>
              <a:off x="3117137" y="3646554"/>
              <a:ext cx="834066" cy="355431"/>
            </a:xfrm>
            <a:custGeom>
              <a:avLst/>
              <a:gdLst/>
              <a:ahLst/>
              <a:cxnLst/>
              <a:rect l="l" t="t" r="r" b="b"/>
              <a:pathLst>
                <a:path w="10879" h="4636" extrusionOk="0">
                  <a:moveTo>
                    <a:pt x="6088" y="0"/>
                  </a:moveTo>
                  <a:cubicBezTo>
                    <a:pt x="6033" y="0"/>
                    <a:pt x="6001" y="2"/>
                    <a:pt x="6001" y="2"/>
                  </a:cubicBezTo>
                  <a:lnTo>
                    <a:pt x="1457" y="2385"/>
                  </a:lnTo>
                  <a:cubicBezTo>
                    <a:pt x="1457" y="2385"/>
                    <a:pt x="1324" y="3418"/>
                    <a:pt x="1457" y="3465"/>
                  </a:cubicBezTo>
                  <a:cubicBezTo>
                    <a:pt x="1589" y="3508"/>
                    <a:pt x="0" y="4636"/>
                    <a:pt x="0" y="4636"/>
                  </a:cubicBezTo>
                  <a:cubicBezTo>
                    <a:pt x="0" y="4636"/>
                    <a:pt x="2849" y="4371"/>
                    <a:pt x="3379" y="4344"/>
                  </a:cubicBezTo>
                  <a:cubicBezTo>
                    <a:pt x="3909" y="4323"/>
                    <a:pt x="5715" y="3682"/>
                    <a:pt x="6160" y="3661"/>
                  </a:cubicBezTo>
                  <a:cubicBezTo>
                    <a:pt x="6317" y="3654"/>
                    <a:pt x="6512" y="3644"/>
                    <a:pt x="6755" y="3644"/>
                  </a:cubicBezTo>
                  <a:cubicBezTo>
                    <a:pt x="7225" y="3644"/>
                    <a:pt x="7873" y="3681"/>
                    <a:pt x="8760" y="3841"/>
                  </a:cubicBezTo>
                  <a:cubicBezTo>
                    <a:pt x="9397" y="3944"/>
                    <a:pt x="9861" y="3989"/>
                    <a:pt x="10186" y="3989"/>
                  </a:cubicBezTo>
                  <a:cubicBezTo>
                    <a:pt x="10547" y="3989"/>
                    <a:pt x="10735" y="3933"/>
                    <a:pt x="10794" y="3841"/>
                  </a:cubicBezTo>
                  <a:cubicBezTo>
                    <a:pt x="10879" y="3661"/>
                    <a:pt x="7749" y="1940"/>
                    <a:pt x="7568" y="1696"/>
                  </a:cubicBezTo>
                  <a:cubicBezTo>
                    <a:pt x="7372" y="1479"/>
                    <a:pt x="7219" y="902"/>
                    <a:pt x="7219" y="441"/>
                  </a:cubicBezTo>
                  <a:cubicBezTo>
                    <a:pt x="7219" y="34"/>
                    <a:pt x="6367" y="0"/>
                    <a:pt x="60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3"/>
            <p:cNvSpPr/>
            <p:nvPr/>
          </p:nvSpPr>
          <p:spPr>
            <a:xfrm>
              <a:off x="3663702" y="3664571"/>
              <a:ext cx="263276" cy="262126"/>
            </a:xfrm>
            <a:custGeom>
              <a:avLst/>
              <a:gdLst/>
              <a:ahLst/>
              <a:cxnLst/>
              <a:rect l="l" t="t" r="r" b="b"/>
              <a:pathLst>
                <a:path w="3434" h="3419" extrusionOk="0">
                  <a:moveTo>
                    <a:pt x="27" y="1"/>
                  </a:moveTo>
                  <a:cubicBezTo>
                    <a:pt x="0" y="1"/>
                    <a:pt x="3" y="53"/>
                    <a:pt x="21" y="53"/>
                  </a:cubicBezTo>
                  <a:cubicBezTo>
                    <a:pt x="725" y="248"/>
                    <a:pt x="1414" y="450"/>
                    <a:pt x="2076" y="715"/>
                  </a:cubicBezTo>
                  <a:cubicBezTo>
                    <a:pt x="2208" y="778"/>
                    <a:pt x="2383" y="826"/>
                    <a:pt x="2494" y="911"/>
                  </a:cubicBezTo>
                  <a:cubicBezTo>
                    <a:pt x="2579" y="979"/>
                    <a:pt x="2606" y="1091"/>
                    <a:pt x="2648" y="1197"/>
                  </a:cubicBezTo>
                  <a:cubicBezTo>
                    <a:pt x="2802" y="1620"/>
                    <a:pt x="2934" y="2039"/>
                    <a:pt x="3066" y="2457"/>
                  </a:cubicBezTo>
                  <a:cubicBezTo>
                    <a:pt x="3153" y="2697"/>
                    <a:pt x="3227" y="2954"/>
                    <a:pt x="3296" y="3201"/>
                  </a:cubicBezTo>
                  <a:lnTo>
                    <a:pt x="3296" y="3201"/>
                  </a:lnTo>
                  <a:cubicBezTo>
                    <a:pt x="3005" y="2776"/>
                    <a:pt x="2715" y="2356"/>
                    <a:pt x="2404" y="1949"/>
                  </a:cubicBezTo>
                  <a:cubicBezTo>
                    <a:pt x="2272" y="1774"/>
                    <a:pt x="2140" y="1530"/>
                    <a:pt x="1965" y="1377"/>
                  </a:cubicBezTo>
                  <a:cubicBezTo>
                    <a:pt x="1875" y="1308"/>
                    <a:pt x="1742" y="1265"/>
                    <a:pt x="1631" y="1223"/>
                  </a:cubicBezTo>
                  <a:cubicBezTo>
                    <a:pt x="1456" y="1154"/>
                    <a:pt x="1255" y="1112"/>
                    <a:pt x="1080" y="1043"/>
                  </a:cubicBezTo>
                  <a:cubicBezTo>
                    <a:pt x="794" y="979"/>
                    <a:pt x="508" y="889"/>
                    <a:pt x="222" y="826"/>
                  </a:cubicBezTo>
                  <a:cubicBezTo>
                    <a:pt x="175" y="826"/>
                    <a:pt x="153" y="868"/>
                    <a:pt x="196" y="889"/>
                  </a:cubicBezTo>
                  <a:cubicBezTo>
                    <a:pt x="418" y="932"/>
                    <a:pt x="662" y="1001"/>
                    <a:pt x="884" y="1064"/>
                  </a:cubicBezTo>
                  <a:cubicBezTo>
                    <a:pt x="1213" y="1154"/>
                    <a:pt x="1568" y="1223"/>
                    <a:pt x="1875" y="1398"/>
                  </a:cubicBezTo>
                  <a:cubicBezTo>
                    <a:pt x="2050" y="1509"/>
                    <a:pt x="2208" y="1753"/>
                    <a:pt x="2341" y="1927"/>
                  </a:cubicBezTo>
                  <a:cubicBezTo>
                    <a:pt x="2537" y="2235"/>
                    <a:pt x="2759" y="2521"/>
                    <a:pt x="2955" y="2833"/>
                  </a:cubicBezTo>
                  <a:cubicBezTo>
                    <a:pt x="3088" y="3029"/>
                    <a:pt x="3220" y="3209"/>
                    <a:pt x="3352" y="3405"/>
                  </a:cubicBezTo>
                  <a:cubicBezTo>
                    <a:pt x="3361" y="3414"/>
                    <a:pt x="3378" y="3419"/>
                    <a:pt x="3393" y="3419"/>
                  </a:cubicBezTo>
                  <a:cubicBezTo>
                    <a:pt x="3415" y="3419"/>
                    <a:pt x="3434" y="3409"/>
                    <a:pt x="3421" y="3384"/>
                  </a:cubicBezTo>
                  <a:cubicBezTo>
                    <a:pt x="3199" y="2653"/>
                    <a:pt x="2976" y="1927"/>
                    <a:pt x="2712" y="1223"/>
                  </a:cubicBezTo>
                  <a:cubicBezTo>
                    <a:pt x="2669" y="1112"/>
                    <a:pt x="2648" y="979"/>
                    <a:pt x="2579" y="911"/>
                  </a:cubicBezTo>
                  <a:cubicBezTo>
                    <a:pt x="2516" y="826"/>
                    <a:pt x="2383" y="778"/>
                    <a:pt x="2293" y="736"/>
                  </a:cubicBezTo>
                  <a:cubicBezTo>
                    <a:pt x="1875" y="561"/>
                    <a:pt x="1456" y="429"/>
                    <a:pt x="1017" y="296"/>
                  </a:cubicBezTo>
                  <a:cubicBezTo>
                    <a:pt x="704" y="185"/>
                    <a:pt x="376" y="95"/>
                    <a:pt x="42" y="5"/>
                  </a:cubicBezTo>
                  <a:cubicBezTo>
                    <a:pt x="37" y="2"/>
                    <a:pt x="32" y="1"/>
                    <a:pt x="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3"/>
            <p:cNvSpPr/>
            <p:nvPr/>
          </p:nvSpPr>
          <p:spPr>
            <a:xfrm>
              <a:off x="3660405" y="3594496"/>
              <a:ext cx="287273" cy="353284"/>
            </a:xfrm>
            <a:custGeom>
              <a:avLst/>
              <a:gdLst/>
              <a:ahLst/>
              <a:cxnLst/>
              <a:rect l="l" t="t" r="r" b="b"/>
              <a:pathLst>
                <a:path w="3747" h="4608" extrusionOk="0">
                  <a:moveTo>
                    <a:pt x="151" y="1"/>
                  </a:moveTo>
                  <a:cubicBezTo>
                    <a:pt x="136" y="1"/>
                    <a:pt x="118" y="7"/>
                    <a:pt x="106" y="18"/>
                  </a:cubicBezTo>
                  <a:cubicBezTo>
                    <a:pt x="0" y="500"/>
                    <a:pt x="0" y="988"/>
                    <a:pt x="106" y="1448"/>
                  </a:cubicBezTo>
                  <a:cubicBezTo>
                    <a:pt x="154" y="1740"/>
                    <a:pt x="218" y="2068"/>
                    <a:pt x="371" y="2312"/>
                  </a:cubicBezTo>
                  <a:cubicBezTo>
                    <a:pt x="504" y="2508"/>
                    <a:pt x="726" y="2640"/>
                    <a:pt x="927" y="2751"/>
                  </a:cubicBezTo>
                  <a:cubicBezTo>
                    <a:pt x="1611" y="3127"/>
                    <a:pt x="2273" y="3567"/>
                    <a:pt x="2913" y="3991"/>
                  </a:cubicBezTo>
                  <a:cubicBezTo>
                    <a:pt x="3088" y="4097"/>
                    <a:pt x="3242" y="4208"/>
                    <a:pt x="3417" y="4319"/>
                  </a:cubicBezTo>
                  <a:cubicBezTo>
                    <a:pt x="3464" y="4361"/>
                    <a:pt x="3528" y="4409"/>
                    <a:pt x="3597" y="4451"/>
                  </a:cubicBezTo>
                  <a:cubicBezTo>
                    <a:pt x="3597" y="4451"/>
                    <a:pt x="3681" y="4541"/>
                    <a:pt x="3660" y="4541"/>
                  </a:cubicBezTo>
                  <a:cubicBezTo>
                    <a:pt x="3654" y="4539"/>
                    <a:pt x="3649" y="4537"/>
                    <a:pt x="3644" y="4537"/>
                  </a:cubicBezTo>
                  <a:cubicBezTo>
                    <a:pt x="3613" y="4537"/>
                    <a:pt x="3603" y="4587"/>
                    <a:pt x="3639" y="4605"/>
                  </a:cubicBezTo>
                  <a:cubicBezTo>
                    <a:pt x="3645" y="4607"/>
                    <a:pt x="3651" y="4608"/>
                    <a:pt x="3657" y="4608"/>
                  </a:cubicBezTo>
                  <a:cubicBezTo>
                    <a:pt x="3715" y="4608"/>
                    <a:pt x="3746" y="4516"/>
                    <a:pt x="3708" y="4473"/>
                  </a:cubicBezTo>
                  <a:cubicBezTo>
                    <a:pt x="3681" y="4409"/>
                    <a:pt x="3575" y="4340"/>
                    <a:pt x="3507" y="4319"/>
                  </a:cubicBezTo>
                  <a:cubicBezTo>
                    <a:pt x="3178" y="4075"/>
                    <a:pt x="2845" y="3858"/>
                    <a:pt x="2516" y="3657"/>
                  </a:cubicBezTo>
                  <a:cubicBezTo>
                    <a:pt x="2161" y="3435"/>
                    <a:pt x="1828" y="3217"/>
                    <a:pt x="1499" y="3016"/>
                  </a:cubicBezTo>
                  <a:cubicBezTo>
                    <a:pt x="1060" y="2730"/>
                    <a:pt x="482" y="2577"/>
                    <a:pt x="329" y="2026"/>
                  </a:cubicBezTo>
                  <a:cubicBezTo>
                    <a:pt x="196" y="1629"/>
                    <a:pt x="64" y="1210"/>
                    <a:pt x="85" y="786"/>
                  </a:cubicBezTo>
                  <a:cubicBezTo>
                    <a:pt x="85" y="548"/>
                    <a:pt x="133" y="283"/>
                    <a:pt x="175" y="40"/>
                  </a:cubicBezTo>
                  <a:cubicBezTo>
                    <a:pt x="187" y="12"/>
                    <a:pt x="172" y="1"/>
                    <a:pt x="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3"/>
            <p:cNvSpPr/>
            <p:nvPr/>
          </p:nvSpPr>
          <p:spPr>
            <a:xfrm>
              <a:off x="1997175" y="3720922"/>
              <a:ext cx="1282417" cy="784999"/>
            </a:xfrm>
            <a:custGeom>
              <a:avLst/>
              <a:gdLst/>
              <a:ahLst/>
              <a:cxnLst/>
              <a:rect l="l" t="t" r="r" b="b"/>
              <a:pathLst>
                <a:path w="16727" h="10239" extrusionOk="0">
                  <a:moveTo>
                    <a:pt x="15911" y="1"/>
                  </a:moveTo>
                  <a:lnTo>
                    <a:pt x="727" y="3533"/>
                  </a:lnTo>
                  <a:cubicBezTo>
                    <a:pt x="727" y="3533"/>
                    <a:pt x="1" y="6023"/>
                    <a:pt x="727" y="7876"/>
                  </a:cubicBezTo>
                  <a:cubicBezTo>
                    <a:pt x="1479" y="9730"/>
                    <a:pt x="2713" y="10238"/>
                    <a:pt x="2713" y="10238"/>
                  </a:cubicBezTo>
                  <a:lnTo>
                    <a:pt x="16308" y="3507"/>
                  </a:lnTo>
                  <a:lnTo>
                    <a:pt x="16727" y="1632"/>
                  </a:lnTo>
                  <a:lnTo>
                    <a:pt x="159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855368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46"/>
        <p:cNvGrpSpPr/>
        <p:nvPr/>
      </p:nvGrpSpPr>
      <p:grpSpPr>
        <a:xfrm>
          <a:off x="0" y="0"/>
          <a:ext cx="0" cy="0"/>
          <a:chOff x="0" y="0"/>
          <a:chExt cx="0" cy="0"/>
        </a:xfrm>
      </p:grpSpPr>
      <p:grpSp>
        <p:nvGrpSpPr>
          <p:cNvPr id="3149" name="Google Shape;3149;p51"/>
          <p:cNvGrpSpPr/>
          <p:nvPr/>
        </p:nvGrpSpPr>
        <p:grpSpPr>
          <a:xfrm rot="-359601">
            <a:off x="7221140" y="883315"/>
            <a:ext cx="246539" cy="859372"/>
            <a:chOff x="3871459" y="1524906"/>
            <a:chExt cx="919351" cy="3204630"/>
          </a:xfrm>
        </p:grpSpPr>
        <p:sp>
          <p:nvSpPr>
            <p:cNvPr id="3150" name="Google Shape;3150;p51"/>
            <p:cNvSpPr/>
            <p:nvPr/>
          </p:nvSpPr>
          <p:spPr>
            <a:xfrm>
              <a:off x="4246630" y="3135713"/>
              <a:ext cx="175910" cy="1593822"/>
            </a:xfrm>
            <a:custGeom>
              <a:avLst/>
              <a:gdLst/>
              <a:ahLst/>
              <a:cxnLst/>
              <a:rect l="l" t="t" r="r" b="b"/>
              <a:pathLst>
                <a:path w="663" h="6007" extrusionOk="0">
                  <a:moveTo>
                    <a:pt x="1" y="1"/>
                  </a:moveTo>
                  <a:lnTo>
                    <a:pt x="1" y="6007"/>
                  </a:lnTo>
                  <a:lnTo>
                    <a:pt x="504" y="5784"/>
                  </a:lnTo>
                  <a:lnTo>
                    <a:pt x="663" y="5387"/>
                  </a:lnTo>
                  <a:lnTo>
                    <a:pt x="504" y="5297"/>
                  </a:lnTo>
                  <a:lnTo>
                    <a:pt x="504" y="5101"/>
                  </a:lnTo>
                  <a:lnTo>
                    <a:pt x="663" y="4968"/>
                  </a:lnTo>
                  <a:lnTo>
                    <a:pt x="663" y="4746"/>
                  </a:lnTo>
                  <a:lnTo>
                    <a:pt x="440" y="4682"/>
                  </a:lnTo>
                  <a:lnTo>
                    <a:pt x="440" y="4481"/>
                  </a:lnTo>
                  <a:lnTo>
                    <a:pt x="663" y="4481"/>
                  </a:lnTo>
                  <a:lnTo>
                    <a:pt x="663" y="4174"/>
                  </a:lnTo>
                  <a:lnTo>
                    <a:pt x="398" y="4153"/>
                  </a:lnTo>
                  <a:lnTo>
                    <a:pt x="6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51"/>
            <p:cNvSpPr/>
            <p:nvPr/>
          </p:nvSpPr>
          <p:spPr>
            <a:xfrm>
              <a:off x="4298633" y="3135713"/>
              <a:ext cx="11409" cy="1574188"/>
            </a:xfrm>
            <a:custGeom>
              <a:avLst/>
              <a:gdLst/>
              <a:ahLst/>
              <a:cxnLst/>
              <a:rect l="l" t="t" r="r" b="b"/>
              <a:pathLst>
                <a:path w="43" h="5933" extrusionOk="0">
                  <a:moveTo>
                    <a:pt x="1" y="1"/>
                  </a:moveTo>
                  <a:lnTo>
                    <a:pt x="1" y="599"/>
                  </a:lnTo>
                  <a:lnTo>
                    <a:pt x="1" y="2008"/>
                  </a:lnTo>
                  <a:lnTo>
                    <a:pt x="1" y="3708"/>
                  </a:lnTo>
                  <a:lnTo>
                    <a:pt x="1" y="5186"/>
                  </a:lnTo>
                  <a:lnTo>
                    <a:pt x="1" y="5673"/>
                  </a:lnTo>
                  <a:lnTo>
                    <a:pt x="1" y="5895"/>
                  </a:lnTo>
                  <a:lnTo>
                    <a:pt x="1" y="5917"/>
                  </a:lnTo>
                  <a:cubicBezTo>
                    <a:pt x="1" y="5927"/>
                    <a:pt x="6" y="5932"/>
                    <a:pt x="11" y="5932"/>
                  </a:cubicBezTo>
                  <a:cubicBezTo>
                    <a:pt x="16" y="5932"/>
                    <a:pt x="22" y="5927"/>
                    <a:pt x="22" y="5917"/>
                  </a:cubicBezTo>
                  <a:lnTo>
                    <a:pt x="22" y="5318"/>
                  </a:lnTo>
                  <a:lnTo>
                    <a:pt x="22" y="3909"/>
                  </a:lnTo>
                  <a:lnTo>
                    <a:pt x="22" y="2209"/>
                  </a:lnTo>
                  <a:lnTo>
                    <a:pt x="22" y="731"/>
                  </a:lnTo>
                  <a:lnTo>
                    <a:pt x="22" y="244"/>
                  </a:lnTo>
                  <a:cubicBezTo>
                    <a:pt x="22" y="181"/>
                    <a:pt x="43" y="91"/>
                    <a:pt x="22" y="22"/>
                  </a:cubicBezTo>
                  <a:lnTo>
                    <a:pt x="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51"/>
            <p:cNvSpPr/>
            <p:nvPr/>
          </p:nvSpPr>
          <p:spPr>
            <a:xfrm>
              <a:off x="3871459" y="2135161"/>
              <a:ext cx="919351" cy="1527756"/>
            </a:xfrm>
            <a:custGeom>
              <a:avLst/>
              <a:gdLst/>
              <a:ahLst/>
              <a:cxnLst/>
              <a:rect l="l" t="t" r="r" b="b"/>
              <a:pathLst>
                <a:path w="3465" h="5758" extrusionOk="0">
                  <a:moveTo>
                    <a:pt x="2363" y="154"/>
                  </a:moveTo>
                  <a:cubicBezTo>
                    <a:pt x="2426" y="154"/>
                    <a:pt x="2474" y="197"/>
                    <a:pt x="2474" y="244"/>
                  </a:cubicBezTo>
                  <a:lnTo>
                    <a:pt x="2474" y="398"/>
                  </a:lnTo>
                  <a:cubicBezTo>
                    <a:pt x="2474" y="440"/>
                    <a:pt x="2426" y="509"/>
                    <a:pt x="2363" y="509"/>
                  </a:cubicBezTo>
                  <a:lnTo>
                    <a:pt x="1123" y="509"/>
                  </a:lnTo>
                  <a:cubicBezTo>
                    <a:pt x="1060" y="509"/>
                    <a:pt x="1017" y="440"/>
                    <a:pt x="1017" y="398"/>
                  </a:cubicBezTo>
                  <a:lnTo>
                    <a:pt x="1017" y="244"/>
                  </a:lnTo>
                  <a:cubicBezTo>
                    <a:pt x="1017" y="197"/>
                    <a:pt x="1060" y="154"/>
                    <a:pt x="1123" y="154"/>
                  </a:cubicBezTo>
                  <a:close/>
                  <a:moveTo>
                    <a:pt x="837" y="1"/>
                  </a:moveTo>
                  <a:cubicBezTo>
                    <a:pt x="377" y="1"/>
                    <a:pt x="0" y="377"/>
                    <a:pt x="0" y="837"/>
                  </a:cubicBezTo>
                  <a:lnTo>
                    <a:pt x="0" y="4015"/>
                  </a:lnTo>
                  <a:cubicBezTo>
                    <a:pt x="0" y="4481"/>
                    <a:pt x="196" y="4921"/>
                    <a:pt x="509" y="5249"/>
                  </a:cubicBezTo>
                  <a:cubicBezTo>
                    <a:pt x="837" y="5583"/>
                    <a:pt x="1282" y="5758"/>
                    <a:pt x="1743" y="5758"/>
                  </a:cubicBezTo>
                  <a:cubicBezTo>
                    <a:pt x="2209" y="5758"/>
                    <a:pt x="2649" y="5583"/>
                    <a:pt x="2956" y="5249"/>
                  </a:cubicBezTo>
                  <a:cubicBezTo>
                    <a:pt x="3289" y="4921"/>
                    <a:pt x="3464" y="4481"/>
                    <a:pt x="3464" y="4015"/>
                  </a:cubicBezTo>
                  <a:lnTo>
                    <a:pt x="3464" y="837"/>
                  </a:lnTo>
                  <a:cubicBezTo>
                    <a:pt x="3464" y="377"/>
                    <a:pt x="3109" y="1"/>
                    <a:pt x="2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51"/>
            <p:cNvSpPr/>
            <p:nvPr/>
          </p:nvSpPr>
          <p:spPr>
            <a:xfrm>
              <a:off x="3952914" y="2309481"/>
              <a:ext cx="762013" cy="1248101"/>
            </a:xfrm>
            <a:custGeom>
              <a:avLst/>
              <a:gdLst/>
              <a:ahLst/>
              <a:cxnLst/>
              <a:rect l="l" t="t" r="r" b="b"/>
              <a:pathLst>
                <a:path w="2872" h="4704" extrusionOk="0">
                  <a:moveTo>
                    <a:pt x="2122" y="43"/>
                  </a:moveTo>
                  <a:cubicBezTo>
                    <a:pt x="2188" y="43"/>
                    <a:pt x="2254" y="48"/>
                    <a:pt x="2320" y="69"/>
                  </a:cubicBezTo>
                  <a:cubicBezTo>
                    <a:pt x="2606" y="138"/>
                    <a:pt x="2802" y="403"/>
                    <a:pt x="2829" y="710"/>
                  </a:cubicBezTo>
                  <a:lnTo>
                    <a:pt x="2829" y="954"/>
                  </a:lnTo>
                  <a:lnTo>
                    <a:pt x="2829" y="2167"/>
                  </a:lnTo>
                  <a:lnTo>
                    <a:pt x="2829" y="3205"/>
                  </a:lnTo>
                  <a:cubicBezTo>
                    <a:pt x="2829" y="3401"/>
                    <a:pt x="2802" y="3602"/>
                    <a:pt x="2718" y="3777"/>
                  </a:cubicBezTo>
                  <a:cubicBezTo>
                    <a:pt x="2585" y="4131"/>
                    <a:pt x="2299" y="4417"/>
                    <a:pt x="1966" y="4550"/>
                  </a:cubicBezTo>
                  <a:cubicBezTo>
                    <a:pt x="1791" y="4619"/>
                    <a:pt x="1611" y="4661"/>
                    <a:pt x="1436" y="4661"/>
                  </a:cubicBezTo>
                  <a:cubicBezTo>
                    <a:pt x="1060" y="4661"/>
                    <a:pt x="684" y="4508"/>
                    <a:pt x="446" y="4243"/>
                  </a:cubicBezTo>
                  <a:cubicBezTo>
                    <a:pt x="181" y="3978"/>
                    <a:pt x="48" y="3623"/>
                    <a:pt x="48" y="3268"/>
                  </a:cubicBezTo>
                  <a:lnTo>
                    <a:pt x="48" y="2500"/>
                  </a:lnTo>
                  <a:lnTo>
                    <a:pt x="48" y="1197"/>
                  </a:lnTo>
                  <a:lnTo>
                    <a:pt x="48" y="779"/>
                  </a:lnTo>
                  <a:lnTo>
                    <a:pt x="48" y="710"/>
                  </a:lnTo>
                  <a:cubicBezTo>
                    <a:pt x="48" y="557"/>
                    <a:pt x="91" y="424"/>
                    <a:pt x="181" y="313"/>
                  </a:cubicBezTo>
                  <a:cubicBezTo>
                    <a:pt x="265" y="180"/>
                    <a:pt x="419" y="90"/>
                    <a:pt x="551" y="69"/>
                  </a:cubicBezTo>
                  <a:cubicBezTo>
                    <a:pt x="620" y="48"/>
                    <a:pt x="684" y="48"/>
                    <a:pt x="753" y="48"/>
                  </a:cubicBezTo>
                  <a:lnTo>
                    <a:pt x="1923" y="48"/>
                  </a:lnTo>
                  <a:cubicBezTo>
                    <a:pt x="1989" y="48"/>
                    <a:pt x="2056" y="43"/>
                    <a:pt x="2122" y="43"/>
                  </a:cubicBezTo>
                  <a:close/>
                  <a:moveTo>
                    <a:pt x="718" y="0"/>
                  </a:moveTo>
                  <a:cubicBezTo>
                    <a:pt x="647" y="0"/>
                    <a:pt x="575" y="6"/>
                    <a:pt x="509" y="27"/>
                  </a:cubicBezTo>
                  <a:cubicBezTo>
                    <a:pt x="202" y="117"/>
                    <a:pt x="1" y="382"/>
                    <a:pt x="1" y="689"/>
                  </a:cubicBezTo>
                  <a:lnTo>
                    <a:pt x="1" y="933"/>
                  </a:lnTo>
                  <a:lnTo>
                    <a:pt x="1" y="2188"/>
                  </a:lnTo>
                  <a:lnTo>
                    <a:pt x="1" y="3226"/>
                  </a:lnTo>
                  <a:cubicBezTo>
                    <a:pt x="1" y="3448"/>
                    <a:pt x="22" y="3665"/>
                    <a:pt x="133" y="3867"/>
                  </a:cubicBezTo>
                  <a:cubicBezTo>
                    <a:pt x="265" y="4195"/>
                    <a:pt x="551" y="4486"/>
                    <a:pt x="906" y="4619"/>
                  </a:cubicBezTo>
                  <a:cubicBezTo>
                    <a:pt x="1060" y="4682"/>
                    <a:pt x="1261" y="4703"/>
                    <a:pt x="1436" y="4703"/>
                  </a:cubicBezTo>
                  <a:cubicBezTo>
                    <a:pt x="1812" y="4703"/>
                    <a:pt x="2167" y="4571"/>
                    <a:pt x="2432" y="4306"/>
                  </a:cubicBezTo>
                  <a:cubicBezTo>
                    <a:pt x="2696" y="4041"/>
                    <a:pt x="2871" y="3692"/>
                    <a:pt x="2871" y="3316"/>
                  </a:cubicBezTo>
                  <a:lnTo>
                    <a:pt x="2871" y="2521"/>
                  </a:lnTo>
                  <a:lnTo>
                    <a:pt x="2871" y="1176"/>
                  </a:lnTo>
                  <a:lnTo>
                    <a:pt x="2871" y="752"/>
                  </a:lnTo>
                  <a:lnTo>
                    <a:pt x="2871" y="689"/>
                  </a:lnTo>
                  <a:cubicBezTo>
                    <a:pt x="2871" y="535"/>
                    <a:pt x="2802" y="382"/>
                    <a:pt x="2718" y="271"/>
                  </a:cubicBezTo>
                  <a:cubicBezTo>
                    <a:pt x="2628" y="138"/>
                    <a:pt x="2495" y="69"/>
                    <a:pt x="2342" y="27"/>
                  </a:cubicBezTo>
                  <a:cubicBezTo>
                    <a:pt x="2273" y="6"/>
                    <a:pt x="2209" y="6"/>
                    <a:pt x="2119" y="6"/>
                  </a:cubicBezTo>
                  <a:lnTo>
                    <a:pt x="928" y="6"/>
                  </a:lnTo>
                  <a:cubicBezTo>
                    <a:pt x="861" y="6"/>
                    <a:pt x="790" y="0"/>
                    <a:pt x="718"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51"/>
            <p:cNvSpPr/>
            <p:nvPr/>
          </p:nvSpPr>
          <p:spPr>
            <a:xfrm>
              <a:off x="4141295" y="2462576"/>
              <a:ext cx="386579" cy="878499"/>
            </a:xfrm>
            <a:custGeom>
              <a:avLst/>
              <a:gdLst/>
              <a:ahLst/>
              <a:cxnLst/>
              <a:rect l="l" t="t" r="r" b="b"/>
              <a:pathLst>
                <a:path w="1457" h="3311" extrusionOk="0">
                  <a:moveTo>
                    <a:pt x="583" y="40"/>
                  </a:moveTo>
                  <a:cubicBezTo>
                    <a:pt x="640" y="40"/>
                    <a:pt x="697" y="43"/>
                    <a:pt x="747" y="43"/>
                  </a:cubicBezTo>
                  <a:cubicBezTo>
                    <a:pt x="796" y="43"/>
                    <a:pt x="846" y="41"/>
                    <a:pt x="895" y="41"/>
                  </a:cubicBezTo>
                  <a:cubicBezTo>
                    <a:pt x="1000" y="41"/>
                    <a:pt x="1102" y="51"/>
                    <a:pt x="1192" y="112"/>
                  </a:cubicBezTo>
                  <a:cubicBezTo>
                    <a:pt x="1324" y="202"/>
                    <a:pt x="1388" y="356"/>
                    <a:pt x="1388" y="509"/>
                  </a:cubicBezTo>
                  <a:lnTo>
                    <a:pt x="1388" y="732"/>
                  </a:lnTo>
                  <a:lnTo>
                    <a:pt x="1388" y="1611"/>
                  </a:lnTo>
                  <a:lnTo>
                    <a:pt x="1388" y="2516"/>
                  </a:lnTo>
                  <a:lnTo>
                    <a:pt x="1388" y="2781"/>
                  </a:lnTo>
                  <a:cubicBezTo>
                    <a:pt x="1388" y="2914"/>
                    <a:pt x="1367" y="3025"/>
                    <a:pt x="1277" y="3115"/>
                  </a:cubicBezTo>
                  <a:cubicBezTo>
                    <a:pt x="1192" y="3200"/>
                    <a:pt x="1081" y="3247"/>
                    <a:pt x="970" y="3247"/>
                  </a:cubicBezTo>
                  <a:lnTo>
                    <a:pt x="419" y="3247"/>
                  </a:lnTo>
                  <a:cubicBezTo>
                    <a:pt x="308" y="3221"/>
                    <a:pt x="196" y="3157"/>
                    <a:pt x="133" y="3067"/>
                  </a:cubicBezTo>
                  <a:cubicBezTo>
                    <a:pt x="64" y="2982"/>
                    <a:pt x="43" y="2871"/>
                    <a:pt x="43" y="2760"/>
                  </a:cubicBezTo>
                  <a:lnTo>
                    <a:pt x="43" y="2495"/>
                  </a:lnTo>
                  <a:lnTo>
                    <a:pt x="43" y="1568"/>
                  </a:lnTo>
                  <a:lnTo>
                    <a:pt x="43" y="684"/>
                  </a:lnTo>
                  <a:lnTo>
                    <a:pt x="43" y="509"/>
                  </a:lnTo>
                  <a:cubicBezTo>
                    <a:pt x="43" y="308"/>
                    <a:pt x="154" y="154"/>
                    <a:pt x="329" y="91"/>
                  </a:cubicBezTo>
                  <a:cubicBezTo>
                    <a:pt x="398" y="48"/>
                    <a:pt x="491" y="40"/>
                    <a:pt x="583" y="40"/>
                  </a:cubicBezTo>
                  <a:close/>
                  <a:moveTo>
                    <a:pt x="530" y="1"/>
                  </a:moveTo>
                  <a:cubicBezTo>
                    <a:pt x="461" y="1"/>
                    <a:pt x="371" y="1"/>
                    <a:pt x="308" y="22"/>
                  </a:cubicBezTo>
                  <a:cubicBezTo>
                    <a:pt x="218" y="70"/>
                    <a:pt x="133" y="154"/>
                    <a:pt x="64" y="244"/>
                  </a:cubicBezTo>
                  <a:cubicBezTo>
                    <a:pt x="0" y="334"/>
                    <a:pt x="0" y="440"/>
                    <a:pt x="0" y="552"/>
                  </a:cubicBezTo>
                  <a:lnTo>
                    <a:pt x="0" y="1304"/>
                  </a:lnTo>
                  <a:lnTo>
                    <a:pt x="0" y="2320"/>
                  </a:lnTo>
                  <a:lnTo>
                    <a:pt x="0" y="2824"/>
                  </a:lnTo>
                  <a:cubicBezTo>
                    <a:pt x="0" y="3046"/>
                    <a:pt x="175" y="3247"/>
                    <a:pt x="398" y="3290"/>
                  </a:cubicBezTo>
                  <a:cubicBezTo>
                    <a:pt x="461" y="3311"/>
                    <a:pt x="530" y="3311"/>
                    <a:pt x="572" y="3311"/>
                  </a:cubicBezTo>
                  <a:lnTo>
                    <a:pt x="970" y="3311"/>
                  </a:lnTo>
                  <a:cubicBezTo>
                    <a:pt x="970" y="3311"/>
                    <a:pt x="971" y="3311"/>
                    <a:pt x="972" y="3311"/>
                  </a:cubicBezTo>
                  <a:lnTo>
                    <a:pt x="972" y="3311"/>
                  </a:lnTo>
                  <a:cubicBezTo>
                    <a:pt x="1193" y="3289"/>
                    <a:pt x="1409" y="3135"/>
                    <a:pt x="1430" y="2892"/>
                  </a:cubicBezTo>
                  <a:cubicBezTo>
                    <a:pt x="1457" y="2824"/>
                    <a:pt x="1457" y="2760"/>
                    <a:pt x="1457" y="2691"/>
                  </a:cubicBezTo>
                  <a:lnTo>
                    <a:pt x="1457" y="1876"/>
                  </a:lnTo>
                  <a:lnTo>
                    <a:pt x="1457" y="885"/>
                  </a:lnTo>
                  <a:lnTo>
                    <a:pt x="1457" y="573"/>
                  </a:lnTo>
                  <a:cubicBezTo>
                    <a:pt x="1457" y="488"/>
                    <a:pt x="1457" y="398"/>
                    <a:pt x="1409" y="308"/>
                  </a:cubicBezTo>
                  <a:cubicBezTo>
                    <a:pt x="1346" y="112"/>
                    <a:pt x="1166" y="1"/>
                    <a:pt x="948"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51"/>
            <p:cNvSpPr/>
            <p:nvPr/>
          </p:nvSpPr>
          <p:spPr>
            <a:xfrm>
              <a:off x="4141295" y="2732414"/>
              <a:ext cx="386579" cy="11409"/>
            </a:xfrm>
            <a:custGeom>
              <a:avLst/>
              <a:gdLst/>
              <a:ahLst/>
              <a:cxnLst/>
              <a:rect l="l" t="t" r="r" b="b"/>
              <a:pathLst>
                <a:path w="1457" h="43" extrusionOk="0">
                  <a:moveTo>
                    <a:pt x="22" y="1"/>
                  </a:moveTo>
                  <a:cubicBezTo>
                    <a:pt x="0" y="1"/>
                    <a:pt x="0" y="43"/>
                    <a:pt x="22" y="43"/>
                  </a:cubicBezTo>
                  <a:lnTo>
                    <a:pt x="1430" y="43"/>
                  </a:lnTo>
                  <a:cubicBezTo>
                    <a:pt x="1457" y="43"/>
                    <a:pt x="1457" y="1"/>
                    <a:pt x="1430"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51"/>
            <p:cNvSpPr/>
            <p:nvPr/>
          </p:nvSpPr>
          <p:spPr>
            <a:xfrm>
              <a:off x="4141295" y="3024806"/>
              <a:ext cx="386579" cy="18573"/>
            </a:xfrm>
            <a:custGeom>
              <a:avLst/>
              <a:gdLst/>
              <a:ahLst/>
              <a:cxnLst/>
              <a:rect l="l" t="t" r="r" b="b"/>
              <a:pathLst>
                <a:path w="1457" h="70" extrusionOk="0">
                  <a:moveTo>
                    <a:pt x="22" y="0"/>
                  </a:moveTo>
                  <a:cubicBezTo>
                    <a:pt x="0" y="0"/>
                    <a:pt x="0" y="69"/>
                    <a:pt x="22" y="69"/>
                  </a:cubicBezTo>
                  <a:lnTo>
                    <a:pt x="1430" y="69"/>
                  </a:lnTo>
                  <a:cubicBezTo>
                    <a:pt x="1457" y="69"/>
                    <a:pt x="1457" y="0"/>
                    <a:pt x="1430"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51"/>
            <p:cNvSpPr/>
            <p:nvPr/>
          </p:nvSpPr>
          <p:spPr>
            <a:xfrm>
              <a:off x="4012082" y="1524906"/>
              <a:ext cx="726725" cy="718772"/>
            </a:xfrm>
            <a:custGeom>
              <a:avLst/>
              <a:gdLst/>
              <a:ahLst/>
              <a:cxnLst/>
              <a:rect l="l" t="t" r="r" b="b"/>
              <a:pathLst>
                <a:path w="2739" h="2709" extrusionOk="0">
                  <a:moveTo>
                    <a:pt x="1399" y="0"/>
                  </a:moveTo>
                  <a:cubicBezTo>
                    <a:pt x="998" y="0"/>
                    <a:pt x="587" y="169"/>
                    <a:pt x="328" y="489"/>
                  </a:cubicBezTo>
                  <a:cubicBezTo>
                    <a:pt x="154" y="712"/>
                    <a:pt x="42" y="977"/>
                    <a:pt x="21" y="1241"/>
                  </a:cubicBezTo>
                  <a:cubicBezTo>
                    <a:pt x="0" y="1527"/>
                    <a:pt x="64" y="1813"/>
                    <a:pt x="223" y="2057"/>
                  </a:cubicBezTo>
                  <a:cubicBezTo>
                    <a:pt x="286" y="2147"/>
                    <a:pt x="419" y="2301"/>
                    <a:pt x="419" y="2301"/>
                  </a:cubicBezTo>
                  <a:lnTo>
                    <a:pt x="752" y="2301"/>
                  </a:lnTo>
                  <a:cubicBezTo>
                    <a:pt x="752" y="2301"/>
                    <a:pt x="572" y="2168"/>
                    <a:pt x="487" y="2078"/>
                  </a:cubicBezTo>
                  <a:cubicBezTo>
                    <a:pt x="355" y="1903"/>
                    <a:pt x="265" y="1681"/>
                    <a:pt x="244" y="1437"/>
                  </a:cubicBezTo>
                  <a:cubicBezTo>
                    <a:pt x="223" y="1326"/>
                    <a:pt x="244" y="1194"/>
                    <a:pt x="265" y="1088"/>
                  </a:cubicBezTo>
                  <a:cubicBezTo>
                    <a:pt x="286" y="955"/>
                    <a:pt x="328" y="865"/>
                    <a:pt x="397" y="754"/>
                  </a:cubicBezTo>
                  <a:cubicBezTo>
                    <a:pt x="530" y="558"/>
                    <a:pt x="705" y="399"/>
                    <a:pt x="906" y="315"/>
                  </a:cubicBezTo>
                  <a:cubicBezTo>
                    <a:pt x="1055" y="238"/>
                    <a:pt x="1217" y="204"/>
                    <a:pt x="1382" y="204"/>
                  </a:cubicBezTo>
                  <a:cubicBezTo>
                    <a:pt x="1458" y="204"/>
                    <a:pt x="1534" y="211"/>
                    <a:pt x="1610" y="225"/>
                  </a:cubicBezTo>
                  <a:cubicBezTo>
                    <a:pt x="2076" y="315"/>
                    <a:pt x="2426" y="712"/>
                    <a:pt x="2516" y="1173"/>
                  </a:cubicBezTo>
                  <a:cubicBezTo>
                    <a:pt x="2516" y="1220"/>
                    <a:pt x="2537" y="1284"/>
                    <a:pt x="2537" y="1353"/>
                  </a:cubicBezTo>
                  <a:cubicBezTo>
                    <a:pt x="2516" y="1591"/>
                    <a:pt x="2447" y="1813"/>
                    <a:pt x="2315" y="2036"/>
                  </a:cubicBezTo>
                  <a:cubicBezTo>
                    <a:pt x="2251" y="2099"/>
                    <a:pt x="2161" y="2211"/>
                    <a:pt x="2076" y="2253"/>
                  </a:cubicBezTo>
                  <a:cubicBezTo>
                    <a:pt x="2029" y="2301"/>
                    <a:pt x="1986" y="2322"/>
                    <a:pt x="1944" y="2364"/>
                  </a:cubicBezTo>
                  <a:cubicBezTo>
                    <a:pt x="1896" y="2364"/>
                    <a:pt x="1875" y="2385"/>
                    <a:pt x="1854" y="2385"/>
                  </a:cubicBezTo>
                  <a:cubicBezTo>
                    <a:pt x="1833" y="2412"/>
                    <a:pt x="1811" y="2412"/>
                    <a:pt x="1785" y="2433"/>
                  </a:cubicBezTo>
                  <a:cubicBezTo>
                    <a:pt x="1635" y="2481"/>
                    <a:pt x="1464" y="2510"/>
                    <a:pt x="1300" y="2510"/>
                  </a:cubicBezTo>
                  <a:cubicBezTo>
                    <a:pt x="1175" y="2510"/>
                    <a:pt x="1054" y="2493"/>
                    <a:pt x="948" y="2454"/>
                  </a:cubicBezTo>
                  <a:lnTo>
                    <a:pt x="572" y="2454"/>
                  </a:lnTo>
                  <a:cubicBezTo>
                    <a:pt x="805" y="2620"/>
                    <a:pt x="1069" y="2709"/>
                    <a:pt x="1353" y="2709"/>
                  </a:cubicBezTo>
                  <a:cubicBezTo>
                    <a:pt x="1451" y="2709"/>
                    <a:pt x="1551" y="2698"/>
                    <a:pt x="1653" y="2677"/>
                  </a:cubicBezTo>
                  <a:cubicBezTo>
                    <a:pt x="2182" y="2565"/>
                    <a:pt x="2627" y="2121"/>
                    <a:pt x="2712" y="1570"/>
                  </a:cubicBezTo>
                  <a:cubicBezTo>
                    <a:pt x="2738" y="1506"/>
                    <a:pt x="2738" y="1416"/>
                    <a:pt x="2738" y="1353"/>
                  </a:cubicBezTo>
                  <a:cubicBezTo>
                    <a:pt x="2738" y="775"/>
                    <a:pt x="2383" y="267"/>
                    <a:pt x="1833" y="71"/>
                  </a:cubicBezTo>
                  <a:cubicBezTo>
                    <a:pt x="1695" y="24"/>
                    <a:pt x="1547" y="0"/>
                    <a:pt x="13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58" name="Google Shape;3158;p51"/>
          <p:cNvGrpSpPr/>
          <p:nvPr/>
        </p:nvGrpSpPr>
        <p:grpSpPr>
          <a:xfrm flipH="1">
            <a:off x="7262181" y="273658"/>
            <a:ext cx="2832334" cy="1423171"/>
            <a:chOff x="1997175" y="3512155"/>
            <a:chExt cx="1978025" cy="993765"/>
          </a:xfrm>
        </p:grpSpPr>
        <p:sp>
          <p:nvSpPr>
            <p:cNvPr id="3159" name="Google Shape;3159;p51"/>
            <p:cNvSpPr/>
            <p:nvPr/>
          </p:nvSpPr>
          <p:spPr>
            <a:xfrm>
              <a:off x="3152865" y="3512155"/>
              <a:ext cx="822336" cy="478175"/>
            </a:xfrm>
            <a:custGeom>
              <a:avLst/>
              <a:gdLst/>
              <a:ahLst/>
              <a:cxnLst/>
              <a:rect l="l" t="t" r="r" b="b"/>
              <a:pathLst>
                <a:path w="10726" h="6237" extrusionOk="0">
                  <a:moveTo>
                    <a:pt x="6789" y="1"/>
                  </a:moveTo>
                  <a:cubicBezTo>
                    <a:pt x="6694" y="1"/>
                    <a:pt x="6595" y="11"/>
                    <a:pt x="6488" y="33"/>
                  </a:cubicBezTo>
                  <a:cubicBezTo>
                    <a:pt x="5715" y="208"/>
                    <a:pt x="837" y="2724"/>
                    <a:pt x="837" y="2724"/>
                  </a:cubicBezTo>
                  <a:lnTo>
                    <a:pt x="0" y="4906"/>
                  </a:lnTo>
                  <a:lnTo>
                    <a:pt x="726" y="5811"/>
                  </a:lnTo>
                  <a:cubicBezTo>
                    <a:pt x="726" y="5811"/>
                    <a:pt x="1054" y="6237"/>
                    <a:pt x="1205" y="6237"/>
                  </a:cubicBezTo>
                  <a:cubicBezTo>
                    <a:pt x="1216" y="6237"/>
                    <a:pt x="1225" y="6234"/>
                    <a:pt x="1234" y="6230"/>
                  </a:cubicBezTo>
                  <a:cubicBezTo>
                    <a:pt x="1388" y="6187"/>
                    <a:pt x="2998" y="5769"/>
                    <a:pt x="2998" y="5769"/>
                  </a:cubicBezTo>
                  <a:lnTo>
                    <a:pt x="5800" y="5261"/>
                  </a:lnTo>
                  <a:lnTo>
                    <a:pt x="8977" y="5239"/>
                  </a:lnTo>
                  <a:lnTo>
                    <a:pt x="10105" y="5594"/>
                  </a:lnTo>
                  <a:cubicBezTo>
                    <a:pt x="10105" y="5594"/>
                    <a:pt x="10251" y="5663"/>
                    <a:pt x="10382" y="5663"/>
                  </a:cubicBezTo>
                  <a:cubicBezTo>
                    <a:pt x="10447" y="5663"/>
                    <a:pt x="10508" y="5646"/>
                    <a:pt x="10545" y="5594"/>
                  </a:cubicBezTo>
                  <a:cubicBezTo>
                    <a:pt x="10656" y="5435"/>
                    <a:pt x="10725" y="3518"/>
                    <a:pt x="10545" y="3031"/>
                  </a:cubicBezTo>
                  <a:cubicBezTo>
                    <a:pt x="10349" y="2549"/>
                    <a:pt x="9862" y="1532"/>
                    <a:pt x="8760" y="912"/>
                  </a:cubicBezTo>
                  <a:cubicBezTo>
                    <a:pt x="7807" y="402"/>
                    <a:pt x="7380" y="1"/>
                    <a:pt x="67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51"/>
            <p:cNvSpPr/>
            <p:nvPr/>
          </p:nvSpPr>
          <p:spPr>
            <a:xfrm>
              <a:off x="3117137" y="3646554"/>
              <a:ext cx="834066" cy="355431"/>
            </a:xfrm>
            <a:custGeom>
              <a:avLst/>
              <a:gdLst/>
              <a:ahLst/>
              <a:cxnLst/>
              <a:rect l="l" t="t" r="r" b="b"/>
              <a:pathLst>
                <a:path w="10879" h="4636" extrusionOk="0">
                  <a:moveTo>
                    <a:pt x="6088" y="0"/>
                  </a:moveTo>
                  <a:cubicBezTo>
                    <a:pt x="6033" y="0"/>
                    <a:pt x="6001" y="2"/>
                    <a:pt x="6001" y="2"/>
                  </a:cubicBezTo>
                  <a:lnTo>
                    <a:pt x="1457" y="2385"/>
                  </a:lnTo>
                  <a:cubicBezTo>
                    <a:pt x="1457" y="2385"/>
                    <a:pt x="1324" y="3418"/>
                    <a:pt x="1457" y="3465"/>
                  </a:cubicBezTo>
                  <a:cubicBezTo>
                    <a:pt x="1589" y="3508"/>
                    <a:pt x="0" y="4636"/>
                    <a:pt x="0" y="4636"/>
                  </a:cubicBezTo>
                  <a:cubicBezTo>
                    <a:pt x="0" y="4636"/>
                    <a:pt x="2849" y="4371"/>
                    <a:pt x="3379" y="4344"/>
                  </a:cubicBezTo>
                  <a:cubicBezTo>
                    <a:pt x="3909" y="4323"/>
                    <a:pt x="5715" y="3682"/>
                    <a:pt x="6160" y="3661"/>
                  </a:cubicBezTo>
                  <a:cubicBezTo>
                    <a:pt x="6317" y="3654"/>
                    <a:pt x="6512" y="3644"/>
                    <a:pt x="6755" y="3644"/>
                  </a:cubicBezTo>
                  <a:cubicBezTo>
                    <a:pt x="7225" y="3644"/>
                    <a:pt x="7873" y="3681"/>
                    <a:pt x="8760" y="3841"/>
                  </a:cubicBezTo>
                  <a:cubicBezTo>
                    <a:pt x="9397" y="3944"/>
                    <a:pt x="9861" y="3989"/>
                    <a:pt x="10186" y="3989"/>
                  </a:cubicBezTo>
                  <a:cubicBezTo>
                    <a:pt x="10547" y="3989"/>
                    <a:pt x="10735" y="3933"/>
                    <a:pt x="10794" y="3841"/>
                  </a:cubicBezTo>
                  <a:cubicBezTo>
                    <a:pt x="10879" y="3661"/>
                    <a:pt x="7749" y="1940"/>
                    <a:pt x="7568" y="1696"/>
                  </a:cubicBezTo>
                  <a:cubicBezTo>
                    <a:pt x="7372" y="1479"/>
                    <a:pt x="7219" y="902"/>
                    <a:pt x="7219" y="441"/>
                  </a:cubicBezTo>
                  <a:cubicBezTo>
                    <a:pt x="7219" y="34"/>
                    <a:pt x="6367" y="0"/>
                    <a:pt x="60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51"/>
            <p:cNvSpPr/>
            <p:nvPr/>
          </p:nvSpPr>
          <p:spPr>
            <a:xfrm>
              <a:off x="3663702" y="3664571"/>
              <a:ext cx="263276" cy="262126"/>
            </a:xfrm>
            <a:custGeom>
              <a:avLst/>
              <a:gdLst/>
              <a:ahLst/>
              <a:cxnLst/>
              <a:rect l="l" t="t" r="r" b="b"/>
              <a:pathLst>
                <a:path w="3434" h="3419" extrusionOk="0">
                  <a:moveTo>
                    <a:pt x="27" y="1"/>
                  </a:moveTo>
                  <a:cubicBezTo>
                    <a:pt x="0" y="1"/>
                    <a:pt x="3" y="53"/>
                    <a:pt x="21" y="53"/>
                  </a:cubicBezTo>
                  <a:cubicBezTo>
                    <a:pt x="725" y="248"/>
                    <a:pt x="1414" y="450"/>
                    <a:pt x="2076" y="715"/>
                  </a:cubicBezTo>
                  <a:cubicBezTo>
                    <a:pt x="2208" y="778"/>
                    <a:pt x="2383" y="826"/>
                    <a:pt x="2494" y="911"/>
                  </a:cubicBezTo>
                  <a:cubicBezTo>
                    <a:pt x="2579" y="979"/>
                    <a:pt x="2606" y="1091"/>
                    <a:pt x="2648" y="1197"/>
                  </a:cubicBezTo>
                  <a:cubicBezTo>
                    <a:pt x="2802" y="1620"/>
                    <a:pt x="2934" y="2039"/>
                    <a:pt x="3066" y="2457"/>
                  </a:cubicBezTo>
                  <a:cubicBezTo>
                    <a:pt x="3153" y="2697"/>
                    <a:pt x="3227" y="2954"/>
                    <a:pt x="3296" y="3201"/>
                  </a:cubicBezTo>
                  <a:lnTo>
                    <a:pt x="3296" y="3201"/>
                  </a:lnTo>
                  <a:cubicBezTo>
                    <a:pt x="3005" y="2776"/>
                    <a:pt x="2715" y="2356"/>
                    <a:pt x="2404" y="1949"/>
                  </a:cubicBezTo>
                  <a:cubicBezTo>
                    <a:pt x="2272" y="1774"/>
                    <a:pt x="2140" y="1530"/>
                    <a:pt x="1965" y="1377"/>
                  </a:cubicBezTo>
                  <a:cubicBezTo>
                    <a:pt x="1875" y="1308"/>
                    <a:pt x="1742" y="1265"/>
                    <a:pt x="1631" y="1223"/>
                  </a:cubicBezTo>
                  <a:cubicBezTo>
                    <a:pt x="1456" y="1154"/>
                    <a:pt x="1255" y="1112"/>
                    <a:pt x="1080" y="1043"/>
                  </a:cubicBezTo>
                  <a:cubicBezTo>
                    <a:pt x="794" y="979"/>
                    <a:pt x="508" y="889"/>
                    <a:pt x="222" y="826"/>
                  </a:cubicBezTo>
                  <a:cubicBezTo>
                    <a:pt x="175" y="826"/>
                    <a:pt x="153" y="868"/>
                    <a:pt x="196" y="889"/>
                  </a:cubicBezTo>
                  <a:cubicBezTo>
                    <a:pt x="418" y="932"/>
                    <a:pt x="662" y="1001"/>
                    <a:pt x="884" y="1064"/>
                  </a:cubicBezTo>
                  <a:cubicBezTo>
                    <a:pt x="1213" y="1154"/>
                    <a:pt x="1568" y="1223"/>
                    <a:pt x="1875" y="1398"/>
                  </a:cubicBezTo>
                  <a:cubicBezTo>
                    <a:pt x="2050" y="1509"/>
                    <a:pt x="2208" y="1753"/>
                    <a:pt x="2341" y="1927"/>
                  </a:cubicBezTo>
                  <a:cubicBezTo>
                    <a:pt x="2537" y="2235"/>
                    <a:pt x="2759" y="2521"/>
                    <a:pt x="2955" y="2833"/>
                  </a:cubicBezTo>
                  <a:cubicBezTo>
                    <a:pt x="3088" y="3029"/>
                    <a:pt x="3220" y="3209"/>
                    <a:pt x="3352" y="3405"/>
                  </a:cubicBezTo>
                  <a:cubicBezTo>
                    <a:pt x="3361" y="3414"/>
                    <a:pt x="3378" y="3419"/>
                    <a:pt x="3393" y="3419"/>
                  </a:cubicBezTo>
                  <a:cubicBezTo>
                    <a:pt x="3415" y="3419"/>
                    <a:pt x="3434" y="3409"/>
                    <a:pt x="3421" y="3384"/>
                  </a:cubicBezTo>
                  <a:cubicBezTo>
                    <a:pt x="3199" y="2653"/>
                    <a:pt x="2976" y="1927"/>
                    <a:pt x="2712" y="1223"/>
                  </a:cubicBezTo>
                  <a:cubicBezTo>
                    <a:pt x="2669" y="1112"/>
                    <a:pt x="2648" y="979"/>
                    <a:pt x="2579" y="911"/>
                  </a:cubicBezTo>
                  <a:cubicBezTo>
                    <a:pt x="2516" y="826"/>
                    <a:pt x="2383" y="778"/>
                    <a:pt x="2293" y="736"/>
                  </a:cubicBezTo>
                  <a:cubicBezTo>
                    <a:pt x="1875" y="561"/>
                    <a:pt x="1456" y="429"/>
                    <a:pt x="1017" y="296"/>
                  </a:cubicBezTo>
                  <a:cubicBezTo>
                    <a:pt x="704" y="185"/>
                    <a:pt x="376" y="95"/>
                    <a:pt x="42" y="5"/>
                  </a:cubicBezTo>
                  <a:cubicBezTo>
                    <a:pt x="37" y="2"/>
                    <a:pt x="32" y="1"/>
                    <a:pt x="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51"/>
            <p:cNvSpPr/>
            <p:nvPr/>
          </p:nvSpPr>
          <p:spPr>
            <a:xfrm>
              <a:off x="3660405" y="3594496"/>
              <a:ext cx="287273" cy="353284"/>
            </a:xfrm>
            <a:custGeom>
              <a:avLst/>
              <a:gdLst/>
              <a:ahLst/>
              <a:cxnLst/>
              <a:rect l="l" t="t" r="r" b="b"/>
              <a:pathLst>
                <a:path w="3747" h="4608" extrusionOk="0">
                  <a:moveTo>
                    <a:pt x="151" y="1"/>
                  </a:moveTo>
                  <a:cubicBezTo>
                    <a:pt x="136" y="1"/>
                    <a:pt x="118" y="7"/>
                    <a:pt x="106" y="18"/>
                  </a:cubicBezTo>
                  <a:cubicBezTo>
                    <a:pt x="0" y="500"/>
                    <a:pt x="0" y="988"/>
                    <a:pt x="106" y="1448"/>
                  </a:cubicBezTo>
                  <a:cubicBezTo>
                    <a:pt x="154" y="1740"/>
                    <a:pt x="218" y="2068"/>
                    <a:pt x="371" y="2312"/>
                  </a:cubicBezTo>
                  <a:cubicBezTo>
                    <a:pt x="504" y="2508"/>
                    <a:pt x="726" y="2640"/>
                    <a:pt x="927" y="2751"/>
                  </a:cubicBezTo>
                  <a:cubicBezTo>
                    <a:pt x="1611" y="3127"/>
                    <a:pt x="2273" y="3567"/>
                    <a:pt x="2913" y="3991"/>
                  </a:cubicBezTo>
                  <a:cubicBezTo>
                    <a:pt x="3088" y="4097"/>
                    <a:pt x="3242" y="4208"/>
                    <a:pt x="3417" y="4319"/>
                  </a:cubicBezTo>
                  <a:cubicBezTo>
                    <a:pt x="3464" y="4361"/>
                    <a:pt x="3528" y="4409"/>
                    <a:pt x="3597" y="4451"/>
                  </a:cubicBezTo>
                  <a:cubicBezTo>
                    <a:pt x="3597" y="4451"/>
                    <a:pt x="3681" y="4541"/>
                    <a:pt x="3660" y="4541"/>
                  </a:cubicBezTo>
                  <a:cubicBezTo>
                    <a:pt x="3654" y="4539"/>
                    <a:pt x="3649" y="4537"/>
                    <a:pt x="3644" y="4537"/>
                  </a:cubicBezTo>
                  <a:cubicBezTo>
                    <a:pt x="3613" y="4537"/>
                    <a:pt x="3603" y="4587"/>
                    <a:pt x="3639" y="4605"/>
                  </a:cubicBezTo>
                  <a:cubicBezTo>
                    <a:pt x="3645" y="4607"/>
                    <a:pt x="3651" y="4608"/>
                    <a:pt x="3657" y="4608"/>
                  </a:cubicBezTo>
                  <a:cubicBezTo>
                    <a:pt x="3715" y="4608"/>
                    <a:pt x="3746" y="4516"/>
                    <a:pt x="3708" y="4473"/>
                  </a:cubicBezTo>
                  <a:cubicBezTo>
                    <a:pt x="3681" y="4409"/>
                    <a:pt x="3575" y="4340"/>
                    <a:pt x="3507" y="4319"/>
                  </a:cubicBezTo>
                  <a:cubicBezTo>
                    <a:pt x="3178" y="4075"/>
                    <a:pt x="2845" y="3858"/>
                    <a:pt x="2516" y="3657"/>
                  </a:cubicBezTo>
                  <a:cubicBezTo>
                    <a:pt x="2161" y="3435"/>
                    <a:pt x="1828" y="3217"/>
                    <a:pt x="1499" y="3016"/>
                  </a:cubicBezTo>
                  <a:cubicBezTo>
                    <a:pt x="1060" y="2730"/>
                    <a:pt x="482" y="2577"/>
                    <a:pt x="329" y="2026"/>
                  </a:cubicBezTo>
                  <a:cubicBezTo>
                    <a:pt x="196" y="1629"/>
                    <a:pt x="64" y="1210"/>
                    <a:pt x="85" y="786"/>
                  </a:cubicBezTo>
                  <a:cubicBezTo>
                    <a:pt x="85" y="548"/>
                    <a:pt x="133" y="283"/>
                    <a:pt x="175" y="40"/>
                  </a:cubicBezTo>
                  <a:cubicBezTo>
                    <a:pt x="187" y="12"/>
                    <a:pt x="172" y="1"/>
                    <a:pt x="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51"/>
            <p:cNvSpPr/>
            <p:nvPr/>
          </p:nvSpPr>
          <p:spPr>
            <a:xfrm>
              <a:off x="1997175" y="3720922"/>
              <a:ext cx="1282417" cy="784999"/>
            </a:xfrm>
            <a:custGeom>
              <a:avLst/>
              <a:gdLst/>
              <a:ahLst/>
              <a:cxnLst/>
              <a:rect l="l" t="t" r="r" b="b"/>
              <a:pathLst>
                <a:path w="16727" h="10239" extrusionOk="0">
                  <a:moveTo>
                    <a:pt x="15911" y="1"/>
                  </a:moveTo>
                  <a:lnTo>
                    <a:pt x="727" y="3533"/>
                  </a:lnTo>
                  <a:cubicBezTo>
                    <a:pt x="727" y="3533"/>
                    <a:pt x="1" y="6023"/>
                    <a:pt x="727" y="7876"/>
                  </a:cubicBezTo>
                  <a:cubicBezTo>
                    <a:pt x="1479" y="9730"/>
                    <a:pt x="2713" y="10238"/>
                    <a:pt x="2713" y="10238"/>
                  </a:cubicBezTo>
                  <a:lnTo>
                    <a:pt x="16308" y="3507"/>
                  </a:lnTo>
                  <a:lnTo>
                    <a:pt x="16727" y="1632"/>
                  </a:lnTo>
                  <a:lnTo>
                    <a:pt x="159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Subtitle 4">
            <a:extLst>
              <a:ext uri="{FF2B5EF4-FFF2-40B4-BE49-F238E27FC236}">
                <a16:creationId xmlns:a16="http://schemas.microsoft.com/office/drawing/2014/main" id="{5BFE3348-3FAD-AB8E-BD0E-9F145304BEC7}"/>
              </a:ext>
            </a:extLst>
          </p:cNvPr>
          <p:cNvSpPr>
            <a:spLocks noGrp="1"/>
          </p:cNvSpPr>
          <p:nvPr>
            <p:ph type="subTitle" idx="1"/>
          </p:nvPr>
        </p:nvSpPr>
        <p:spPr>
          <a:xfrm>
            <a:off x="2468138" y="0"/>
            <a:ext cx="4269300" cy="4564307"/>
          </a:xfrm>
        </p:spPr>
        <p:txBody>
          <a:bodyPr/>
          <a:lstStyle/>
          <a:p>
            <a:r>
              <a:rPr lang="en-IN" sz="2400" dirty="0">
                <a:latin typeface="Palatino Linotype" panose="02040502050505030304" pitchFamily="18" charset="0"/>
              </a:rPr>
              <a:t>Animations to attract users</a:t>
            </a:r>
          </a:p>
          <a:p>
            <a:r>
              <a:rPr lang="en-IN" sz="2400" dirty="0">
                <a:latin typeface="Palatino Linotype" panose="02040502050505030304" pitchFamily="18" charset="0"/>
              </a:rPr>
              <a:t>Blogs to help first-time users for easy renting process</a:t>
            </a:r>
          </a:p>
          <a:p>
            <a:r>
              <a:rPr lang="en-IN" sz="2400" dirty="0">
                <a:latin typeface="Palatino Linotype" panose="02040502050505030304" pitchFamily="18" charset="0"/>
              </a:rPr>
              <a:t>Grid frames to align the content for a sophisticated display</a:t>
            </a:r>
          </a:p>
          <a:p>
            <a:r>
              <a:rPr lang="en-IN" sz="2400" dirty="0">
                <a:latin typeface="Palatino Linotype" panose="02040502050505030304" pitchFamily="18" charset="0"/>
              </a:rPr>
              <a:t>Hyperlinks for easy navigation</a:t>
            </a:r>
          </a:p>
          <a:p>
            <a:r>
              <a:rPr lang="en-IN" sz="2400" dirty="0">
                <a:latin typeface="Palatino Linotype" panose="02040502050505030304" pitchFamily="18" charset="0"/>
              </a:rPr>
              <a:t>CSS variables to reuse the codes</a:t>
            </a:r>
          </a:p>
        </p:txBody>
      </p:sp>
    </p:spTree>
    <p:extLst>
      <p:ext uri="{BB962C8B-B14F-4D97-AF65-F5344CB8AC3E}">
        <p14:creationId xmlns:p14="http://schemas.microsoft.com/office/powerpoint/2010/main" val="2096526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33"/>
          <p:cNvSpPr txBox="1">
            <a:spLocks noGrp="1"/>
          </p:cNvSpPr>
          <p:nvPr>
            <p:ph type="title"/>
          </p:nvPr>
        </p:nvSpPr>
        <p:spPr>
          <a:xfrm>
            <a:off x="1623454" y="2878353"/>
            <a:ext cx="6332100" cy="119762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Data Collection</a:t>
            </a:r>
            <a:endParaRPr dirty="0"/>
          </a:p>
        </p:txBody>
      </p:sp>
      <p:sp>
        <p:nvSpPr>
          <p:cNvPr id="769" name="Google Shape;769;p33"/>
          <p:cNvSpPr txBox="1">
            <a:spLocks noGrp="1"/>
          </p:cNvSpPr>
          <p:nvPr>
            <p:ph type="title" idx="2"/>
          </p:nvPr>
        </p:nvSpPr>
        <p:spPr>
          <a:xfrm>
            <a:off x="3823500" y="1088950"/>
            <a:ext cx="1497000" cy="1493700"/>
          </a:xfrm>
          <a:prstGeom prst="rect">
            <a:avLst/>
          </a:prstGeom>
          <a:effectLst>
            <a:outerShdw dist="200025" dir="2760000" algn="bl" rotWithShape="0">
              <a:schemeClr val="lt2">
                <a:alpha val="4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dirty="0"/>
              <a:t>09</a:t>
            </a:r>
            <a:endParaRPr dirty="0"/>
          </a:p>
        </p:txBody>
      </p:sp>
      <p:grpSp>
        <p:nvGrpSpPr>
          <p:cNvPr id="770" name="Google Shape;770;p33"/>
          <p:cNvGrpSpPr/>
          <p:nvPr/>
        </p:nvGrpSpPr>
        <p:grpSpPr>
          <a:xfrm>
            <a:off x="7466519" y="3435521"/>
            <a:ext cx="801498" cy="1323985"/>
            <a:chOff x="267900" y="392875"/>
            <a:chExt cx="1039422" cy="1716785"/>
          </a:xfrm>
        </p:grpSpPr>
        <p:sp>
          <p:nvSpPr>
            <p:cNvPr id="771" name="Google Shape;771;p33"/>
            <p:cNvSpPr/>
            <p:nvPr/>
          </p:nvSpPr>
          <p:spPr>
            <a:xfrm>
              <a:off x="267900" y="392875"/>
              <a:ext cx="1039422" cy="1222831"/>
            </a:xfrm>
            <a:custGeom>
              <a:avLst/>
              <a:gdLst/>
              <a:ahLst/>
              <a:cxnLst/>
              <a:rect l="l" t="t" r="r" b="b"/>
              <a:pathLst>
                <a:path w="23638" h="27809" extrusionOk="0">
                  <a:moveTo>
                    <a:pt x="12964" y="0"/>
                  </a:moveTo>
                  <a:cubicBezTo>
                    <a:pt x="9950" y="0"/>
                    <a:pt x="7434" y="2963"/>
                    <a:pt x="7304" y="6692"/>
                  </a:cubicBezTo>
                  <a:cubicBezTo>
                    <a:pt x="7283" y="7222"/>
                    <a:pt x="7325" y="7751"/>
                    <a:pt x="7394" y="8255"/>
                  </a:cubicBezTo>
                  <a:cubicBezTo>
                    <a:pt x="6070" y="8964"/>
                    <a:pt x="4990" y="10310"/>
                    <a:pt x="4412" y="11988"/>
                  </a:cubicBezTo>
                  <a:cubicBezTo>
                    <a:pt x="4015" y="12094"/>
                    <a:pt x="3645" y="12253"/>
                    <a:pt x="3290" y="12449"/>
                  </a:cubicBezTo>
                  <a:cubicBezTo>
                    <a:pt x="620" y="13996"/>
                    <a:pt x="1" y="17920"/>
                    <a:pt x="1897" y="21209"/>
                  </a:cubicBezTo>
                  <a:cubicBezTo>
                    <a:pt x="3289" y="23613"/>
                    <a:pt x="5610" y="25016"/>
                    <a:pt x="7798" y="25016"/>
                  </a:cubicBezTo>
                  <a:cubicBezTo>
                    <a:pt x="8040" y="25016"/>
                    <a:pt x="8280" y="24999"/>
                    <a:pt x="8517" y="24964"/>
                  </a:cubicBezTo>
                  <a:cubicBezTo>
                    <a:pt x="9889" y="26728"/>
                    <a:pt x="11806" y="27808"/>
                    <a:pt x="13925" y="27808"/>
                  </a:cubicBezTo>
                  <a:cubicBezTo>
                    <a:pt x="18050" y="27808"/>
                    <a:pt x="21408" y="23725"/>
                    <a:pt x="21472" y="18651"/>
                  </a:cubicBezTo>
                  <a:cubicBezTo>
                    <a:pt x="22663" y="17438"/>
                    <a:pt x="23437" y="15627"/>
                    <a:pt x="23527" y="13577"/>
                  </a:cubicBezTo>
                  <a:cubicBezTo>
                    <a:pt x="23638" y="9891"/>
                    <a:pt x="21408" y="6798"/>
                    <a:pt x="18474" y="6512"/>
                  </a:cubicBezTo>
                  <a:cubicBezTo>
                    <a:pt x="18363" y="2958"/>
                    <a:pt x="16064" y="93"/>
                    <a:pt x="13130" y="3"/>
                  </a:cubicBezTo>
                  <a:cubicBezTo>
                    <a:pt x="13075" y="1"/>
                    <a:pt x="13019" y="0"/>
                    <a:pt x="12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3"/>
            <p:cNvSpPr/>
            <p:nvPr/>
          </p:nvSpPr>
          <p:spPr>
            <a:xfrm>
              <a:off x="861804" y="1126611"/>
              <a:ext cx="80602" cy="983049"/>
            </a:xfrm>
            <a:custGeom>
              <a:avLst/>
              <a:gdLst/>
              <a:ahLst/>
              <a:cxnLst/>
              <a:rect l="l" t="t" r="r" b="b"/>
              <a:pathLst>
                <a:path w="1833" h="22356" extrusionOk="0">
                  <a:moveTo>
                    <a:pt x="705" y="0"/>
                  </a:moveTo>
                  <a:lnTo>
                    <a:pt x="0" y="22356"/>
                  </a:lnTo>
                  <a:lnTo>
                    <a:pt x="0" y="22356"/>
                  </a:lnTo>
                  <a:lnTo>
                    <a:pt x="1833" y="22287"/>
                  </a:lnTo>
                  <a:lnTo>
                    <a:pt x="7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3" name="Google Shape;773;p33"/>
          <p:cNvSpPr/>
          <p:nvPr/>
        </p:nvSpPr>
        <p:spPr>
          <a:xfrm>
            <a:off x="6692700" y="1383090"/>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3"/>
          <p:cNvSpPr/>
          <p:nvPr/>
        </p:nvSpPr>
        <p:spPr>
          <a:xfrm>
            <a:off x="3066900" y="797550"/>
            <a:ext cx="250671" cy="247440"/>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3"/>
          <p:cNvSpPr/>
          <p:nvPr/>
        </p:nvSpPr>
        <p:spPr>
          <a:xfrm>
            <a:off x="6185025" y="4197115"/>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3"/>
          <p:cNvSpPr/>
          <p:nvPr/>
        </p:nvSpPr>
        <p:spPr>
          <a:xfrm>
            <a:off x="1228650" y="2407590"/>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7" name="Google Shape;777;p33"/>
          <p:cNvGrpSpPr/>
          <p:nvPr/>
        </p:nvGrpSpPr>
        <p:grpSpPr>
          <a:xfrm rot="-359762">
            <a:off x="2447590" y="1467184"/>
            <a:ext cx="403966" cy="1408127"/>
            <a:chOff x="3871459" y="1524906"/>
            <a:chExt cx="919351" cy="3204630"/>
          </a:xfrm>
        </p:grpSpPr>
        <p:sp>
          <p:nvSpPr>
            <p:cNvPr id="778" name="Google Shape;778;p33"/>
            <p:cNvSpPr/>
            <p:nvPr/>
          </p:nvSpPr>
          <p:spPr>
            <a:xfrm>
              <a:off x="4246630" y="3135713"/>
              <a:ext cx="175910" cy="1593822"/>
            </a:xfrm>
            <a:custGeom>
              <a:avLst/>
              <a:gdLst/>
              <a:ahLst/>
              <a:cxnLst/>
              <a:rect l="l" t="t" r="r" b="b"/>
              <a:pathLst>
                <a:path w="663" h="6007" extrusionOk="0">
                  <a:moveTo>
                    <a:pt x="1" y="1"/>
                  </a:moveTo>
                  <a:lnTo>
                    <a:pt x="1" y="6007"/>
                  </a:lnTo>
                  <a:lnTo>
                    <a:pt x="504" y="5784"/>
                  </a:lnTo>
                  <a:lnTo>
                    <a:pt x="663" y="5387"/>
                  </a:lnTo>
                  <a:lnTo>
                    <a:pt x="504" y="5297"/>
                  </a:lnTo>
                  <a:lnTo>
                    <a:pt x="504" y="5101"/>
                  </a:lnTo>
                  <a:lnTo>
                    <a:pt x="663" y="4968"/>
                  </a:lnTo>
                  <a:lnTo>
                    <a:pt x="663" y="4746"/>
                  </a:lnTo>
                  <a:lnTo>
                    <a:pt x="440" y="4682"/>
                  </a:lnTo>
                  <a:lnTo>
                    <a:pt x="440" y="4481"/>
                  </a:lnTo>
                  <a:lnTo>
                    <a:pt x="663" y="4481"/>
                  </a:lnTo>
                  <a:lnTo>
                    <a:pt x="663" y="4174"/>
                  </a:lnTo>
                  <a:lnTo>
                    <a:pt x="398" y="4153"/>
                  </a:lnTo>
                  <a:lnTo>
                    <a:pt x="6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3"/>
            <p:cNvSpPr/>
            <p:nvPr/>
          </p:nvSpPr>
          <p:spPr>
            <a:xfrm>
              <a:off x="4298633" y="3135713"/>
              <a:ext cx="11409" cy="1574188"/>
            </a:xfrm>
            <a:custGeom>
              <a:avLst/>
              <a:gdLst/>
              <a:ahLst/>
              <a:cxnLst/>
              <a:rect l="l" t="t" r="r" b="b"/>
              <a:pathLst>
                <a:path w="43" h="5933" extrusionOk="0">
                  <a:moveTo>
                    <a:pt x="1" y="1"/>
                  </a:moveTo>
                  <a:lnTo>
                    <a:pt x="1" y="599"/>
                  </a:lnTo>
                  <a:lnTo>
                    <a:pt x="1" y="2008"/>
                  </a:lnTo>
                  <a:lnTo>
                    <a:pt x="1" y="3708"/>
                  </a:lnTo>
                  <a:lnTo>
                    <a:pt x="1" y="5186"/>
                  </a:lnTo>
                  <a:lnTo>
                    <a:pt x="1" y="5673"/>
                  </a:lnTo>
                  <a:lnTo>
                    <a:pt x="1" y="5895"/>
                  </a:lnTo>
                  <a:lnTo>
                    <a:pt x="1" y="5917"/>
                  </a:lnTo>
                  <a:cubicBezTo>
                    <a:pt x="1" y="5927"/>
                    <a:pt x="6" y="5932"/>
                    <a:pt x="11" y="5932"/>
                  </a:cubicBezTo>
                  <a:cubicBezTo>
                    <a:pt x="16" y="5932"/>
                    <a:pt x="22" y="5927"/>
                    <a:pt x="22" y="5917"/>
                  </a:cubicBezTo>
                  <a:lnTo>
                    <a:pt x="22" y="5318"/>
                  </a:lnTo>
                  <a:lnTo>
                    <a:pt x="22" y="3909"/>
                  </a:lnTo>
                  <a:lnTo>
                    <a:pt x="22" y="2209"/>
                  </a:lnTo>
                  <a:lnTo>
                    <a:pt x="22" y="731"/>
                  </a:lnTo>
                  <a:lnTo>
                    <a:pt x="22" y="244"/>
                  </a:lnTo>
                  <a:cubicBezTo>
                    <a:pt x="22" y="181"/>
                    <a:pt x="43" y="91"/>
                    <a:pt x="22" y="22"/>
                  </a:cubicBezTo>
                  <a:lnTo>
                    <a:pt x="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3"/>
            <p:cNvSpPr/>
            <p:nvPr/>
          </p:nvSpPr>
          <p:spPr>
            <a:xfrm>
              <a:off x="3871459" y="2135161"/>
              <a:ext cx="919351" cy="1527756"/>
            </a:xfrm>
            <a:custGeom>
              <a:avLst/>
              <a:gdLst/>
              <a:ahLst/>
              <a:cxnLst/>
              <a:rect l="l" t="t" r="r" b="b"/>
              <a:pathLst>
                <a:path w="3465" h="5758" extrusionOk="0">
                  <a:moveTo>
                    <a:pt x="2363" y="154"/>
                  </a:moveTo>
                  <a:cubicBezTo>
                    <a:pt x="2426" y="154"/>
                    <a:pt x="2474" y="197"/>
                    <a:pt x="2474" y="244"/>
                  </a:cubicBezTo>
                  <a:lnTo>
                    <a:pt x="2474" y="398"/>
                  </a:lnTo>
                  <a:cubicBezTo>
                    <a:pt x="2474" y="440"/>
                    <a:pt x="2426" y="509"/>
                    <a:pt x="2363" y="509"/>
                  </a:cubicBezTo>
                  <a:lnTo>
                    <a:pt x="1123" y="509"/>
                  </a:lnTo>
                  <a:cubicBezTo>
                    <a:pt x="1060" y="509"/>
                    <a:pt x="1017" y="440"/>
                    <a:pt x="1017" y="398"/>
                  </a:cubicBezTo>
                  <a:lnTo>
                    <a:pt x="1017" y="244"/>
                  </a:lnTo>
                  <a:cubicBezTo>
                    <a:pt x="1017" y="197"/>
                    <a:pt x="1060" y="154"/>
                    <a:pt x="1123" y="154"/>
                  </a:cubicBezTo>
                  <a:close/>
                  <a:moveTo>
                    <a:pt x="837" y="1"/>
                  </a:moveTo>
                  <a:cubicBezTo>
                    <a:pt x="377" y="1"/>
                    <a:pt x="0" y="377"/>
                    <a:pt x="0" y="837"/>
                  </a:cubicBezTo>
                  <a:lnTo>
                    <a:pt x="0" y="4015"/>
                  </a:lnTo>
                  <a:cubicBezTo>
                    <a:pt x="0" y="4481"/>
                    <a:pt x="196" y="4921"/>
                    <a:pt x="509" y="5249"/>
                  </a:cubicBezTo>
                  <a:cubicBezTo>
                    <a:pt x="837" y="5583"/>
                    <a:pt x="1282" y="5758"/>
                    <a:pt x="1743" y="5758"/>
                  </a:cubicBezTo>
                  <a:cubicBezTo>
                    <a:pt x="2209" y="5758"/>
                    <a:pt x="2649" y="5583"/>
                    <a:pt x="2956" y="5249"/>
                  </a:cubicBezTo>
                  <a:cubicBezTo>
                    <a:pt x="3289" y="4921"/>
                    <a:pt x="3464" y="4481"/>
                    <a:pt x="3464" y="4015"/>
                  </a:cubicBezTo>
                  <a:lnTo>
                    <a:pt x="3464" y="837"/>
                  </a:lnTo>
                  <a:cubicBezTo>
                    <a:pt x="3464" y="377"/>
                    <a:pt x="3109" y="1"/>
                    <a:pt x="2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3"/>
            <p:cNvSpPr/>
            <p:nvPr/>
          </p:nvSpPr>
          <p:spPr>
            <a:xfrm>
              <a:off x="3952914" y="2309481"/>
              <a:ext cx="762013" cy="1248101"/>
            </a:xfrm>
            <a:custGeom>
              <a:avLst/>
              <a:gdLst/>
              <a:ahLst/>
              <a:cxnLst/>
              <a:rect l="l" t="t" r="r" b="b"/>
              <a:pathLst>
                <a:path w="2872" h="4704" extrusionOk="0">
                  <a:moveTo>
                    <a:pt x="2122" y="43"/>
                  </a:moveTo>
                  <a:cubicBezTo>
                    <a:pt x="2188" y="43"/>
                    <a:pt x="2254" y="48"/>
                    <a:pt x="2320" y="69"/>
                  </a:cubicBezTo>
                  <a:cubicBezTo>
                    <a:pt x="2606" y="138"/>
                    <a:pt x="2802" y="403"/>
                    <a:pt x="2829" y="710"/>
                  </a:cubicBezTo>
                  <a:lnTo>
                    <a:pt x="2829" y="954"/>
                  </a:lnTo>
                  <a:lnTo>
                    <a:pt x="2829" y="2167"/>
                  </a:lnTo>
                  <a:lnTo>
                    <a:pt x="2829" y="3205"/>
                  </a:lnTo>
                  <a:cubicBezTo>
                    <a:pt x="2829" y="3401"/>
                    <a:pt x="2802" y="3602"/>
                    <a:pt x="2718" y="3777"/>
                  </a:cubicBezTo>
                  <a:cubicBezTo>
                    <a:pt x="2585" y="4131"/>
                    <a:pt x="2299" y="4417"/>
                    <a:pt x="1966" y="4550"/>
                  </a:cubicBezTo>
                  <a:cubicBezTo>
                    <a:pt x="1791" y="4619"/>
                    <a:pt x="1611" y="4661"/>
                    <a:pt x="1436" y="4661"/>
                  </a:cubicBezTo>
                  <a:cubicBezTo>
                    <a:pt x="1060" y="4661"/>
                    <a:pt x="684" y="4508"/>
                    <a:pt x="446" y="4243"/>
                  </a:cubicBezTo>
                  <a:cubicBezTo>
                    <a:pt x="181" y="3978"/>
                    <a:pt x="48" y="3623"/>
                    <a:pt x="48" y="3268"/>
                  </a:cubicBezTo>
                  <a:lnTo>
                    <a:pt x="48" y="2500"/>
                  </a:lnTo>
                  <a:lnTo>
                    <a:pt x="48" y="1197"/>
                  </a:lnTo>
                  <a:lnTo>
                    <a:pt x="48" y="779"/>
                  </a:lnTo>
                  <a:lnTo>
                    <a:pt x="48" y="710"/>
                  </a:lnTo>
                  <a:cubicBezTo>
                    <a:pt x="48" y="557"/>
                    <a:pt x="91" y="424"/>
                    <a:pt x="181" y="313"/>
                  </a:cubicBezTo>
                  <a:cubicBezTo>
                    <a:pt x="265" y="180"/>
                    <a:pt x="419" y="90"/>
                    <a:pt x="551" y="69"/>
                  </a:cubicBezTo>
                  <a:cubicBezTo>
                    <a:pt x="620" y="48"/>
                    <a:pt x="684" y="48"/>
                    <a:pt x="753" y="48"/>
                  </a:cubicBezTo>
                  <a:lnTo>
                    <a:pt x="1923" y="48"/>
                  </a:lnTo>
                  <a:cubicBezTo>
                    <a:pt x="1989" y="48"/>
                    <a:pt x="2056" y="43"/>
                    <a:pt x="2122" y="43"/>
                  </a:cubicBezTo>
                  <a:close/>
                  <a:moveTo>
                    <a:pt x="718" y="0"/>
                  </a:moveTo>
                  <a:cubicBezTo>
                    <a:pt x="647" y="0"/>
                    <a:pt x="575" y="6"/>
                    <a:pt x="509" y="27"/>
                  </a:cubicBezTo>
                  <a:cubicBezTo>
                    <a:pt x="202" y="117"/>
                    <a:pt x="1" y="382"/>
                    <a:pt x="1" y="689"/>
                  </a:cubicBezTo>
                  <a:lnTo>
                    <a:pt x="1" y="933"/>
                  </a:lnTo>
                  <a:lnTo>
                    <a:pt x="1" y="2188"/>
                  </a:lnTo>
                  <a:lnTo>
                    <a:pt x="1" y="3226"/>
                  </a:lnTo>
                  <a:cubicBezTo>
                    <a:pt x="1" y="3448"/>
                    <a:pt x="22" y="3665"/>
                    <a:pt x="133" y="3867"/>
                  </a:cubicBezTo>
                  <a:cubicBezTo>
                    <a:pt x="265" y="4195"/>
                    <a:pt x="551" y="4486"/>
                    <a:pt x="906" y="4619"/>
                  </a:cubicBezTo>
                  <a:cubicBezTo>
                    <a:pt x="1060" y="4682"/>
                    <a:pt x="1261" y="4703"/>
                    <a:pt x="1436" y="4703"/>
                  </a:cubicBezTo>
                  <a:cubicBezTo>
                    <a:pt x="1812" y="4703"/>
                    <a:pt x="2167" y="4571"/>
                    <a:pt x="2432" y="4306"/>
                  </a:cubicBezTo>
                  <a:cubicBezTo>
                    <a:pt x="2696" y="4041"/>
                    <a:pt x="2871" y="3692"/>
                    <a:pt x="2871" y="3316"/>
                  </a:cubicBezTo>
                  <a:lnTo>
                    <a:pt x="2871" y="2521"/>
                  </a:lnTo>
                  <a:lnTo>
                    <a:pt x="2871" y="1176"/>
                  </a:lnTo>
                  <a:lnTo>
                    <a:pt x="2871" y="752"/>
                  </a:lnTo>
                  <a:lnTo>
                    <a:pt x="2871" y="689"/>
                  </a:lnTo>
                  <a:cubicBezTo>
                    <a:pt x="2871" y="535"/>
                    <a:pt x="2802" y="382"/>
                    <a:pt x="2718" y="271"/>
                  </a:cubicBezTo>
                  <a:cubicBezTo>
                    <a:pt x="2628" y="138"/>
                    <a:pt x="2495" y="69"/>
                    <a:pt x="2342" y="27"/>
                  </a:cubicBezTo>
                  <a:cubicBezTo>
                    <a:pt x="2273" y="6"/>
                    <a:pt x="2209" y="6"/>
                    <a:pt x="2119" y="6"/>
                  </a:cubicBezTo>
                  <a:lnTo>
                    <a:pt x="928" y="6"/>
                  </a:lnTo>
                  <a:cubicBezTo>
                    <a:pt x="861" y="6"/>
                    <a:pt x="790" y="0"/>
                    <a:pt x="718"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3"/>
            <p:cNvSpPr/>
            <p:nvPr/>
          </p:nvSpPr>
          <p:spPr>
            <a:xfrm>
              <a:off x="4141295" y="2462576"/>
              <a:ext cx="386579" cy="878499"/>
            </a:xfrm>
            <a:custGeom>
              <a:avLst/>
              <a:gdLst/>
              <a:ahLst/>
              <a:cxnLst/>
              <a:rect l="l" t="t" r="r" b="b"/>
              <a:pathLst>
                <a:path w="1457" h="3311" extrusionOk="0">
                  <a:moveTo>
                    <a:pt x="583" y="40"/>
                  </a:moveTo>
                  <a:cubicBezTo>
                    <a:pt x="640" y="40"/>
                    <a:pt x="697" y="43"/>
                    <a:pt x="747" y="43"/>
                  </a:cubicBezTo>
                  <a:cubicBezTo>
                    <a:pt x="796" y="43"/>
                    <a:pt x="846" y="41"/>
                    <a:pt x="895" y="41"/>
                  </a:cubicBezTo>
                  <a:cubicBezTo>
                    <a:pt x="1000" y="41"/>
                    <a:pt x="1102" y="51"/>
                    <a:pt x="1192" y="112"/>
                  </a:cubicBezTo>
                  <a:cubicBezTo>
                    <a:pt x="1324" y="202"/>
                    <a:pt x="1388" y="356"/>
                    <a:pt x="1388" y="509"/>
                  </a:cubicBezTo>
                  <a:lnTo>
                    <a:pt x="1388" y="732"/>
                  </a:lnTo>
                  <a:lnTo>
                    <a:pt x="1388" y="1611"/>
                  </a:lnTo>
                  <a:lnTo>
                    <a:pt x="1388" y="2516"/>
                  </a:lnTo>
                  <a:lnTo>
                    <a:pt x="1388" y="2781"/>
                  </a:lnTo>
                  <a:cubicBezTo>
                    <a:pt x="1388" y="2914"/>
                    <a:pt x="1367" y="3025"/>
                    <a:pt x="1277" y="3115"/>
                  </a:cubicBezTo>
                  <a:cubicBezTo>
                    <a:pt x="1192" y="3200"/>
                    <a:pt x="1081" y="3247"/>
                    <a:pt x="970" y="3247"/>
                  </a:cubicBezTo>
                  <a:lnTo>
                    <a:pt x="419" y="3247"/>
                  </a:lnTo>
                  <a:cubicBezTo>
                    <a:pt x="308" y="3221"/>
                    <a:pt x="196" y="3157"/>
                    <a:pt x="133" y="3067"/>
                  </a:cubicBezTo>
                  <a:cubicBezTo>
                    <a:pt x="64" y="2982"/>
                    <a:pt x="43" y="2871"/>
                    <a:pt x="43" y="2760"/>
                  </a:cubicBezTo>
                  <a:lnTo>
                    <a:pt x="43" y="2495"/>
                  </a:lnTo>
                  <a:lnTo>
                    <a:pt x="43" y="1568"/>
                  </a:lnTo>
                  <a:lnTo>
                    <a:pt x="43" y="684"/>
                  </a:lnTo>
                  <a:lnTo>
                    <a:pt x="43" y="509"/>
                  </a:lnTo>
                  <a:cubicBezTo>
                    <a:pt x="43" y="308"/>
                    <a:pt x="154" y="154"/>
                    <a:pt x="329" y="91"/>
                  </a:cubicBezTo>
                  <a:cubicBezTo>
                    <a:pt x="398" y="48"/>
                    <a:pt x="491" y="40"/>
                    <a:pt x="583" y="40"/>
                  </a:cubicBezTo>
                  <a:close/>
                  <a:moveTo>
                    <a:pt x="530" y="1"/>
                  </a:moveTo>
                  <a:cubicBezTo>
                    <a:pt x="461" y="1"/>
                    <a:pt x="371" y="1"/>
                    <a:pt x="308" y="22"/>
                  </a:cubicBezTo>
                  <a:cubicBezTo>
                    <a:pt x="218" y="70"/>
                    <a:pt x="133" y="154"/>
                    <a:pt x="64" y="244"/>
                  </a:cubicBezTo>
                  <a:cubicBezTo>
                    <a:pt x="0" y="334"/>
                    <a:pt x="0" y="440"/>
                    <a:pt x="0" y="552"/>
                  </a:cubicBezTo>
                  <a:lnTo>
                    <a:pt x="0" y="1304"/>
                  </a:lnTo>
                  <a:lnTo>
                    <a:pt x="0" y="2320"/>
                  </a:lnTo>
                  <a:lnTo>
                    <a:pt x="0" y="2824"/>
                  </a:lnTo>
                  <a:cubicBezTo>
                    <a:pt x="0" y="3046"/>
                    <a:pt x="175" y="3247"/>
                    <a:pt x="398" y="3290"/>
                  </a:cubicBezTo>
                  <a:cubicBezTo>
                    <a:pt x="461" y="3311"/>
                    <a:pt x="530" y="3311"/>
                    <a:pt x="572" y="3311"/>
                  </a:cubicBezTo>
                  <a:lnTo>
                    <a:pt x="970" y="3311"/>
                  </a:lnTo>
                  <a:cubicBezTo>
                    <a:pt x="970" y="3311"/>
                    <a:pt x="971" y="3311"/>
                    <a:pt x="972" y="3311"/>
                  </a:cubicBezTo>
                  <a:lnTo>
                    <a:pt x="972" y="3311"/>
                  </a:lnTo>
                  <a:cubicBezTo>
                    <a:pt x="1193" y="3289"/>
                    <a:pt x="1409" y="3135"/>
                    <a:pt x="1430" y="2892"/>
                  </a:cubicBezTo>
                  <a:cubicBezTo>
                    <a:pt x="1457" y="2824"/>
                    <a:pt x="1457" y="2760"/>
                    <a:pt x="1457" y="2691"/>
                  </a:cubicBezTo>
                  <a:lnTo>
                    <a:pt x="1457" y="1876"/>
                  </a:lnTo>
                  <a:lnTo>
                    <a:pt x="1457" y="885"/>
                  </a:lnTo>
                  <a:lnTo>
                    <a:pt x="1457" y="573"/>
                  </a:lnTo>
                  <a:cubicBezTo>
                    <a:pt x="1457" y="488"/>
                    <a:pt x="1457" y="398"/>
                    <a:pt x="1409" y="308"/>
                  </a:cubicBezTo>
                  <a:cubicBezTo>
                    <a:pt x="1346" y="112"/>
                    <a:pt x="1166" y="1"/>
                    <a:pt x="948"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3"/>
            <p:cNvSpPr/>
            <p:nvPr/>
          </p:nvSpPr>
          <p:spPr>
            <a:xfrm>
              <a:off x="4141295" y="2732414"/>
              <a:ext cx="386579" cy="11409"/>
            </a:xfrm>
            <a:custGeom>
              <a:avLst/>
              <a:gdLst/>
              <a:ahLst/>
              <a:cxnLst/>
              <a:rect l="l" t="t" r="r" b="b"/>
              <a:pathLst>
                <a:path w="1457" h="43" extrusionOk="0">
                  <a:moveTo>
                    <a:pt x="22" y="1"/>
                  </a:moveTo>
                  <a:cubicBezTo>
                    <a:pt x="0" y="1"/>
                    <a:pt x="0" y="43"/>
                    <a:pt x="22" y="43"/>
                  </a:cubicBezTo>
                  <a:lnTo>
                    <a:pt x="1430" y="43"/>
                  </a:lnTo>
                  <a:cubicBezTo>
                    <a:pt x="1457" y="43"/>
                    <a:pt x="1457" y="1"/>
                    <a:pt x="1430"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3"/>
            <p:cNvSpPr/>
            <p:nvPr/>
          </p:nvSpPr>
          <p:spPr>
            <a:xfrm>
              <a:off x="4141295" y="3024806"/>
              <a:ext cx="386579" cy="18573"/>
            </a:xfrm>
            <a:custGeom>
              <a:avLst/>
              <a:gdLst/>
              <a:ahLst/>
              <a:cxnLst/>
              <a:rect l="l" t="t" r="r" b="b"/>
              <a:pathLst>
                <a:path w="1457" h="70" extrusionOk="0">
                  <a:moveTo>
                    <a:pt x="22" y="0"/>
                  </a:moveTo>
                  <a:cubicBezTo>
                    <a:pt x="0" y="0"/>
                    <a:pt x="0" y="69"/>
                    <a:pt x="22" y="69"/>
                  </a:cubicBezTo>
                  <a:lnTo>
                    <a:pt x="1430" y="69"/>
                  </a:lnTo>
                  <a:cubicBezTo>
                    <a:pt x="1457" y="69"/>
                    <a:pt x="1457" y="0"/>
                    <a:pt x="1430"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3"/>
            <p:cNvSpPr/>
            <p:nvPr/>
          </p:nvSpPr>
          <p:spPr>
            <a:xfrm>
              <a:off x="4012082" y="1524906"/>
              <a:ext cx="726725" cy="718772"/>
            </a:xfrm>
            <a:custGeom>
              <a:avLst/>
              <a:gdLst/>
              <a:ahLst/>
              <a:cxnLst/>
              <a:rect l="l" t="t" r="r" b="b"/>
              <a:pathLst>
                <a:path w="2739" h="2709" extrusionOk="0">
                  <a:moveTo>
                    <a:pt x="1399" y="0"/>
                  </a:moveTo>
                  <a:cubicBezTo>
                    <a:pt x="998" y="0"/>
                    <a:pt x="587" y="169"/>
                    <a:pt x="328" y="489"/>
                  </a:cubicBezTo>
                  <a:cubicBezTo>
                    <a:pt x="154" y="712"/>
                    <a:pt x="42" y="977"/>
                    <a:pt x="21" y="1241"/>
                  </a:cubicBezTo>
                  <a:cubicBezTo>
                    <a:pt x="0" y="1527"/>
                    <a:pt x="64" y="1813"/>
                    <a:pt x="223" y="2057"/>
                  </a:cubicBezTo>
                  <a:cubicBezTo>
                    <a:pt x="286" y="2147"/>
                    <a:pt x="419" y="2301"/>
                    <a:pt x="419" y="2301"/>
                  </a:cubicBezTo>
                  <a:lnTo>
                    <a:pt x="752" y="2301"/>
                  </a:lnTo>
                  <a:cubicBezTo>
                    <a:pt x="752" y="2301"/>
                    <a:pt x="572" y="2168"/>
                    <a:pt x="487" y="2078"/>
                  </a:cubicBezTo>
                  <a:cubicBezTo>
                    <a:pt x="355" y="1903"/>
                    <a:pt x="265" y="1681"/>
                    <a:pt x="244" y="1437"/>
                  </a:cubicBezTo>
                  <a:cubicBezTo>
                    <a:pt x="223" y="1326"/>
                    <a:pt x="244" y="1194"/>
                    <a:pt x="265" y="1088"/>
                  </a:cubicBezTo>
                  <a:cubicBezTo>
                    <a:pt x="286" y="955"/>
                    <a:pt x="328" y="865"/>
                    <a:pt x="397" y="754"/>
                  </a:cubicBezTo>
                  <a:cubicBezTo>
                    <a:pt x="530" y="558"/>
                    <a:pt x="705" y="399"/>
                    <a:pt x="906" y="315"/>
                  </a:cubicBezTo>
                  <a:cubicBezTo>
                    <a:pt x="1055" y="238"/>
                    <a:pt x="1217" y="204"/>
                    <a:pt x="1382" y="204"/>
                  </a:cubicBezTo>
                  <a:cubicBezTo>
                    <a:pt x="1458" y="204"/>
                    <a:pt x="1534" y="211"/>
                    <a:pt x="1610" y="225"/>
                  </a:cubicBezTo>
                  <a:cubicBezTo>
                    <a:pt x="2076" y="315"/>
                    <a:pt x="2426" y="712"/>
                    <a:pt x="2516" y="1173"/>
                  </a:cubicBezTo>
                  <a:cubicBezTo>
                    <a:pt x="2516" y="1220"/>
                    <a:pt x="2537" y="1284"/>
                    <a:pt x="2537" y="1353"/>
                  </a:cubicBezTo>
                  <a:cubicBezTo>
                    <a:pt x="2516" y="1591"/>
                    <a:pt x="2447" y="1813"/>
                    <a:pt x="2315" y="2036"/>
                  </a:cubicBezTo>
                  <a:cubicBezTo>
                    <a:pt x="2251" y="2099"/>
                    <a:pt x="2161" y="2211"/>
                    <a:pt x="2076" y="2253"/>
                  </a:cubicBezTo>
                  <a:cubicBezTo>
                    <a:pt x="2029" y="2301"/>
                    <a:pt x="1986" y="2322"/>
                    <a:pt x="1944" y="2364"/>
                  </a:cubicBezTo>
                  <a:cubicBezTo>
                    <a:pt x="1896" y="2364"/>
                    <a:pt x="1875" y="2385"/>
                    <a:pt x="1854" y="2385"/>
                  </a:cubicBezTo>
                  <a:cubicBezTo>
                    <a:pt x="1833" y="2412"/>
                    <a:pt x="1811" y="2412"/>
                    <a:pt x="1785" y="2433"/>
                  </a:cubicBezTo>
                  <a:cubicBezTo>
                    <a:pt x="1635" y="2481"/>
                    <a:pt x="1464" y="2510"/>
                    <a:pt x="1300" y="2510"/>
                  </a:cubicBezTo>
                  <a:cubicBezTo>
                    <a:pt x="1175" y="2510"/>
                    <a:pt x="1054" y="2493"/>
                    <a:pt x="948" y="2454"/>
                  </a:cubicBezTo>
                  <a:lnTo>
                    <a:pt x="572" y="2454"/>
                  </a:lnTo>
                  <a:cubicBezTo>
                    <a:pt x="805" y="2620"/>
                    <a:pt x="1069" y="2709"/>
                    <a:pt x="1353" y="2709"/>
                  </a:cubicBezTo>
                  <a:cubicBezTo>
                    <a:pt x="1451" y="2709"/>
                    <a:pt x="1551" y="2698"/>
                    <a:pt x="1653" y="2677"/>
                  </a:cubicBezTo>
                  <a:cubicBezTo>
                    <a:pt x="2182" y="2565"/>
                    <a:pt x="2627" y="2121"/>
                    <a:pt x="2712" y="1570"/>
                  </a:cubicBezTo>
                  <a:cubicBezTo>
                    <a:pt x="2738" y="1506"/>
                    <a:pt x="2738" y="1416"/>
                    <a:pt x="2738" y="1353"/>
                  </a:cubicBezTo>
                  <a:cubicBezTo>
                    <a:pt x="2738" y="775"/>
                    <a:pt x="2383" y="267"/>
                    <a:pt x="1833" y="71"/>
                  </a:cubicBezTo>
                  <a:cubicBezTo>
                    <a:pt x="1695" y="24"/>
                    <a:pt x="1547" y="0"/>
                    <a:pt x="13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6" name="Google Shape;786;p33"/>
          <p:cNvGrpSpPr/>
          <p:nvPr/>
        </p:nvGrpSpPr>
        <p:grpSpPr>
          <a:xfrm>
            <a:off x="6054613" y="1256184"/>
            <a:ext cx="3509798" cy="1488278"/>
            <a:chOff x="6054613" y="1256184"/>
            <a:chExt cx="3509798" cy="1488278"/>
          </a:xfrm>
        </p:grpSpPr>
        <p:sp>
          <p:nvSpPr>
            <p:cNvPr id="787" name="Google Shape;787;p33"/>
            <p:cNvSpPr/>
            <p:nvPr/>
          </p:nvSpPr>
          <p:spPr>
            <a:xfrm>
              <a:off x="6054613" y="1256184"/>
              <a:ext cx="3509798" cy="1488278"/>
            </a:xfrm>
            <a:custGeom>
              <a:avLst/>
              <a:gdLst/>
              <a:ahLst/>
              <a:cxnLst/>
              <a:rect l="l" t="t" r="r" b="b"/>
              <a:pathLst>
                <a:path w="31429" h="13327" extrusionOk="0">
                  <a:moveTo>
                    <a:pt x="29374" y="1"/>
                  </a:moveTo>
                  <a:cubicBezTo>
                    <a:pt x="29374" y="1"/>
                    <a:pt x="21917" y="3597"/>
                    <a:pt x="20238" y="4084"/>
                  </a:cubicBezTo>
                  <a:cubicBezTo>
                    <a:pt x="18564" y="4550"/>
                    <a:pt x="15736" y="5080"/>
                    <a:pt x="15736" y="5080"/>
                  </a:cubicBezTo>
                  <a:cubicBezTo>
                    <a:pt x="15736" y="5080"/>
                    <a:pt x="15228" y="5186"/>
                    <a:pt x="14711" y="5186"/>
                  </a:cubicBezTo>
                  <a:cubicBezTo>
                    <a:pt x="14453" y="5186"/>
                    <a:pt x="14193" y="5159"/>
                    <a:pt x="13994" y="5080"/>
                  </a:cubicBezTo>
                  <a:cubicBezTo>
                    <a:pt x="13472" y="4875"/>
                    <a:pt x="12155" y="4280"/>
                    <a:pt x="11040" y="4280"/>
                  </a:cubicBezTo>
                  <a:cubicBezTo>
                    <a:pt x="10831" y="4280"/>
                    <a:pt x="10628" y="4301"/>
                    <a:pt x="10440" y="4349"/>
                  </a:cubicBezTo>
                  <a:cubicBezTo>
                    <a:pt x="9269" y="4656"/>
                    <a:pt x="5297" y="5896"/>
                    <a:pt x="4969" y="6113"/>
                  </a:cubicBezTo>
                  <a:cubicBezTo>
                    <a:pt x="4614" y="6335"/>
                    <a:pt x="3708" y="6934"/>
                    <a:pt x="3777" y="7151"/>
                  </a:cubicBezTo>
                  <a:cubicBezTo>
                    <a:pt x="3841" y="7394"/>
                    <a:pt x="3841" y="7569"/>
                    <a:pt x="4725" y="7569"/>
                  </a:cubicBezTo>
                  <a:cubicBezTo>
                    <a:pt x="5501" y="7569"/>
                    <a:pt x="7005" y="7277"/>
                    <a:pt x="7433" y="7277"/>
                  </a:cubicBezTo>
                  <a:cubicBezTo>
                    <a:pt x="7504" y="7277"/>
                    <a:pt x="7545" y="7286"/>
                    <a:pt x="7548" y="7304"/>
                  </a:cubicBezTo>
                  <a:cubicBezTo>
                    <a:pt x="7575" y="7416"/>
                    <a:pt x="5874" y="8586"/>
                    <a:pt x="5101" y="8787"/>
                  </a:cubicBezTo>
                  <a:cubicBezTo>
                    <a:pt x="4328" y="9005"/>
                    <a:pt x="1" y="10111"/>
                    <a:pt x="1" y="10461"/>
                  </a:cubicBezTo>
                  <a:cubicBezTo>
                    <a:pt x="1" y="10837"/>
                    <a:pt x="223" y="11038"/>
                    <a:pt x="753" y="11059"/>
                  </a:cubicBezTo>
                  <a:lnTo>
                    <a:pt x="2363" y="11059"/>
                  </a:lnTo>
                  <a:cubicBezTo>
                    <a:pt x="2363" y="11059"/>
                    <a:pt x="2718" y="11277"/>
                    <a:pt x="3157" y="11568"/>
                  </a:cubicBezTo>
                  <a:cubicBezTo>
                    <a:pt x="3576" y="11854"/>
                    <a:pt x="4153" y="12336"/>
                    <a:pt x="4614" y="12405"/>
                  </a:cubicBezTo>
                  <a:cubicBezTo>
                    <a:pt x="4776" y="12426"/>
                    <a:pt x="4906" y="12433"/>
                    <a:pt x="5008" y="12433"/>
                  </a:cubicBezTo>
                  <a:cubicBezTo>
                    <a:pt x="5210" y="12433"/>
                    <a:pt x="5297" y="12405"/>
                    <a:pt x="5297" y="12405"/>
                  </a:cubicBezTo>
                  <a:cubicBezTo>
                    <a:pt x="5297" y="12405"/>
                    <a:pt x="5806" y="13109"/>
                    <a:pt x="5938" y="13109"/>
                  </a:cubicBezTo>
                  <a:cubicBezTo>
                    <a:pt x="6053" y="13109"/>
                    <a:pt x="8997" y="13326"/>
                    <a:pt x="10150" y="13326"/>
                  </a:cubicBezTo>
                  <a:cubicBezTo>
                    <a:pt x="10321" y="13326"/>
                    <a:pt x="10453" y="13321"/>
                    <a:pt x="10530" y="13310"/>
                  </a:cubicBezTo>
                  <a:cubicBezTo>
                    <a:pt x="11150" y="13220"/>
                    <a:pt x="14920" y="11436"/>
                    <a:pt x="15318" y="11171"/>
                  </a:cubicBezTo>
                  <a:cubicBezTo>
                    <a:pt x="15736" y="10927"/>
                    <a:pt x="15471" y="10641"/>
                    <a:pt x="16112" y="10482"/>
                  </a:cubicBezTo>
                  <a:cubicBezTo>
                    <a:pt x="16753" y="10350"/>
                    <a:pt x="29708" y="7792"/>
                    <a:pt x="29708" y="7792"/>
                  </a:cubicBezTo>
                  <a:cubicBezTo>
                    <a:pt x="29708" y="7792"/>
                    <a:pt x="31429" y="3931"/>
                    <a:pt x="30544" y="3004"/>
                  </a:cubicBezTo>
                  <a:cubicBezTo>
                    <a:pt x="29660" y="2077"/>
                    <a:pt x="29374" y="1"/>
                    <a:pt x="293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3"/>
            <p:cNvSpPr/>
            <p:nvPr/>
          </p:nvSpPr>
          <p:spPr>
            <a:xfrm>
              <a:off x="6631299" y="2402746"/>
              <a:ext cx="480979" cy="332230"/>
            </a:xfrm>
            <a:custGeom>
              <a:avLst/>
              <a:gdLst/>
              <a:ahLst/>
              <a:cxnLst/>
              <a:rect l="l" t="t" r="r" b="b"/>
              <a:pathLst>
                <a:path w="4307" h="2975" extrusionOk="0">
                  <a:moveTo>
                    <a:pt x="290" y="1"/>
                  </a:moveTo>
                  <a:cubicBezTo>
                    <a:pt x="250" y="1"/>
                    <a:pt x="213" y="7"/>
                    <a:pt x="181" y="19"/>
                  </a:cubicBezTo>
                  <a:cubicBezTo>
                    <a:pt x="112" y="40"/>
                    <a:pt x="70" y="83"/>
                    <a:pt x="70" y="130"/>
                  </a:cubicBezTo>
                  <a:cubicBezTo>
                    <a:pt x="1" y="459"/>
                    <a:pt x="689" y="1190"/>
                    <a:pt x="1060" y="1587"/>
                  </a:cubicBezTo>
                  <a:cubicBezTo>
                    <a:pt x="1086" y="1608"/>
                    <a:pt x="1129" y="1650"/>
                    <a:pt x="1150" y="1672"/>
                  </a:cubicBezTo>
                  <a:cubicBezTo>
                    <a:pt x="1484" y="2027"/>
                    <a:pt x="2321" y="2689"/>
                    <a:pt x="2564" y="2821"/>
                  </a:cubicBezTo>
                  <a:cubicBezTo>
                    <a:pt x="2781" y="2953"/>
                    <a:pt x="2893" y="2975"/>
                    <a:pt x="2893" y="2975"/>
                  </a:cubicBezTo>
                  <a:lnTo>
                    <a:pt x="2914" y="2953"/>
                  </a:lnTo>
                  <a:cubicBezTo>
                    <a:pt x="2914" y="2953"/>
                    <a:pt x="2808" y="2911"/>
                    <a:pt x="2564" y="2800"/>
                  </a:cubicBezTo>
                  <a:cubicBezTo>
                    <a:pt x="2342" y="2667"/>
                    <a:pt x="1505" y="2005"/>
                    <a:pt x="1171" y="1650"/>
                  </a:cubicBezTo>
                  <a:cubicBezTo>
                    <a:pt x="1150" y="1629"/>
                    <a:pt x="1108" y="1587"/>
                    <a:pt x="1086" y="1566"/>
                  </a:cubicBezTo>
                  <a:cubicBezTo>
                    <a:pt x="732" y="1190"/>
                    <a:pt x="27" y="438"/>
                    <a:pt x="91" y="152"/>
                  </a:cubicBezTo>
                  <a:cubicBezTo>
                    <a:pt x="112" y="109"/>
                    <a:pt x="133" y="62"/>
                    <a:pt x="181" y="40"/>
                  </a:cubicBezTo>
                  <a:cubicBezTo>
                    <a:pt x="211" y="29"/>
                    <a:pt x="246" y="23"/>
                    <a:pt x="285" y="23"/>
                  </a:cubicBezTo>
                  <a:cubicBezTo>
                    <a:pt x="611" y="23"/>
                    <a:pt x="1209" y="411"/>
                    <a:pt x="1701" y="724"/>
                  </a:cubicBezTo>
                  <a:cubicBezTo>
                    <a:pt x="2013" y="925"/>
                    <a:pt x="2321" y="1100"/>
                    <a:pt x="2495" y="1169"/>
                  </a:cubicBezTo>
                  <a:cubicBezTo>
                    <a:pt x="2595" y="1203"/>
                    <a:pt x="2724" y="1217"/>
                    <a:pt x="2867" y="1217"/>
                  </a:cubicBezTo>
                  <a:cubicBezTo>
                    <a:pt x="3452" y="1217"/>
                    <a:pt x="4273" y="984"/>
                    <a:pt x="4307" y="967"/>
                  </a:cubicBezTo>
                  <a:lnTo>
                    <a:pt x="4285" y="946"/>
                  </a:lnTo>
                  <a:cubicBezTo>
                    <a:pt x="4285" y="946"/>
                    <a:pt x="3451" y="1191"/>
                    <a:pt x="2862" y="1191"/>
                  </a:cubicBezTo>
                  <a:cubicBezTo>
                    <a:pt x="2721" y="1191"/>
                    <a:pt x="2594" y="1177"/>
                    <a:pt x="2495" y="1142"/>
                  </a:cubicBezTo>
                  <a:cubicBezTo>
                    <a:pt x="2321" y="1078"/>
                    <a:pt x="2035" y="877"/>
                    <a:pt x="1701" y="681"/>
                  </a:cubicBezTo>
                  <a:cubicBezTo>
                    <a:pt x="1193" y="366"/>
                    <a:pt x="614" y="1"/>
                    <a:pt x="29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3"/>
            <p:cNvSpPr/>
            <p:nvPr/>
          </p:nvSpPr>
          <p:spPr>
            <a:xfrm>
              <a:off x="6488803" y="2385437"/>
              <a:ext cx="160364" cy="256068"/>
            </a:xfrm>
            <a:custGeom>
              <a:avLst/>
              <a:gdLst/>
              <a:ahLst/>
              <a:cxnLst/>
              <a:rect l="l" t="t" r="r" b="b"/>
              <a:pathLst>
                <a:path w="1436" h="2293" extrusionOk="0">
                  <a:moveTo>
                    <a:pt x="488" y="1"/>
                  </a:moveTo>
                  <a:cubicBezTo>
                    <a:pt x="420" y="1"/>
                    <a:pt x="358" y="13"/>
                    <a:pt x="308" y="42"/>
                  </a:cubicBezTo>
                  <a:cubicBezTo>
                    <a:pt x="0" y="217"/>
                    <a:pt x="376" y="947"/>
                    <a:pt x="398" y="969"/>
                  </a:cubicBezTo>
                  <a:cubicBezTo>
                    <a:pt x="419" y="1011"/>
                    <a:pt x="1213" y="2139"/>
                    <a:pt x="1409" y="2293"/>
                  </a:cubicBezTo>
                  <a:lnTo>
                    <a:pt x="1436" y="2272"/>
                  </a:lnTo>
                  <a:cubicBezTo>
                    <a:pt x="1256" y="2118"/>
                    <a:pt x="440" y="969"/>
                    <a:pt x="419" y="947"/>
                  </a:cubicBezTo>
                  <a:cubicBezTo>
                    <a:pt x="419" y="947"/>
                    <a:pt x="43" y="238"/>
                    <a:pt x="329" y="84"/>
                  </a:cubicBezTo>
                  <a:cubicBezTo>
                    <a:pt x="376" y="55"/>
                    <a:pt x="435" y="43"/>
                    <a:pt x="502" y="43"/>
                  </a:cubicBezTo>
                  <a:cubicBezTo>
                    <a:pt x="836" y="43"/>
                    <a:pt x="1346" y="353"/>
                    <a:pt x="1346" y="370"/>
                  </a:cubicBezTo>
                  <a:lnTo>
                    <a:pt x="1367" y="328"/>
                  </a:lnTo>
                  <a:cubicBezTo>
                    <a:pt x="1331" y="310"/>
                    <a:pt x="831" y="1"/>
                    <a:pt x="4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3"/>
            <p:cNvSpPr/>
            <p:nvPr/>
          </p:nvSpPr>
          <p:spPr>
            <a:xfrm>
              <a:off x="6225028" y="2388452"/>
              <a:ext cx="285773" cy="102852"/>
            </a:xfrm>
            <a:custGeom>
              <a:avLst/>
              <a:gdLst/>
              <a:ahLst/>
              <a:cxnLst/>
              <a:rect l="l" t="t" r="r" b="b"/>
              <a:pathLst>
                <a:path w="2559" h="921" extrusionOk="0">
                  <a:moveTo>
                    <a:pt x="527" y="1"/>
                  </a:moveTo>
                  <a:cubicBezTo>
                    <a:pt x="359" y="1"/>
                    <a:pt x="238" y="17"/>
                    <a:pt x="196" y="57"/>
                  </a:cubicBezTo>
                  <a:cubicBezTo>
                    <a:pt x="0" y="258"/>
                    <a:pt x="175" y="454"/>
                    <a:pt x="286" y="566"/>
                  </a:cubicBezTo>
                  <a:cubicBezTo>
                    <a:pt x="307" y="566"/>
                    <a:pt x="307" y="587"/>
                    <a:pt x="329" y="587"/>
                  </a:cubicBezTo>
                  <a:cubicBezTo>
                    <a:pt x="419" y="698"/>
                    <a:pt x="795" y="920"/>
                    <a:pt x="816" y="920"/>
                  </a:cubicBezTo>
                  <a:lnTo>
                    <a:pt x="837" y="899"/>
                  </a:lnTo>
                  <a:cubicBezTo>
                    <a:pt x="837" y="899"/>
                    <a:pt x="440" y="677"/>
                    <a:pt x="355" y="566"/>
                  </a:cubicBezTo>
                  <a:lnTo>
                    <a:pt x="329" y="544"/>
                  </a:lnTo>
                  <a:cubicBezTo>
                    <a:pt x="223" y="433"/>
                    <a:pt x="43" y="258"/>
                    <a:pt x="223" y="78"/>
                  </a:cubicBezTo>
                  <a:cubicBezTo>
                    <a:pt x="256" y="50"/>
                    <a:pt x="358" y="38"/>
                    <a:pt x="502" y="38"/>
                  </a:cubicBezTo>
                  <a:cubicBezTo>
                    <a:pt x="1021" y="38"/>
                    <a:pt x="2094" y="193"/>
                    <a:pt x="2558" y="280"/>
                  </a:cubicBezTo>
                  <a:lnTo>
                    <a:pt x="2558" y="237"/>
                  </a:lnTo>
                  <a:cubicBezTo>
                    <a:pt x="2491" y="237"/>
                    <a:pt x="1171" y="1"/>
                    <a:pt x="527"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3"/>
            <p:cNvSpPr/>
            <p:nvPr/>
          </p:nvSpPr>
          <p:spPr>
            <a:xfrm>
              <a:off x="7057783" y="2094301"/>
              <a:ext cx="453731" cy="110780"/>
            </a:xfrm>
            <a:custGeom>
              <a:avLst/>
              <a:gdLst/>
              <a:ahLst/>
              <a:cxnLst/>
              <a:rect l="l" t="t" r="r" b="b"/>
              <a:pathLst>
                <a:path w="4063" h="992" extrusionOk="0">
                  <a:moveTo>
                    <a:pt x="22" y="1"/>
                  </a:moveTo>
                  <a:lnTo>
                    <a:pt x="0" y="22"/>
                  </a:lnTo>
                  <a:cubicBezTo>
                    <a:pt x="22" y="22"/>
                    <a:pt x="842" y="461"/>
                    <a:pt x="1722" y="726"/>
                  </a:cubicBezTo>
                  <a:cubicBezTo>
                    <a:pt x="2585" y="970"/>
                    <a:pt x="4041" y="991"/>
                    <a:pt x="4063" y="991"/>
                  </a:cubicBezTo>
                  <a:lnTo>
                    <a:pt x="4063" y="949"/>
                  </a:lnTo>
                  <a:cubicBezTo>
                    <a:pt x="4041" y="949"/>
                    <a:pt x="2606" y="928"/>
                    <a:pt x="1722" y="684"/>
                  </a:cubicBezTo>
                  <a:cubicBezTo>
                    <a:pt x="842" y="440"/>
                    <a:pt x="22" y="1"/>
                    <a:pt x="2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3"/>
            <p:cNvSpPr/>
            <p:nvPr/>
          </p:nvSpPr>
          <p:spPr>
            <a:xfrm>
              <a:off x="7040585" y="2261701"/>
              <a:ext cx="352666" cy="76385"/>
            </a:xfrm>
            <a:custGeom>
              <a:avLst/>
              <a:gdLst/>
              <a:ahLst/>
              <a:cxnLst/>
              <a:rect l="l" t="t" r="r" b="b"/>
              <a:pathLst>
                <a:path w="3158" h="684" extrusionOk="0">
                  <a:moveTo>
                    <a:pt x="3157" y="1"/>
                  </a:moveTo>
                  <a:cubicBezTo>
                    <a:pt x="3136" y="1"/>
                    <a:pt x="1680" y="48"/>
                    <a:pt x="1060" y="244"/>
                  </a:cubicBezTo>
                  <a:cubicBezTo>
                    <a:pt x="440" y="445"/>
                    <a:pt x="1" y="641"/>
                    <a:pt x="1" y="641"/>
                  </a:cubicBezTo>
                  <a:lnTo>
                    <a:pt x="22" y="684"/>
                  </a:lnTo>
                  <a:cubicBezTo>
                    <a:pt x="22" y="684"/>
                    <a:pt x="440" y="488"/>
                    <a:pt x="1060" y="287"/>
                  </a:cubicBezTo>
                  <a:cubicBezTo>
                    <a:pt x="1680" y="91"/>
                    <a:pt x="3157" y="48"/>
                    <a:pt x="3157" y="48"/>
                  </a:cubicBezTo>
                  <a:lnTo>
                    <a:pt x="315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3" name="Google Shape;793;p33"/>
          <p:cNvGrpSpPr/>
          <p:nvPr/>
        </p:nvGrpSpPr>
        <p:grpSpPr>
          <a:xfrm>
            <a:off x="-909715" y="740365"/>
            <a:ext cx="3559852" cy="1788678"/>
            <a:chOff x="1997175" y="3512155"/>
            <a:chExt cx="1978025" cy="993765"/>
          </a:xfrm>
        </p:grpSpPr>
        <p:sp>
          <p:nvSpPr>
            <p:cNvPr id="794" name="Google Shape;794;p33"/>
            <p:cNvSpPr/>
            <p:nvPr/>
          </p:nvSpPr>
          <p:spPr>
            <a:xfrm>
              <a:off x="3152865" y="3512155"/>
              <a:ext cx="822336" cy="478175"/>
            </a:xfrm>
            <a:custGeom>
              <a:avLst/>
              <a:gdLst/>
              <a:ahLst/>
              <a:cxnLst/>
              <a:rect l="l" t="t" r="r" b="b"/>
              <a:pathLst>
                <a:path w="10726" h="6237" extrusionOk="0">
                  <a:moveTo>
                    <a:pt x="6789" y="1"/>
                  </a:moveTo>
                  <a:cubicBezTo>
                    <a:pt x="6694" y="1"/>
                    <a:pt x="6595" y="11"/>
                    <a:pt x="6488" y="33"/>
                  </a:cubicBezTo>
                  <a:cubicBezTo>
                    <a:pt x="5715" y="208"/>
                    <a:pt x="837" y="2724"/>
                    <a:pt x="837" y="2724"/>
                  </a:cubicBezTo>
                  <a:lnTo>
                    <a:pt x="0" y="4906"/>
                  </a:lnTo>
                  <a:lnTo>
                    <a:pt x="726" y="5811"/>
                  </a:lnTo>
                  <a:cubicBezTo>
                    <a:pt x="726" y="5811"/>
                    <a:pt x="1054" y="6237"/>
                    <a:pt x="1205" y="6237"/>
                  </a:cubicBezTo>
                  <a:cubicBezTo>
                    <a:pt x="1216" y="6237"/>
                    <a:pt x="1225" y="6234"/>
                    <a:pt x="1234" y="6230"/>
                  </a:cubicBezTo>
                  <a:cubicBezTo>
                    <a:pt x="1388" y="6187"/>
                    <a:pt x="2998" y="5769"/>
                    <a:pt x="2998" y="5769"/>
                  </a:cubicBezTo>
                  <a:lnTo>
                    <a:pt x="5800" y="5261"/>
                  </a:lnTo>
                  <a:lnTo>
                    <a:pt x="8977" y="5239"/>
                  </a:lnTo>
                  <a:lnTo>
                    <a:pt x="10105" y="5594"/>
                  </a:lnTo>
                  <a:cubicBezTo>
                    <a:pt x="10105" y="5594"/>
                    <a:pt x="10251" y="5663"/>
                    <a:pt x="10382" y="5663"/>
                  </a:cubicBezTo>
                  <a:cubicBezTo>
                    <a:pt x="10447" y="5663"/>
                    <a:pt x="10508" y="5646"/>
                    <a:pt x="10545" y="5594"/>
                  </a:cubicBezTo>
                  <a:cubicBezTo>
                    <a:pt x="10656" y="5435"/>
                    <a:pt x="10725" y="3518"/>
                    <a:pt x="10545" y="3031"/>
                  </a:cubicBezTo>
                  <a:cubicBezTo>
                    <a:pt x="10349" y="2549"/>
                    <a:pt x="9862" y="1532"/>
                    <a:pt x="8760" y="912"/>
                  </a:cubicBezTo>
                  <a:cubicBezTo>
                    <a:pt x="7807" y="402"/>
                    <a:pt x="7380" y="1"/>
                    <a:pt x="67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3"/>
            <p:cNvSpPr/>
            <p:nvPr/>
          </p:nvSpPr>
          <p:spPr>
            <a:xfrm>
              <a:off x="3117137" y="3646554"/>
              <a:ext cx="834066" cy="355431"/>
            </a:xfrm>
            <a:custGeom>
              <a:avLst/>
              <a:gdLst/>
              <a:ahLst/>
              <a:cxnLst/>
              <a:rect l="l" t="t" r="r" b="b"/>
              <a:pathLst>
                <a:path w="10879" h="4636" extrusionOk="0">
                  <a:moveTo>
                    <a:pt x="6088" y="0"/>
                  </a:moveTo>
                  <a:cubicBezTo>
                    <a:pt x="6033" y="0"/>
                    <a:pt x="6001" y="2"/>
                    <a:pt x="6001" y="2"/>
                  </a:cubicBezTo>
                  <a:lnTo>
                    <a:pt x="1457" y="2385"/>
                  </a:lnTo>
                  <a:cubicBezTo>
                    <a:pt x="1457" y="2385"/>
                    <a:pt x="1324" y="3418"/>
                    <a:pt x="1457" y="3465"/>
                  </a:cubicBezTo>
                  <a:cubicBezTo>
                    <a:pt x="1589" y="3508"/>
                    <a:pt x="0" y="4636"/>
                    <a:pt x="0" y="4636"/>
                  </a:cubicBezTo>
                  <a:cubicBezTo>
                    <a:pt x="0" y="4636"/>
                    <a:pt x="2849" y="4371"/>
                    <a:pt x="3379" y="4344"/>
                  </a:cubicBezTo>
                  <a:cubicBezTo>
                    <a:pt x="3909" y="4323"/>
                    <a:pt x="5715" y="3682"/>
                    <a:pt x="6160" y="3661"/>
                  </a:cubicBezTo>
                  <a:cubicBezTo>
                    <a:pt x="6317" y="3654"/>
                    <a:pt x="6512" y="3644"/>
                    <a:pt x="6755" y="3644"/>
                  </a:cubicBezTo>
                  <a:cubicBezTo>
                    <a:pt x="7225" y="3644"/>
                    <a:pt x="7873" y="3681"/>
                    <a:pt x="8760" y="3841"/>
                  </a:cubicBezTo>
                  <a:cubicBezTo>
                    <a:pt x="9397" y="3944"/>
                    <a:pt x="9861" y="3989"/>
                    <a:pt x="10186" y="3989"/>
                  </a:cubicBezTo>
                  <a:cubicBezTo>
                    <a:pt x="10547" y="3989"/>
                    <a:pt x="10735" y="3933"/>
                    <a:pt x="10794" y="3841"/>
                  </a:cubicBezTo>
                  <a:cubicBezTo>
                    <a:pt x="10879" y="3661"/>
                    <a:pt x="7749" y="1940"/>
                    <a:pt x="7568" y="1696"/>
                  </a:cubicBezTo>
                  <a:cubicBezTo>
                    <a:pt x="7372" y="1479"/>
                    <a:pt x="7219" y="902"/>
                    <a:pt x="7219" y="441"/>
                  </a:cubicBezTo>
                  <a:cubicBezTo>
                    <a:pt x="7219" y="34"/>
                    <a:pt x="6367" y="0"/>
                    <a:pt x="60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3"/>
            <p:cNvSpPr/>
            <p:nvPr/>
          </p:nvSpPr>
          <p:spPr>
            <a:xfrm>
              <a:off x="3663702" y="3664571"/>
              <a:ext cx="263276" cy="262126"/>
            </a:xfrm>
            <a:custGeom>
              <a:avLst/>
              <a:gdLst/>
              <a:ahLst/>
              <a:cxnLst/>
              <a:rect l="l" t="t" r="r" b="b"/>
              <a:pathLst>
                <a:path w="3434" h="3419" extrusionOk="0">
                  <a:moveTo>
                    <a:pt x="27" y="1"/>
                  </a:moveTo>
                  <a:cubicBezTo>
                    <a:pt x="0" y="1"/>
                    <a:pt x="3" y="53"/>
                    <a:pt x="21" y="53"/>
                  </a:cubicBezTo>
                  <a:cubicBezTo>
                    <a:pt x="725" y="248"/>
                    <a:pt x="1414" y="450"/>
                    <a:pt x="2076" y="715"/>
                  </a:cubicBezTo>
                  <a:cubicBezTo>
                    <a:pt x="2208" y="778"/>
                    <a:pt x="2383" y="826"/>
                    <a:pt x="2494" y="911"/>
                  </a:cubicBezTo>
                  <a:cubicBezTo>
                    <a:pt x="2579" y="979"/>
                    <a:pt x="2606" y="1091"/>
                    <a:pt x="2648" y="1197"/>
                  </a:cubicBezTo>
                  <a:cubicBezTo>
                    <a:pt x="2802" y="1620"/>
                    <a:pt x="2934" y="2039"/>
                    <a:pt x="3066" y="2457"/>
                  </a:cubicBezTo>
                  <a:cubicBezTo>
                    <a:pt x="3153" y="2697"/>
                    <a:pt x="3227" y="2954"/>
                    <a:pt x="3296" y="3201"/>
                  </a:cubicBezTo>
                  <a:lnTo>
                    <a:pt x="3296" y="3201"/>
                  </a:lnTo>
                  <a:cubicBezTo>
                    <a:pt x="3005" y="2776"/>
                    <a:pt x="2715" y="2356"/>
                    <a:pt x="2404" y="1949"/>
                  </a:cubicBezTo>
                  <a:cubicBezTo>
                    <a:pt x="2272" y="1774"/>
                    <a:pt x="2140" y="1530"/>
                    <a:pt x="1965" y="1377"/>
                  </a:cubicBezTo>
                  <a:cubicBezTo>
                    <a:pt x="1875" y="1308"/>
                    <a:pt x="1742" y="1265"/>
                    <a:pt x="1631" y="1223"/>
                  </a:cubicBezTo>
                  <a:cubicBezTo>
                    <a:pt x="1456" y="1154"/>
                    <a:pt x="1255" y="1112"/>
                    <a:pt x="1080" y="1043"/>
                  </a:cubicBezTo>
                  <a:cubicBezTo>
                    <a:pt x="794" y="979"/>
                    <a:pt x="508" y="889"/>
                    <a:pt x="222" y="826"/>
                  </a:cubicBezTo>
                  <a:cubicBezTo>
                    <a:pt x="175" y="826"/>
                    <a:pt x="153" y="868"/>
                    <a:pt x="196" y="889"/>
                  </a:cubicBezTo>
                  <a:cubicBezTo>
                    <a:pt x="418" y="932"/>
                    <a:pt x="662" y="1001"/>
                    <a:pt x="884" y="1064"/>
                  </a:cubicBezTo>
                  <a:cubicBezTo>
                    <a:pt x="1213" y="1154"/>
                    <a:pt x="1568" y="1223"/>
                    <a:pt x="1875" y="1398"/>
                  </a:cubicBezTo>
                  <a:cubicBezTo>
                    <a:pt x="2050" y="1509"/>
                    <a:pt x="2208" y="1753"/>
                    <a:pt x="2341" y="1927"/>
                  </a:cubicBezTo>
                  <a:cubicBezTo>
                    <a:pt x="2537" y="2235"/>
                    <a:pt x="2759" y="2521"/>
                    <a:pt x="2955" y="2833"/>
                  </a:cubicBezTo>
                  <a:cubicBezTo>
                    <a:pt x="3088" y="3029"/>
                    <a:pt x="3220" y="3209"/>
                    <a:pt x="3352" y="3405"/>
                  </a:cubicBezTo>
                  <a:cubicBezTo>
                    <a:pt x="3361" y="3414"/>
                    <a:pt x="3378" y="3419"/>
                    <a:pt x="3393" y="3419"/>
                  </a:cubicBezTo>
                  <a:cubicBezTo>
                    <a:pt x="3415" y="3419"/>
                    <a:pt x="3434" y="3409"/>
                    <a:pt x="3421" y="3384"/>
                  </a:cubicBezTo>
                  <a:cubicBezTo>
                    <a:pt x="3199" y="2653"/>
                    <a:pt x="2976" y="1927"/>
                    <a:pt x="2712" y="1223"/>
                  </a:cubicBezTo>
                  <a:cubicBezTo>
                    <a:pt x="2669" y="1112"/>
                    <a:pt x="2648" y="979"/>
                    <a:pt x="2579" y="911"/>
                  </a:cubicBezTo>
                  <a:cubicBezTo>
                    <a:pt x="2516" y="826"/>
                    <a:pt x="2383" y="778"/>
                    <a:pt x="2293" y="736"/>
                  </a:cubicBezTo>
                  <a:cubicBezTo>
                    <a:pt x="1875" y="561"/>
                    <a:pt x="1456" y="429"/>
                    <a:pt x="1017" y="296"/>
                  </a:cubicBezTo>
                  <a:cubicBezTo>
                    <a:pt x="704" y="185"/>
                    <a:pt x="376" y="95"/>
                    <a:pt x="42" y="5"/>
                  </a:cubicBezTo>
                  <a:cubicBezTo>
                    <a:pt x="37" y="2"/>
                    <a:pt x="32" y="1"/>
                    <a:pt x="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3"/>
            <p:cNvSpPr/>
            <p:nvPr/>
          </p:nvSpPr>
          <p:spPr>
            <a:xfrm>
              <a:off x="3660405" y="3594496"/>
              <a:ext cx="287273" cy="353284"/>
            </a:xfrm>
            <a:custGeom>
              <a:avLst/>
              <a:gdLst/>
              <a:ahLst/>
              <a:cxnLst/>
              <a:rect l="l" t="t" r="r" b="b"/>
              <a:pathLst>
                <a:path w="3747" h="4608" extrusionOk="0">
                  <a:moveTo>
                    <a:pt x="151" y="1"/>
                  </a:moveTo>
                  <a:cubicBezTo>
                    <a:pt x="136" y="1"/>
                    <a:pt x="118" y="7"/>
                    <a:pt x="106" y="18"/>
                  </a:cubicBezTo>
                  <a:cubicBezTo>
                    <a:pt x="0" y="500"/>
                    <a:pt x="0" y="988"/>
                    <a:pt x="106" y="1448"/>
                  </a:cubicBezTo>
                  <a:cubicBezTo>
                    <a:pt x="154" y="1740"/>
                    <a:pt x="218" y="2068"/>
                    <a:pt x="371" y="2312"/>
                  </a:cubicBezTo>
                  <a:cubicBezTo>
                    <a:pt x="504" y="2508"/>
                    <a:pt x="726" y="2640"/>
                    <a:pt x="927" y="2751"/>
                  </a:cubicBezTo>
                  <a:cubicBezTo>
                    <a:pt x="1611" y="3127"/>
                    <a:pt x="2273" y="3567"/>
                    <a:pt x="2913" y="3991"/>
                  </a:cubicBezTo>
                  <a:cubicBezTo>
                    <a:pt x="3088" y="4097"/>
                    <a:pt x="3242" y="4208"/>
                    <a:pt x="3417" y="4319"/>
                  </a:cubicBezTo>
                  <a:cubicBezTo>
                    <a:pt x="3464" y="4361"/>
                    <a:pt x="3528" y="4409"/>
                    <a:pt x="3597" y="4451"/>
                  </a:cubicBezTo>
                  <a:cubicBezTo>
                    <a:pt x="3597" y="4451"/>
                    <a:pt x="3681" y="4541"/>
                    <a:pt x="3660" y="4541"/>
                  </a:cubicBezTo>
                  <a:cubicBezTo>
                    <a:pt x="3654" y="4539"/>
                    <a:pt x="3649" y="4537"/>
                    <a:pt x="3644" y="4537"/>
                  </a:cubicBezTo>
                  <a:cubicBezTo>
                    <a:pt x="3613" y="4537"/>
                    <a:pt x="3603" y="4587"/>
                    <a:pt x="3639" y="4605"/>
                  </a:cubicBezTo>
                  <a:cubicBezTo>
                    <a:pt x="3645" y="4607"/>
                    <a:pt x="3651" y="4608"/>
                    <a:pt x="3657" y="4608"/>
                  </a:cubicBezTo>
                  <a:cubicBezTo>
                    <a:pt x="3715" y="4608"/>
                    <a:pt x="3746" y="4516"/>
                    <a:pt x="3708" y="4473"/>
                  </a:cubicBezTo>
                  <a:cubicBezTo>
                    <a:pt x="3681" y="4409"/>
                    <a:pt x="3575" y="4340"/>
                    <a:pt x="3507" y="4319"/>
                  </a:cubicBezTo>
                  <a:cubicBezTo>
                    <a:pt x="3178" y="4075"/>
                    <a:pt x="2845" y="3858"/>
                    <a:pt x="2516" y="3657"/>
                  </a:cubicBezTo>
                  <a:cubicBezTo>
                    <a:pt x="2161" y="3435"/>
                    <a:pt x="1828" y="3217"/>
                    <a:pt x="1499" y="3016"/>
                  </a:cubicBezTo>
                  <a:cubicBezTo>
                    <a:pt x="1060" y="2730"/>
                    <a:pt x="482" y="2577"/>
                    <a:pt x="329" y="2026"/>
                  </a:cubicBezTo>
                  <a:cubicBezTo>
                    <a:pt x="196" y="1629"/>
                    <a:pt x="64" y="1210"/>
                    <a:pt x="85" y="786"/>
                  </a:cubicBezTo>
                  <a:cubicBezTo>
                    <a:pt x="85" y="548"/>
                    <a:pt x="133" y="283"/>
                    <a:pt x="175" y="40"/>
                  </a:cubicBezTo>
                  <a:cubicBezTo>
                    <a:pt x="187" y="12"/>
                    <a:pt x="172" y="1"/>
                    <a:pt x="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3"/>
            <p:cNvSpPr/>
            <p:nvPr/>
          </p:nvSpPr>
          <p:spPr>
            <a:xfrm>
              <a:off x="1997175" y="3720922"/>
              <a:ext cx="1282417" cy="784999"/>
            </a:xfrm>
            <a:custGeom>
              <a:avLst/>
              <a:gdLst/>
              <a:ahLst/>
              <a:cxnLst/>
              <a:rect l="l" t="t" r="r" b="b"/>
              <a:pathLst>
                <a:path w="16727" h="10239" extrusionOk="0">
                  <a:moveTo>
                    <a:pt x="15911" y="1"/>
                  </a:moveTo>
                  <a:lnTo>
                    <a:pt x="727" y="3533"/>
                  </a:lnTo>
                  <a:cubicBezTo>
                    <a:pt x="727" y="3533"/>
                    <a:pt x="1" y="6023"/>
                    <a:pt x="727" y="7876"/>
                  </a:cubicBezTo>
                  <a:cubicBezTo>
                    <a:pt x="1479" y="9730"/>
                    <a:pt x="2713" y="10238"/>
                    <a:pt x="2713" y="10238"/>
                  </a:cubicBezTo>
                  <a:lnTo>
                    <a:pt x="16308" y="3507"/>
                  </a:lnTo>
                  <a:lnTo>
                    <a:pt x="16727" y="1632"/>
                  </a:lnTo>
                  <a:lnTo>
                    <a:pt x="159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93392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46"/>
        <p:cNvGrpSpPr/>
        <p:nvPr/>
      </p:nvGrpSpPr>
      <p:grpSpPr>
        <a:xfrm>
          <a:off x="0" y="0"/>
          <a:ext cx="0" cy="0"/>
          <a:chOff x="0" y="0"/>
          <a:chExt cx="0" cy="0"/>
        </a:xfrm>
      </p:grpSpPr>
      <p:grpSp>
        <p:nvGrpSpPr>
          <p:cNvPr id="3149" name="Google Shape;3149;p51"/>
          <p:cNvGrpSpPr/>
          <p:nvPr/>
        </p:nvGrpSpPr>
        <p:grpSpPr>
          <a:xfrm rot="-359601">
            <a:off x="7221140" y="883315"/>
            <a:ext cx="246539" cy="859372"/>
            <a:chOff x="3871459" y="1524906"/>
            <a:chExt cx="919351" cy="3204630"/>
          </a:xfrm>
        </p:grpSpPr>
        <p:sp>
          <p:nvSpPr>
            <p:cNvPr id="3150" name="Google Shape;3150;p51"/>
            <p:cNvSpPr/>
            <p:nvPr/>
          </p:nvSpPr>
          <p:spPr>
            <a:xfrm>
              <a:off x="4246630" y="3135713"/>
              <a:ext cx="175910" cy="1593822"/>
            </a:xfrm>
            <a:custGeom>
              <a:avLst/>
              <a:gdLst/>
              <a:ahLst/>
              <a:cxnLst/>
              <a:rect l="l" t="t" r="r" b="b"/>
              <a:pathLst>
                <a:path w="663" h="6007" extrusionOk="0">
                  <a:moveTo>
                    <a:pt x="1" y="1"/>
                  </a:moveTo>
                  <a:lnTo>
                    <a:pt x="1" y="6007"/>
                  </a:lnTo>
                  <a:lnTo>
                    <a:pt x="504" y="5784"/>
                  </a:lnTo>
                  <a:lnTo>
                    <a:pt x="663" y="5387"/>
                  </a:lnTo>
                  <a:lnTo>
                    <a:pt x="504" y="5297"/>
                  </a:lnTo>
                  <a:lnTo>
                    <a:pt x="504" y="5101"/>
                  </a:lnTo>
                  <a:lnTo>
                    <a:pt x="663" y="4968"/>
                  </a:lnTo>
                  <a:lnTo>
                    <a:pt x="663" y="4746"/>
                  </a:lnTo>
                  <a:lnTo>
                    <a:pt x="440" y="4682"/>
                  </a:lnTo>
                  <a:lnTo>
                    <a:pt x="440" y="4481"/>
                  </a:lnTo>
                  <a:lnTo>
                    <a:pt x="663" y="4481"/>
                  </a:lnTo>
                  <a:lnTo>
                    <a:pt x="663" y="4174"/>
                  </a:lnTo>
                  <a:lnTo>
                    <a:pt x="398" y="4153"/>
                  </a:lnTo>
                  <a:lnTo>
                    <a:pt x="6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51"/>
            <p:cNvSpPr/>
            <p:nvPr/>
          </p:nvSpPr>
          <p:spPr>
            <a:xfrm>
              <a:off x="4298633" y="3135713"/>
              <a:ext cx="11409" cy="1574188"/>
            </a:xfrm>
            <a:custGeom>
              <a:avLst/>
              <a:gdLst/>
              <a:ahLst/>
              <a:cxnLst/>
              <a:rect l="l" t="t" r="r" b="b"/>
              <a:pathLst>
                <a:path w="43" h="5933" extrusionOk="0">
                  <a:moveTo>
                    <a:pt x="1" y="1"/>
                  </a:moveTo>
                  <a:lnTo>
                    <a:pt x="1" y="599"/>
                  </a:lnTo>
                  <a:lnTo>
                    <a:pt x="1" y="2008"/>
                  </a:lnTo>
                  <a:lnTo>
                    <a:pt x="1" y="3708"/>
                  </a:lnTo>
                  <a:lnTo>
                    <a:pt x="1" y="5186"/>
                  </a:lnTo>
                  <a:lnTo>
                    <a:pt x="1" y="5673"/>
                  </a:lnTo>
                  <a:lnTo>
                    <a:pt x="1" y="5895"/>
                  </a:lnTo>
                  <a:lnTo>
                    <a:pt x="1" y="5917"/>
                  </a:lnTo>
                  <a:cubicBezTo>
                    <a:pt x="1" y="5927"/>
                    <a:pt x="6" y="5932"/>
                    <a:pt x="11" y="5932"/>
                  </a:cubicBezTo>
                  <a:cubicBezTo>
                    <a:pt x="16" y="5932"/>
                    <a:pt x="22" y="5927"/>
                    <a:pt x="22" y="5917"/>
                  </a:cubicBezTo>
                  <a:lnTo>
                    <a:pt x="22" y="5318"/>
                  </a:lnTo>
                  <a:lnTo>
                    <a:pt x="22" y="3909"/>
                  </a:lnTo>
                  <a:lnTo>
                    <a:pt x="22" y="2209"/>
                  </a:lnTo>
                  <a:lnTo>
                    <a:pt x="22" y="731"/>
                  </a:lnTo>
                  <a:lnTo>
                    <a:pt x="22" y="244"/>
                  </a:lnTo>
                  <a:cubicBezTo>
                    <a:pt x="22" y="181"/>
                    <a:pt x="43" y="91"/>
                    <a:pt x="22" y="22"/>
                  </a:cubicBezTo>
                  <a:lnTo>
                    <a:pt x="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51"/>
            <p:cNvSpPr/>
            <p:nvPr/>
          </p:nvSpPr>
          <p:spPr>
            <a:xfrm>
              <a:off x="3871459" y="2135161"/>
              <a:ext cx="919351" cy="1527756"/>
            </a:xfrm>
            <a:custGeom>
              <a:avLst/>
              <a:gdLst/>
              <a:ahLst/>
              <a:cxnLst/>
              <a:rect l="l" t="t" r="r" b="b"/>
              <a:pathLst>
                <a:path w="3465" h="5758" extrusionOk="0">
                  <a:moveTo>
                    <a:pt x="2363" y="154"/>
                  </a:moveTo>
                  <a:cubicBezTo>
                    <a:pt x="2426" y="154"/>
                    <a:pt x="2474" y="197"/>
                    <a:pt x="2474" y="244"/>
                  </a:cubicBezTo>
                  <a:lnTo>
                    <a:pt x="2474" y="398"/>
                  </a:lnTo>
                  <a:cubicBezTo>
                    <a:pt x="2474" y="440"/>
                    <a:pt x="2426" y="509"/>
                    <a:pt x="2363" y="509"/>
                  </a:cubicBezTo>
                  <a:lnTo>
                    <a:pt x="1123" y="509"/>
                  </a:lnTo>
                  <a:cubicBezTo>
                    <a:pt x="1060" y="509"/>
                    <a:pt x="1017" y="440"/>
                    <a:pt x="1017" y="398"/>
                  </a:cubicBezTo>
                  <a:lnTo>
                    <a:pt x="1017" y="244"/>
                  </a:lnTo>
                  <a:cubicBezTo>
                    <a:pt x="1017" y="197"/>
                    <a:pt x="1060" y="154"/>
                    <a:pt x="1123" y="154"/>
                  </a:cubicBezTo>
                  <a:close/>
                  <a:moveTo>
                    <a:pt x="837" y="1"/>
                  </a:moveTo>
                  <a:cubicBezTo>
                    <a:pt x="377" y="1"/>
                    <a:pt x="0" y="377"/>
                    <a:pt x="0" y="837"/>
                  </a:cubicBezTo>
                  <a:lnTo>
                    <a:pt x="0" y="4015"/>
                  </a:lnTo>
                  <a:cubicBezTo>
                    <a:pt x="0" y="4481"/>
                    <a:pt x="196" y="4921"/>
                    <a:pt x="509" y="5249"/>
                  </a:cubicBezTo>
                  <a:cubicBezTo>
                    <a:pt x="837" y="5583"/>
                    <a:pt x="1282" y="5758"/>
                    <a:pt x="1743" y="5758"/>
                  </a:cubicBezTo>
                  <a:cubicBezTo>
                    <a:pt x="2209" y="5758"/>
                    <a:pt x="2649" y="5583"/>
                    <a:pt x="2956" y="5249"/>
                  </a:cubicBezTo>
                  <a:cubicBezTo>
                    <a:pt x="3289" y="4921"/>
                    <a:pt x="3464" y="4481"/>
                    <a:pt x="3464" y="4015"/>
                  </a:cubicBezTo>
                  <a:lnTo>
                    <a:pt x="3464" y="837"/>
                  </a:lnTo>
                  <a:cubicBezTo>
                    <a:pt x="3464" y="377"/>
                    <a:pt x="3109" y="1"/>
                    <a:pt x="2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51"/>
            <p:cNvSpPr/>
            <p:nvPr/>
          </p:nvSpPr>
          <p:spPr>
            <a:xfrm>
              <a:off x="3952914" y="2309481"/>
              <a:ext cx="762013" cy="1248101"/>
            </a:xfrm>
            <a:custGeom>
              <a:avLst/>
              <a:gdLst/>
              <a:ahLst/>
              <a:cxnLst/>
              <a:rect l="l" t="t" r="r" b="b"/>
              <a:pathLst>
                <a:path w="2872" h="4704" extrusionOk="0">
                  <a:moveTo>
                    <a:pt x="2122" y="43"/>
                  </a:moveTo>
                  <a:cubicBezTo>
                    <a:pt x="2188" y="43"/>
                    <a:pt x="2254" y="48"/>
                    <a:pt x="2320" y="69"/>
                  </a:cubicBezTo>
                  <a:cubicBezTo>
                    <a:pt x="2606" y="138"/>
                    <a:pt x="2802" y="403"/>
                    <a:pt x="2829" y="710"/>
                  </a:cubicBezTo>
                  <a:lnTo>
                    <a:pt x="2829" y="954"/>
                  </a:lnTo>
                  <a:lnTo>
                    <a:pt x="2829" y="2167"/>
                  </a:lnTo>
                  <a:lnTo>
                    <a:pt x="2829" y="3205"/>
                  </a:lnTo>
                  <a:cubicBezTo>
                    <a:pt x="2829" y="3401"/>
                    <a:pt x="2802" y="3602"/>
                    <a:pt x="2718" y="3777"/>
                  </a:cubicBezTo>
                  <a:cubicBezTo>
                    <a:pt x="2585" y="4131"/>
                    <a:pt x="2299" y="4417"/>
                    <a:pt x="1966" y="4550"/>
                  </a:cubicBezTo>
                  <a:cubicBezTo>
                    <a:pt x="1791" y="4619"/>
                    <a:pt x="1611" y="4661"/>
                    <a:pt x="1436" y="4661"/>
                  </a:cubicBezTo>
                  <a:cubicBezTo>
                    <a:pt x="1060" y="4661"/>
                    <a:pt x="684" y="4508"/>
                    <a:pt x="446" y="4243"/>
                  </a:cubicBezTo>
                  <a:cubicBezTo>
                    <a:pt x="181" y="3978"/>
                    <a:pt x="48" y="3623"/>
                    <a:pt x="48" y="3268"/>
                  </a:cubicBezTo>
                  <a:lnTo>
                    <a:pt x="48" y="2500"/>
                  </a:lnTo>
                  <a:lnTo>
                    <a:pt x="48" y="1197"/>
                  </a:lnTo>
                  <a:lnTo>
                    <a:pt x="48" y="779"/>
                  </a:lnTo>
                  <a:lnTo>
                    <a:pt x="48" y="710"/>
                  </a:lnTo>
                  <a:cubicBezTo>
                    <a:pt x="48" y="557"/>
                    <a:pt x="91" y="424"/>
                    <a:pt x="181" y="313"/>
                  </a:cubicBezTo>
                  <a:cubicBezTo>
                    <a:pt x="265" y="180"/>
                    <a:pt x="419" y="90"/>
                    <a:pt x="551" y="69"/>
                  </a:cubicBezTo>
                  <a:cubicBezTo>
                    <a:pt x="620" y="48"/>
                    <a:pt x="684" y="48"/>
                    <a:pt x="753" y="48"/>
                  </a:cubicBezTo>
                  <a:lnTo>
                    <a:pt x="1923" y="48"/>
                  </a:lnTo>
                  <a:cubicBezTo>
                    <a:pt x="1989" y="48"/>
                    <a:pt x="2056" y="43"/>
                    <a:pt x="2122" y="43"/>
                  </a:cubicBezTo>
                  <a:close/>
                  <a:moveTo>
                    <a:pt x="718" y="0"/>
                  </a:moveTo>
                  <a:cubicBezTo>
                    <a:pt x="647" y="0"/>
                    <a:pt x="575" y="6"/>
                    <a:pt x="509" y="27"/>
                  </a:cubicBezTo>
                  <a:cubicBezTo>
                    <a:pt x="202" y="117"/>
                    <a:pt x="1" y="382"/>
                    <a:pt x="1" y="689"/>
                  </a:cubicBezTo>
                  <a:lnTo>
                    <a:pt x="1" y="933"/>
                  </a:lnTo>
                  <a:lnTo>
                    <a:pt x="1" y="2188"/>
                  </a:lnTo>
                  <a:lnTo>
                    <a:pt x="1" y="3226"/>
                  </a:lnTo>
                  <a:cubicBezTo>
                    <a:pt x="1" y="3448"/>
                    <a:pt x="22" y="3665"/>
                    <a:pt x="133" y="3867"/>
                  </a:cubicBezTo>
                  <a:cubicBezTo>
                    <a:pt x="265" y="4195"/>
                    <a:pt x="551" y="4486"/>
                    <a:pt x="906" y="4619"/>
                  </a:cubicBezTo>
                  <a:cubicBezTo>
                    <a:pt x="1060" y="4682"/>
                    <a:pt x="1261" y="4703"/>
                    <a:pt x="1436" y="4703"/>
                  </a:cubicBezTo>
                  <a:cubicBezTo>
                    <a:pt x="1812" y="4703"/>
                    <a:pt x="2167" y="4571"/>
                    <a:pt x="2432" y="4306"/>
                  </a:cubicBezTo>
                  <a:cubicBezTo>
                    <a:pt x="2696" y="4041"/>
                    <a:pt x="2871" y="3692"/>
                    <a:pt x="2871" y="3316"/>
                  </a:cubicBezTo>
                  <a:lnTo>
                    <a:pt x="2871" y="2521"/>
                  </a:lnTo>
                  <a:lnTo>
                    <a:pt x="2871" y="1176"/>
                  </a:lnTo>
                  <a:lnTo>
                    <a:pt x="2871" y="752"/>
                  </a:lnTo>
                  <a:lnTo>
                    <a:pt x="2871" y="689"/>
                  </a:lnTo>
                  <a:cubicBezTo>
                    <a:pt x="2871" y="535"/>
                    <a:pt x="2802" y="382"/>
                    <a:pt x="2718" y="271"/>
                  </a:cubicBezTo>
                  <a:cubicBezTo>
                    <a:pt x="2628" y="138"/>
                    <a:pt x="2495" y="69"/>
                    <a:pt x="2342" y="27"/>
                  </a:cubicBezTo>
                  <a:cubicBezTo>
                    <a:pt x="2273" y="6"/>
                    <a:pt x="2209" y="6"/>
                    <a:pt x="2119" y="6"/>
                  </a:cubicBezTo>
                  <a:lnTo>
                    <a:pt x="928" y="6"/>
                  </a:lnTo>
                  <a:cubicBezTo>
                    <a:pt x="861" y="6"/>
                    <a:pt x="790" y="0"/>
                    <a:pt x="718"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51"/>
            <p:cNvSpPr/>
            <p:nvPr/>
          </p:nvSpPr>
          <p:spPr>
            <a:xfrm>
              <a:off x="4141295" y="2462576"/>
              <a:ext cx="386579" cy="878499"/>
            </a:xfrm>
            <a:custGeom>
              <a:avLst/>
              <a:gdLst/>
              <a:ahLst/>
              <a:cxnLst/>
              <a:rect l="l" t="t" r="r" b="b"/>
              <a:pathLst>
                <a:path w="1457" h="3311" extrusionOk="0">
                  <a:moveTo>
                    <a:pt x="583" y="40"/>
                  </a:moveTo>
                  <a:cubicBezTo>
                    <a:pt x="640" y="40"/>
                    <a:pt x="697" y="43"/>
                    <a:pt x="747" y="43"/>
                  </a:cubicBezTo>
                  <a:cubicBezTo>
                    <a:pt x="796" y="43"/>
                    <a:pt x="846" y="41"/>
                    <a:pt x="895" y="41"/>
                  </a:cubicBezTo>
                  <a:cubicBezTo>
                    <a:pt x="1000" y="41"/>
                    <a:pt x="1102" y="51"/>
                    <a:pt x="1192" y="112"/>
                  </a:cubicBezTo>
                  <a:cubicBezTo>
                    <a:pt x="1324" y="202"/>
                    <a:pt x="1388" y="356"/>
                    <a:pt x="1388" y="509"/>
                  </a:cubicBezTo>
                  <a:lnTo>
                    <a:pt x="1388" y="732"/>
                  </a:lnTo>
                  <a:lnTo>
                    <a:pt x="1388" y="1611"/>
                  </a:lnTo>
                  <a:lnTo>
                    <a:pt x="1388" y="2516"/>
                  </a:lnTo>
                  <a:lnTo>
                    <a:pt x="1388" y="2781"/>
                  </a:lnTo>
                  <a:cubicBezTo>
                    <a:pt x="1388" y="2914"/>
                    <a:pt x="1367" y="3025"/>
                    <a:pt x="1277" y="3115"/>
                  </a:cubicBezTo>
                  <a:cubicBezTo>
                    <a:pt x="1192" y="3200"/>
                    <a:pt x="1081" y="3247"/>
                    <a:pt x="970" y="3247"/>
                  </a:cubicBezTo>
                  <a:lnTo>
                    <a:pt x="419" y="3247"/>
                  </a:lnTo>
                  <a:cubicBezTo>
                    <a:pt x="308" y="3221"/>
                    <a:pt x="196" y="3157"/>
                    <a:pt x="133" y="3067"/>
                  </a:cubicBezTo>
                  <a:cubicBezTo>
                    <a:pt x="64" y="2982"/>
                    <a:pt x="43" y="2871"/>
                    <a:pt x="43" y="2760"/>
                  </a:cubicBezTo>
                  <a:lnTo>
                    <a:pt x="43" y="2495"/>
                  </a:lnTo>
                  <a:lnTo>
                    <a:pt x="43" y="1568"/>
                  </a:lnTo>
                  <a:lnTo>
                    <a:pt x="43" y="684"/>
                  </a:lnTo>
                  <a:lnTo>
                    <a:pt x="43" y="509"/>
                  </a:lnTo>
                  <a:cubicBezTo>
                    <a:pt x="43" y="308"/>
                    <a:pt x="154" y="154"/>
                    <a:pt x="329" y="91"/>
                  </a:cubicBezTo>
                  <a:cubicBezTo>
                    <a:pt x="398" y="48"/>
                    <a:pt x="491" y="40"/>
                    <a:pt x="583" y="40"/>
                  </a:cubicBezTo>
                  <a:close/>
                  <a:moveTo>
                    <a:pt x="530" y="1"/>
                  </a:moveTo>
                  <a:cubicBezTo>
                    <a:pt x="461" y="1"/>
                    <a:pt x="371" y="1"/>
                    <a:pt x="308" y="22"/>
                  </a:cubicBezTo>
                  <a:cubicBezTo>
                    <a:pt x="218" y="70"/>
                    <a:pt x="133" y="154"/>
                    <a:pt x="64" y="244"/>
                  </a:cubicBezTo>
                  <a:cubicBezTo>
                    <a:pt x="0" y="334"/>
                    <a:pt x="0" y="440"/>
                    <a:pt x="0" y="552"/>
                  </a:cubicBezTo>
                  <a:lnTo>
                    <a:pt x="0" y="1304"/>
                  </a:lnTo>
                  <a:lnTo>
                    <a:pt x="0" y="2320"/>
                  </a:lnTo>
                  <a:lnTo>
                    <a:pt x="0" y="2824"/>
                  </a:lnTo>
                  <a:cubicBezTo>
                    <a:pt x="0" y="3046"/>
                    <a:pt x="175" y="3247"/>
                    <a:pt x="398" y="3290"/>
                  </a:cubicBezTo>
                  <a:cubicBezTo>
                    <a:pt x="461" y="3311"/>
                    <a:pt x="530" y="3311"/>
                    <a:pt x="572" y="3311"/>
                  </a:cubicBezTo>
                  <a:lnTo>
                    <a:pt x="970" y="3311"/>
                  </a:lnTo>
                  <a:cubicBezTo>
                    <a:pt x="970" y="3311"/>
                    <a:pt x="971" y="3311"/>
                    <a:pt x="972" y="3311"/>
                  </a:cubicBezTo>
                  <a:lnTo>
                    <a:pt x="972" y="3311"/>
                  </a:lnTo>
                  <a:cubicBezTo>
                    <a:pt x="1193" y="3289"/>
                    <a:pt x="1409" y="3135"/>
                    <a:pt x="1430" y="2892"/>
                  </a:cubicBezTo>
                  <a:cubicBezTo>
                    <a:pt x="1457" y="2824"/>
                    <a:pt x="1457" y="2760"/>
                    <a:pt x="1457" y="2691"/>
                  </a:cubicBezTo>
                  <a:lnTo>
                    <a:pt x="1457" y="1876"/>
                  </a:lnTo>
                  <a:lnTo>
                    <a:pt x="1457" y="885"/>
                  </a:lnTo>
                  <a:lnTo>
                    <a:pt x="1457" y="573"/>
                  </a:lnTo>
                  <a:cubicBezTo>
                    <a:pt x="1457" y="488"/>
                    <a:pt x="1457" y="398"/>
                    <a:pt x="1409" y="308"/>
                  </a:cubicBezTo>
                  <a:cubicBezTo>
                    <a:pt x="1346" y="112"/>
                    <a:pt x="1166" y="1"/>
                    <a:pt x="948"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51"/>
            <p:cNvSpPr/>
            <p:nvPr/>
          </p:nvSpPr>
          <p:spPr>
            <a:xfrm>
              <a:off x="4141295" y="2732414"/>
              <a:ext cx="386579" cy="11409"/>
            </a:xfrm>
            <a:custGeom>
              <a:avLst/>
              <a:gdLst/>
              <a:ahLst/>
              <a:cxnLst/>
              <a:rect l="l" t="t" r="r" b="b"/>
              <a:pathLst>
                <a:path w="1457" h="43" extrusionOk="0">
                  <a:moveTo>
                    <a:pt x="22" y="1"/>
                  </a:moveTo>
                  <a:cubicBezTo>
                    <a:pt x="0" y="1"/>
                    <a:pt x="0" y="43"/>
                    <a:pt x="22" y="43"/>
                  </a:cubicBezTo>
                  <a:lnTo>
                    <a:pt x="1430" y="43"/>
                  </a:lnTo>
                  <a:cubicBezTo>
                    <a:pt x="1457" y="43"/>
                    <a:pt x="1457" y="1"/>
                    <a:pt x="1430"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51"/>
            <p:cNvSpPr/>
            <p:nvPr/>
          </p:nvSpPr>
          <p:spPr>
            <a:xfrm>
              <a:off x="4141295" y="3024806"/>
              <a:ext cx="386579" cy="18573"/>
            </a:xfrm>
            <a:custGeom>
              <a:avLst/>
              <a:gdLst/>
              <a:ahLst/>
              <a:cxnLst/>
              <a:rect l="l" t="t" r="r" b="b"/>
              <a:pathLst>
                <a:path w="1457" h="70" extrusionOk="0">
                  <a:moveTo>
                    <a:pt x="22" y="0"/>
                  </a:moveTo>
                  <a:cubicBezTo>
                    <a:pt x="0" y="0"/>
                    <a:pt x="0" y="69"/>
                    <a:pt x="22" y="69"/>
                  </a:cubicBezTo>
                  <a:lnTo>
                    <a:pt x="1430" y="69"/>
                  </a:lnTo>
                  <a:cubicBezTo>
                    <a:pt x="1457" y="69"/>
                    <a:pt x="1457" y="0"/>
                    <a:pt x="1430"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51"/>
            <p:cNvSpPr/>
            <p:nvPr/>
          </p:nvSpPr>
          <p:spPr>
            <a:xfrm>
              <a:off x="4012082" y="1524906"/>
              <a:ext cx="726725" cy="718772"/>
            </a:xfrm>
            <a:custGeom>
              <a:avLst/>
              <a:gdLst/>
              <a:ahLst/>
              <a:cxnLst/>
              <a:rect l="l" t="t" r="r" b="b"/>
              <a:pathLst>
                <a:path w="2739" h="2709" extrusionOk="0">
                  <a:moveTo>
                    <a:pt x="1399" y="0"/>
                  </a:moveTo>
                  <a:cubicBezTo>
                    <a:pt x="998" y="0"/>
                    <a:pt x="587" y="169"/>
                    <a:pt x="328" y="489"/>
                  </a:cubicBezTo>
                  <a:cubicBezTo>
                    <a:pt x="154" y="712"/>
                    <a:pt x="42" y="977"/>
                    <a:pt x="21" y="1241"/>
                  </a:cubicBezTo>
                  <a:cubicBezTo>
                    <a:pt x="0" y="1527"/>
                    <a:pt x="64" y="1813"/>
                    <a:pt x="223" y="2057"/>
                  </a:cubicBezTo>
                  <a:cubicBezTo>
                    <a:pt x="286" y="2147"/>
                    <a:pt x="419" y="2301"/>
                    <a:pt x="419" y="2301"/>
                  </a:cubicBezTo>
                  <a:lnTo>
                    <a:pt x="752" y="2301"/>
                  </a:lnTo>
                  <a:cubicBezTo>
                    <a:pt x="752" y="2301"/>
                    <a:pt x="572" y="2168"/>
                    <a:pt x="487" y="2078"/>
                  </a:cubicBezTo>
                  <a:cubicBezTo>
                    <a:pt x="355" y="1903"/>
                    <a:pt x="265" y="1681"/>
                    <a:pt x="244" y="1437"/>
                  </a:cubicBezTo>
                  <a:cubicBezTo>
                    <a:pt x="223" y="1326"/>
                    <a:pt x="244" y="1194"/>
                    <a:pt x="265" y="1088"/>
                  </a:cubicBezTo>
                  <a:cubicBezTo>
                    <a:pt x="286" y="955"/>
                    <a:pt x="328" y="865"/>
                    <a:pt x="397" y="754"/>
                  </a:cubicBezTo>
                  <a:cubicBezTo>
                    <a:pt x="530" y="558"/>
                    <a:pt x="705" y="399"/>
                    <a:pt x="906" y="315"/>
                  </a:cubicBezTo>
                  <a:cubicBezTo>
                    <a:pt x="1055" y="238"/>
                    <a:pt x="1217" y="204"/>
                    <a:pt x="1382" y="204"/>
                  </a:cubicBezTo>
                  <a:cubicBezTo>
                    <a:pt x="1458" y="204"/>
                    <a:pt x="1534" y="211"/>
                    <a:pt x="1610" y="225"/>
                  </a:cubicBezTo>
                  <a:cubicBezTo>
                    <a:pt x="2076" y="315"/>
                    <a:pt x="2426" y="712"/>
                    <a:pt x="2516" y="1173"/>
                  </a:cubicBezTo>
                  <a:cubicBezTo>
                    <a:pt x="2516" y="1220"/>
                    <a:pt x="2537" y="1284"/>
                    <a:pt x="2537" y="1353"/>
                  </a:cubicBezTo>
                  <a:cubicBezTo>
                    <a:pt x="2516" y="1591"/>
                    <a:pt x="2447" y="1813"/>
                    <a:pt x="2315" y="2036"/>
                  </a:cubicBezTo>
                  <a:cubicBezTo>
                    <a:pt x="2251" y="2099"/>
                    <a:pt x="2161" y="2211"/>
                    <a:pt x="2076" y="2253"/>
                  </a:cubicBezTo>
                  <a:cubicBezTo>
                    <a:pt x="2029" y="2301"/>
                    <a:pt x="1986" y="2322"/>
                    <a:pt x="1944" y="2364"/>
                  </a:cubicBezTo>
                  <a:cubicBezTo>
                    <a:pt x="1896" y="2364"/>
                    <a:pt x="1875" y="2385"/>
                    <a:pt x="1854" y="2385"/>
                  </a:cubicBezTo>
                  <a:cubicBezTo>
                    <a:pt x="1833" y="2412"/>
                    <a:pt x="1811" y="2412"/>
                    <a:pt x="1785" y="2433"/>
                  </a:cubicBezTo>
                  <a:cubicBezTo>
                    <a:pt x="1635" y="2481"/>
                    <a:pt x="1464" y="2510"/>
                    <a:pt x="1300" y="2510"/>
                  </a:cubicBezTo>
                  <a:cubicBezTo>
                    <a:pt x="1175" y="2510"/>
                    <a:pt x="1054" y="2493"/>
                    <a:pt x="948" y="2454"/>
                  </a:cubicBezTo>
                  <a:lnTo>
                    <a:pt x="572" y="2454"/>
                  </a:lnTo>
                  <a:cubicBezTo>
                    <a:pt x="805" y="2620"/>
                    <a:pt x="1069" y="2709"/>
                    <a:pt x="1353" y="2709"/>
                  </a:cubicBezTo>
                  <a:cubicBezTo>
                    <a:pt x="1451" y="2709"/>
                    <a:pt x="1551" y="2698"/>
                    <a:pt x="1653" y="2677"/>
                  </a:cubicBezTo>
                  <a:cubicBezTo>
                    <a:pt x="2182" y="2565"/>
                    <a:pt x="2627" y="2121"/>
                    <a:pt x="2712" y="1570"/>
                  </a:cubicBezTo>
                  <a:cubicBezTo>
                    <a:pt x="2738" y="1506"/>
                    <a:pt x="2738" y="1416"/>
                    <a:pt x="2738" y="1353"/>
                  </a:cubicBezTo>
                  <a:cubicBezTo>
                    <a:pt x="2738" y="775"/>
                    <a:pt x="2383" y="267"/>
                    <a:pt x="1833" y="71"/>
                  </a:cubicBezTo>
                  <a:cubicBezTo>
                    <a:pt x="1695" y="24"/>
                    <a:pt x="1547" y="0"/>
                    <a:pt x="13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58" name="Google Shape;3158;p51"/>
          <p:cNvGrpSpPr/>
          <p:nvPr/>
        </p:nvGrpSpPr>
        <p:grpSpPr>
          <a:xfrm flipH="1">
            <a:off x="7262181" y="273658"/>
            <a:ext cx="2832334" cy="1423171"/>
            <a:chOff x="1997175" y="3512155"/>
            <a:chExt cx="1978025" cy="993765"/>
          </a:xfrm>
        </p:grpSpPr>
        <p:sp>
          <p:nvSpPr>
            <p:cNvPr id="3159" name="Google Shape;3159;p51"/>
            <p:cNvSpPr/>
            <p:nvPr/>
          </p:nvSpPr>
          <p:spPr>
            <a:xfrm>
              <a:off x="3152865" y="3512155"/>
              <a:ext cx="822336" cy="478175"/>
            </a:xfrm>
            <a:custGeom>
              <a:avLst/>
              <a:gdLst/>
              <a:ahLst/>
              <a:cxnLst/>
              <a:rect l="l" t="t" r="r" b="b"/>
              <a:pathLst>
                <a:path w="10726" h="6237" extrusionOk="0">
                  <a:moveTo>
                    <a:pt x="6789" y="1"/>
                  </a:moveTo>
                  <a:cubicBezTo>
                    <a:pt x="6694" y="1"/>
                    <a:pt x="6595" y="11"/>
                    <a:pt x="6488" y="33"/>
                  </a:cubicBezTo>
                  <a:cubicBezTo>
                    <a:pt x="5715" y="208"/>
                    <a:pt x="837" y="2724"/>
                    <a:pt x="837" y="2724"/>
                  </a:cubicBezTo>
                  <a:lnTo>
                    <a:pt x="0" y="4906"/>
                  </a:lnTo>
                  <a:lnTo>
                    <a:pt x="726" y="5811"/>
                  </a:lnTo>
                  <a:cubicBezTo>
                    <a:pt x="726" y="5811"/>
                    <a:pt x="1054" y="6237"/>
                    <a:pt x="1205" y="6237"/>
                  </a:cubicBezTo>
                  <a:cubicBezTo>
                    <a:pt x="1216" y="6237"/>
                    <a:pt x="1225" y="6234"/>
                    <a:pt x="1234" y="6230"/>
                  </a:cubicBezTo>
                  <a:cubicBezTo>
                    <a:pt x="1388" y="6187"/>
                    <a:pt x="2998" y="5769"/>
                    <a:pt x="2998" y="5769"/>
                  </a:cubicBezTo>
                  <a:lnTo>
                    <a:pt x="5800" y="5261"/>
                  </a:lnTo>
                  <a:lnTo>
                    <a:pt x="8977" y="5239"/>
                  </a:lnTo>
                  <a:lnTo>
                    <a:pt x="10105" y="5594"/>
                  </a:lnTo>
                  <a:cubicBezTo>
                    <a:pt x="10105" y="5594"/>
                    <a:pt x="10251" y="5663"/>
                    <a:pt x="10382" y="5663"/>
                  </a:cubicBezTo>
                  <a:cubicBezTo>
                    <a:pt x="10447" y="5663"/>
                    <a:pt x="10508" y="5646"/>
                    <a:pt x="10545" y="5594"/>
                  </a:cubicBezTo>
                  <a:cubicBezTo>
                    <a:pt x="10656" y="5435"/>
                    <a:pt x="10725" y="3518"/>
                    <a:pt x="10545" y="3031"/>
                  </a:cubicBezTo>
                  <a:cubicBezTo>
                    <a:pt x="10349" y="2549"/>
                    <a:pt x="9862" y="1532"/>
                    <a:pt x="8760" y="912"/>
                  </a:cubicBezTo>
                  <a:cubicBezTo>
                    <a:pt x="7807" y="402"/>
                    <a:pt x="7380" y="1"/>
                    <a:pt x="67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51"/>
            <p:cNvSpPr/>
            <p:nvPr/>
          </p:nvSpPr>
          <p:spPr>
            <a:xfrm>
              <a:off x="3117137" y="3646554"/>
              <a:ext cx="834066" cy="355431"/>
            </a:xfrm>
            <a:custGeom>
              <a:avLst/>
              <a:gdLst/>
              <a:ahLst/>
              <a:cxnLst/>
              <a:rect l="l" t="t" r="r" b="b"/>
              <a:pathLst>
                <a:path w="10879" h="4636" extrusionOk="0">
                  <a:moveTo>
                    <a:pt x="6088" y="0"/>
                  </a:moveTo>
                  <a:cubicBezTo>
                    <a:pt x="6033" y="0"/>
                    <a:pt x="6001" y="2"/>
                    <a:pt x="6001" y="2"/>
                  </a:cubicBezTo>
                  <a:lnTo>
                    <a:pt x="1457" y="2385"/>
                  </a:lnTo>
                  <a:cubicBezTo>
                    <a:pt x="1457" y="2385"/>
                    <a:pt x="1324" y="3418"/>
                    <a:pt x="1457" y="3465"/>
                  </a:cubicBezTo>
                  <a:cubicBezTo>
                    <a:pt x="1589" y="3508"/>
                    <a:pt x="0" y="4636"/>
                    <a:pt x="0" y="4636"/>
                  </a:cubicBezTo>
                  <a:cubicBezTo>
                    <a:pt x="0" y="4636"/>
                    <a:pt x="2849" y="4371"/>
                    <a:pt x="3379" y="4344"/>
                  </a:cubicBezTo>
                  <a:cubicBezTo>
                    <a:pt x="3909" y="4323"/>
                    <a:pt x="5715" y="3682"/>
                    <a:pt x="6160" y="3661"/>
                  </a:cubicBezTo>
                  <a:cubicBezTo>
                    <a:pt x="6317" y="3654"/>
                    <a:pt x="6512" y="3644"/>
                    <a:pt x="6755" y="3644"/>
                  </a:cubicBezTo>
                  <a:cubicBezTo>
                    <a:pt x="7225" y="3644"/>
                    <a:pt x="7873" y="3681"/>
                    <a:pt x="8760" y="3841"/>
                  </a:cubicBezTo>
                  <a:cubicBezTo>
                    <a:pt x="9397" y="3944"/>
                    <a:pt x="9861" y="3989"/>
                    <a:pt x="10186" y="3989"/>
                  </a:cubicBezTo>
                  <a:cubicBezTo>
                    <a:pt x="10547" y="3989"/>
                    <a:pt x="10735" y="3933"/>
                    <a:pt x="10794" y="3841"/>
                  </a:cubicBezTo>
                  <a:cubicBezTo>
                    <a:pt x="10879" y="3661"/>
                    <a:pt x="7749" y="1940"/>
                    <a:pt x="7568" y="1696"/>
                  </a:cubicBezTo>
                  <a:cubicBezTo>
                    <a:pt x="7372" y="1479"/>
                    <a:pt x="7219" y="902"/>
                    <a:pt x="7219" y="441"/>
                  </a:cubicBezTo>
                  <a:cubicBezTo>
                    <a:pt x="7219" y="34"/>
                    <a:pt x="6367" y="0"/>
                    <a:pt x="60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51"/>
            <p:cNvSpPr/>
            <p:nvPr/>
          </p:nvSpPr>
          <p:spPr>
            <a:xfrm>
              <a:off x="3663702" y="3664571"/>
              <a:ext cx="263276" cy="262126"/>
            </a:xfrm>
            <a:custGeom>
              <a:avLst/>
              <a:gdLst/>
              <a:ahLst/>
              <a:cxnLst/>
              <a:rect l="l" t="t" r="r" b="b"/>
              <a:pathLst>
                <a:path w="3434" h="3419" extrusionOk="0">
                  <a:moveTo>
                    <a:pt x="27" y="1"/>
                  </a:moveTo>
                  <a:cubicBezTo>
                    <a:pt x="0" y="1"/>
                    <a:pt x="3" y="53"/>
                    <a:pt x="21" y="53"/>
                  </a:cubicBezTo>
                  <a:cubicBezTo>
                    <a:pt x="725" y="248"/>
                    <a:pt x="1414" y="450"/>
                    <a:pt x="2076" y="715"/>
                  </a:cubicBezTo>
                  <a:cubicBezTo>
                    <a:pt x="2208" y="778"/>
                    <a:pt x="2383" y="826"/>
                    <a:pt x="2494" y="911"/>
                  </a:cubicBezTo>
                  <a:cubicBezTo>
                    <a:pt x="2579" y="979"/>
                    <a:pt x="2606" y="1091"/>
                    <a:pt x="2648" y="1197"/>
                  </a:cubicBezTo>
                  <a:cubicBezTo>
                    <a:pt x="2802" y="1620"/>
                    <a:pt x="2934" y="2039"/>
                    <a:pt x="3066" y="2457"/>
                  </a:cubicBezTo>
                  <a:cubicBezTo>
                    <a:pt x="3153" y="2697"/>
                    <a:pt x="3227" y="2954"/>
                    <a:pt x="3296" y="3201"/>
                  </a:cubicBezTo>
                  <a:lnTo>
                    <a:pt x="3296" y="3201"/>
                  </a:lnTo>
                  <a:cubicBezTo>
                    <a:pt x="3005" y="2776"/>
                    <a:pt x="2715" y="2356"/>
                    <a:pt x="2404" y="1949"/>
                  </a:cubicBezTo>
                  <a:cubicBezTo>
                    <a:pt x="2272" y="1774"/>
                    <a:pt x="2140" y="1530"/>
                    <a:pt x="1965" y="1377"/>
                  </a:cubicBezTo>
                  <a:cubicBezTo>
                    <a:pt x="1875" y="1308"/>
                    <a:pt x="1742" y="1265"/>
                    <a:pt x="1631" y="1223"/>
                  </a:cubicBezTo>
                  <a:cubicBezTo>
                    <a:pt x="1456" y="1154"/>
                    <a:pt x="1255" y="1112"/>
                    <a:pt x="1080" y="1043"/>
                  </a:cubicBezTo>
                  <a:cubicBezTo>
                    <a:pt x="794" y="979"/>
                    <a:pt x="508" y="889"/>
                    <a:pt x="222" y="826"/>
                  </a:cubicBezTo>
                  <a:cubicBezTo>
                    <a:pt x="175" y="826"/>
                    <a:pt x="153" y="868"/>
                    <a:pt x="196" y="889"/>
                  </a:cubicBezTo>
                  <a:cubicBezTo>
                    <a:pt x="418" y="932"/>
                    <a:pt x="662" y="1001"/>
                    <a:pt x="884" y="1064"/>
                  </a:cubicBezTo>
                  <a:cubicBezTo>
                    <a:pt x="1213" y="1154"/>
                    <a:pt x="1568" y="1223"/>
                    <a:pt x="1875" y="1398"/>
                  </a:cubicBezTo>
                  <a:cubicBezTo>
                    <a:pt x="2050" y="1509"/>
                    <a:pt x="2208" y="1753"/>
                    <a:pt x="2341" y="1927"/>
                  </a:cubicBezTo>
                  <a:cubicBezTo>
                    <a:pt x="2537" y="2235"/>
                    <a:pt x="2759" y="2521"/>
                    <a:pt x="2955" y="2833"/>
                  </a:cubicBezTo>
                  <a:cubicBezTo>
                    <a:pt x="3088" y="3029"/>
                    <a:pt x="3220" y="3209"/>
                    <a:pt x="3352" y="3405"/>
                  </a:cubicBezTo>
                  <a:cubicBezTo>
                    <a:pt x="3361" y="3414"/>
                    <a:pt x="3378" y="3419"/>
                    <a:pt x="3393" y="3419"/>
                  </a:cubicBezTo>
                  <a:cubicBezTo>
                    <a:pt x="3415" y="3419"/>
                    <a:pt x="3434" y="3409"/>
                    <a:pt x="3421" y="3384"/>
                  </a:cubicBezTo>
                  <a:cubicBezTo>
                    <a:pt x="3199" y="2653"/>
                    <a:pt x="2976" y="1927"/>
                    <a:pt x="2712" y="1223"/>
                  </a:cubicBezTo>
                  <a:cubicBezTo>
                    <a:pt x="2669" y="1112"/>
                    <a:pt x="2648" y="979"/>
                    <a:pt x="2579" y="911"/>
                  </a:cubicBezTo>
                  <a:cubicBezTo>
                    <a:pt x="2516" y="826"/>
                    <a:pt x="2383" y="778"/>
                    <a:pt x="2293" y="736"/>
                  </a:cubicBezTo>
                  <a:cubicBezTo>
                    <a:pt x="1875" y="561"/>
                    <a:pt x="1456" y="429"/>
                    <a:pt x="1017" y="296"/>
                  </a:cubicBezTo>
                  <a:cubicBezTo>
                    <a:pt x="704" y="185"/>
                    <a:pt x="376" y="95"/>
                    <a:pt x="42" y="5"/>
                  </a:cubicBezTo>
                  <a:cubicBezTo>
                    <a:pt x="37" y="2"/>
                    <a:pt x="32" y="1"/>
                    <a:pt x="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51"/>
            <p:cNvSpPr/>
            <p:nvPr/>
          </p:nvSpPr>
          <p:spPr>
            <a:xfrm>
              <a:off x="3660405" y="3594496"/>
              <a:ext cx="287273" cy="353284"/>
            </a:xfrm>
            <a:custGeom>
              <a:avLst/>
              <a:gdLst/>
              <a:ahLst/>
              <a:cxnLst/>
              <a:rect l="l" t="t" r="r" b="b"/>
              <a:pathLst>
                <a:path w="3747" h="4608" extrusionOk="0">
                  <a:moveTo>
                    <a:pt x="151" y="1"/>
                  </a:moveTo>
                  <a:cubicBezTo>
                    <a:pt x="136" y="1"/>
                    <a:pt x="118" y="7"/>
                    <a:pt x="106" y="18"/>
                  </a:cubicBezTo>
                  <a:cubicBezTo>
                    <a:pt x="0" y="500"/>
                    <a:pt x="0" y="988"/>
                    <a:pt x="106" y="1448"/>
                  </a:cubicBezTo>
                  <a:cubicBezTo>
                    <a:pt x="154" y="1740"/>
                    <a:pt x="218" y="2068"/>
                    <a:pt x="371" y="2312"/>
                  </a:cubicBezTo>
                  <a:cubicBezTo>
                    <a:pt x="504" y="2508"/>
                    <a:pt x="726" y="2640"/>
                    <a:pt x="927" y="2751"/>
                  </a:cubicBezTo>
                  <a:cubicBezTo>
                    <a:pt x="1611" y="3127"/>
                    <a:pt x="2273" y="3567"/>
                    <a:pt x="2913" y="3991"/>
                  </a:cubicBezTo>
                  <a:cubicBezTo>
                    <a:pt x="3088" y="4097"/>
                    <a:pt x="3242" y="4208"/>
                    <a:pt x="3417" y="4319"/>
                  </a:cubicBezTo>
                  <a:cubicBezTo>
                    <a:pt x="3464" y="4361"/>
                    <a:pt x="3528" y="4409"/>
                    <a:pt x="3597" y="4451"/>
                  </a:cubicBezTo>
                  <a:cubicBezTo>
                    <a:pt x="3597" y="4451"/>
                    <a:pt x="3681" y="4541"/>
                    <a:pt x="3660" y="4541"/>
                  </a:cubicBezTo>
                  <a:cubicBezTo>
                    <a:pt x="3654" y="4539"/>
                    <a:pt x="3649" y="4537"/>
                    <a:pt x="3644" y="4537"/>
                  </a:cubicBezTo>
                  <a:cubicBezTo>
                    <a:pt x="3613" y="4537"/>
                    <a:pt x="3603" y="4587"/>
                    <a:pt x="3639" y="4605"/>
                  </a:cubicBezTo>
                  <a:cubicBezTo>
                    <a:pt x="3645" y="4607"/>
                    <a:pt x="3651" y="4608"/>
                    <a:pt x="3657" y="4608"/>
                  </a:cubicBezTo>
                  <a:cubicBezTo>
                    <a:pt x="3715" y="4608"/>
                    <a:pt x="3746" y="4516"/>
                    <a:pt x="3708" y="4473"/>
                  </a:cubicBezTo>
                  <a:cubicBezTo>
                    <a:pt x="3681" y="4409"/>
                    <a:pt x="3575" y="4340"/>
                    <a:pt x="3507" y="4319"/>
                  </a:cubicBezTo>
                  <a:cubicBezTo>
                    <a:pt x="3178" y="4075"/>
                    <a:pt x="2845" y="3858"/>
                    <a:pt x="2516" y="3657"/>
                  </a:cubicBezTo>
                  <a:cubicBezTo>
                    <a:pt x="2161" y="3435"/>
                    <a:pt x="1828" y="3217"/>
                    <a:pt x="1499" y="3016"/>
                  </a:cubicBezTo>
                  <a:cubicBezTo>
                    <a:pt x="1060" y="2730"/>
                    <a:pt x="482" y="2577"/>
                    <a:pt x="329" y="2026"/>
                  </a:cubicBezTo>
                  <a:cubicBezTo>
                    <a:pt x="196" y="1629"/>
                    <a:pt x="64" y="1210"/>
                    <a:pt x="85" y="786"/>
                  </a:cubicBezTo>
                  <a:cubicBezTo>
                    <a:pt x="85" y="548"/>
                    <a:pt x="133" y="283"/>
                    <a:pt x="175" y="40"/>
                  </a:cubicBezTo>
                  <a:cubicBezTo>
                    <a:pt x="187" y="12"/>
                    <a:pt x="172" y="1"/>
                    <a:pt x="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51"/>
            <p:cNvSpPr/>
            <p:nvPr/>
          </p:nvSpPr>
          <p:spPr>
            <a:xfrm>
              <a:off x="1997175" y="3720922"/>
              <a:ext cx="1282417" cy="784999"/>
            </a:xfrm>
            <a:custGeom>
              <a:avLst/>
              <a:gdLst/>
              <a:ahLst/>
              <a:cxnLst/>
              <a:rect l="l" t="t" r="r" b="b"/>
              <a:pathLst>
                <a:path w="16727" h="10239" extrusionOk="0">
                  <a:moveTo>
                    <a:pt x="15911" y="1"/>
                  </a:moveTo>
                  <a:lnTo>
                    <a:pt x="727" y="3533"/>
                  </a:lnTo>
                  <a:cubicBezTo>
                    <a:pt x="727" y="3533"/>
                    <a:pt x="1" y="6023"/>
                    <a:pt x="727" y="7876"/>
                  </a:cubicBezTo>
                  <a:cubicBezTo>
                    <a:pt x="1479" y="9730"/>
                    <a:pt x="2713" y="10238"/>
                    <a:pt x="2713" y="10238"/>
                  </a:cubicBezTo>
                  <a:lnTo>
                    <a:pt x="16308" y="3507"/>
                  </a:lnTo>
                  <a:lnTo>
                    <a:pt x="16727" y="1632"/>
                  </a:lnTo>
                  <a:lnTo>
                    <a:pt x="159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Subtitle 4">
            <a:extLst>
              <a:ext uri="{FF2B5EF4-FFF2-40B4-BE49-F238E27FC236}">
                <a16:creationId xmlns:a16="http://schemas.microsoft.com/office/drawing/2014/main" id="{5BFE3348-3FAD-AB8E-BD0E-9F145304BEC7}"/>
              </a:ext>
            </a:extLst>
          </p:cNvPr>
          <p:cNvSpPr>
            <a:spLocks noGrp="1"/>
          </p:cNvSpPr>
          <p:nvPr>
            <p:ph type="subTitle" idx="1"/>
          </p:nvPr>
        </p:nvSpPr>
        <p:spPr>
          <a:xfrm>
            <a:off x="466078" y="898434"/>
            <a:ext cx="6807276" cy="2178124"/>
          </a:xfrm>
        </p:spPr>
        <p:txBody>
          <a:bodyPr/>
          <a:lstStyle/>
          <a:p>
            <a:r>
              <a:rPr lang="en-IN" sz="2400" dirty="0">
                <a:latin typeface="Palatino Linotype" panose="02040502050505030304" pitchFamily="18" charset="0"/>
                <a:hlinkClick r:id="rId3"/>
              </a:rPr>
              <a:t>https://www.cardekho.com/</a:t>
            </a:r>
            <a:endParaRPr lang="en-IN" sz="2400" dirty="0">
              <a:latin typeface="Palatino Linotype" panose="02040502050505030304" pitchFamily="18" charset="0"/>
            </a:endParaRPr>
          </a:p>
          <a:p>
            <a:endParaRPr lang="en-IN" sz="2400" dirty="0">
              <a:latin typeface="Palatino Linotype" panose="02040502050505030304" pitchFamily="18" charset="0"/>
            </a:endParaRPr>
          </a:p>
          <a:p>
            <a:pPr marL="152400" indent="0">
              <a:buNone/>
            </a:pPr>
            <a:endParaRPr lang="en-IN" sz="2400" dirty="0">
              <a:latin typeface="Palatino Linotype" panose="02040502050505030304" pitchFamily="18" charset="0"/>
            </a:endParaRPr>
          </a:p>
          <a:p>
            <a:r>
              <a:rPr lang="en-IN" sz="2400" dirty="0">
                <a:latin typeface="Palatino Linotype" panose="02040502050505030304" pitchFamily="18" charset="0"/>
              </a:rPr>
              <a:t>https://www.carwale.com/</a:t>
            </a:r>
          </a:p>
        </p:txBody>
      </p:sp>
    </p:spTree>
    <p:extLst>
      <p:ext uri="{BB962C8B-B14F-4D97-AF65-F5344CB8AC3E}">
        <p14:creationId xmlns:p14="http://schemas.microsoft.com/office/powerpoint/2010/main" val="1593901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Google Shape;751;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752" name="Google Shape;752;p32"/>
          <p:cNvSpPr txBox="1">
            <a:spLocks noGrp="1"/>
          </p:cNvSpPr>
          <p:nvPr>
            <p:ph type="title" idx="7"/>
          </p:nvPr>
        </p:nvSpPr>
        <p:spPr>
          <a:xfrm>
            <a:off x="868560" y="1293733"/>
            <a:ext cx="7347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753" name="Google Shape;753;p32"/>
          <p:cNvSpPr txBox="1">
            <a:spLocks noGrp="1"/>
          </p:cNvSpPr>
          <p:nvPr>
            <p:ph type="title" idx="8"/>
          </p:nvPr>
        </p:nvSpPr>
        <p:spPr>
          <a:xfrm>
            <a:off x="7334675" y="1248500"/>
            <a:ext cx="7347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754" name="Google Shape;754;p32"/>
          <p:cNvSpPr txBox="1">
            <a:spLocks noGrp="1"/>
          </p:cNvSpPr>
          <p:nvPr>
            <p:ph type="title" idx="9"/>
          </p:nvPr>
        </p:nvSpPr>
        <p:spPr>
          <a:xfrm>
            <a:off x="2886725" y="1277405"/>
            <a:ext cx="7347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755" name="Google Shape;755;p32"/>
          <p:cNvSpPr txBox="1">
            <a:spLocks noGrp="1"/>
          </p:cNvSpPr>
          <p:nvPr>
            <p:ph type="title" idx="13"/>
          </p:nvPr>
        </p:nvSpPr>
        <p:spPr>
          <a:xfrm>
            <a:off x="1733975" y="2755892"/>
            <a:ext cx="7347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756" name="Google Shape;756;p32"/>
          <p:cNvSpPr txBox="1">
            <a:spLocks noGrp="1"/>
          </p:cNvSpPr>
          <p:nvPr>
            <p:ph type="title" idx="14"/>
          </p:nvPr>
        </p:nvSpPr>
        <p:spPr>
          <a:xfrm>
            <a:off x="5238411" y="1237242"/>
            <a:ext cx="7347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757" name="Google Shape;757;p32"/>
          <p:cNvSpPr txBox="1">
            <a:spLocks noGrp="1"/>
          </p:cNvSpPr>
          <p:nvPr>
            <p:ph type="title" idx="15"/>
          </p:nvPr>
        </p:nvSpPr>
        <p:spPr>
          <a:xfrm>
            <a:off x="4204650" y="2800015"/>
            <a:ext cx="7347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758" name="Google Shape;758;p32"/>
          <p:cNvSpPr txBox="1">
            <a:spLocks noGrp="1"/>
          </p:cNvSpPr>
          <p:nvPr>
            <p:ph type="subTitle" idx="4"/>
          </p:nvPr>
        </p:nvSpPr>
        <p:spPr>
          <a:xfrm>
            <a:off x="163175" y="2040421"/>
            <a:ext cx="2305500" cy="39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Abstract</a:t>
            </a:r>
            <a:endParaRPr dirty="0"/>
          </a:p>
        </p:txBody>
      </p:sp>
      <p:sp>
        <p:nvSpPr>
          <p:cNvPr id="759" name="Google Shape;759;p32"/>
          <p:cNvSpPr txBox="1">
            <a:spLocks noGrp="1"/>
          </p:cNvSpPr>
          <p:nvPr>
            <p:ph type="subTitle" idx="5"/>
          </p:nvPr>
        </p:nvSpPr>
        <p:spPr>
          <a:xfrm>
            <a:off x="2101325" y="2057110"/>
            <a:ext cx="2305500" cy="39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Introduction</a:t>
            </a:r>
            <a:endParaRPr dirty="0"/>
          </a:p>
        </p:txBody>
      </p:sp>
      <p:sp>
        <p:nvSpPr>
          <p:cNvPr id="760" name="Google Shape;760;p32"/>
          <p:cNvSpPr txBox="1">
            <a:spLocks noGrp="1"/>
          </p:cNvSpPr>
          <p:nvPr>
            <p:ph type="subTitle" idx="6"/>
          </p:nvPr>
        </p:nvSpPr>
        <p:spPr>
          <a:xfrm>
            <a:off x="4572000" y="1941285"/>
            <a:ext cx="2305500" cy="71922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Theory and</a:t>
            </a:r>
          </a:p>
          <a:p>
            <a:pPr marL="0" lvl="0" indent="0" algn="ctr" rtl="0">
              <a:spcBef>
                <a:spcPts val="0"/>
              </a:spcBef>
              <a:spcAft>
                <a:spcPts val="0"/>
              </a:spcAft>
              <a:buNone/>
            </a:pPr>
            <a:r>
              <a:rPr lang="en" dirty="0"/>
              <a:t>Fundamentals</a:t>
            </a:r>
            <a:endParaRPr dirty="0"/>
          </a:p>
        </p:txBody>
      </p:sp>
      <p:sp>
        <p:nvSpPr>
          <p:cNvPr id="761" name="Google Shape;761;p32"/>
          <p:cNvSpPr txBox="1">
            <a:spLocks noGrp="1"/>
          </p:cNvSpPr>
          <p:nvPr>
            <p:ph type="subTitle" idx="1"/>
          </p:nvPr>
        </p:nvSpPr>
        <p:spPr>
          <a:xfrm>
            <a:off x="6675325" y="2058702"/>
            <a:ext cx="2305500" cy="39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Objectives</a:t>
            </a:r>
            <a:endParaRPr dirty="0"/>
          </a:p>
        </p:txBody>
      </p:sp>
      <p:sp>
        <p:nvSpPr>
          <p:cNvPr id="762" name="Google Shape;762;p32"/>
          <p:cNvSpPr txBox="1">
            <a:spLocks noGrp="1"/>
          </p:cNvSpPr>
          <p:nvPr>
            <p:ph type="subTitle" idx="2"/>
          </p:nvPr>
        </p:nvSpPr>
        <p:spPr>
          <a:xfrm>
            <a:off x="1038382" y="3490995"/>
            <a:ext cx="2305500" cy="64019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Related </a:t>
            </a:r>
          </a:p>
          <a:p>
            <a:pPr marL="0" lvl="0" indent="0" algn="ctr" rtl="0">
              <a:spcBef>
                <a:spcPts val="0"/>
              </a:spcBef>
              <a:spcAft>
                <a:spcPts val="0"/>
              </a:spcAft>
              <a:buNone/>
            </a:pPr>
            <a:r>
              <a:rPr lang="en" dirty="0"/>
              <a:t>work</a:t>
            </a:r>
            <a:endParaRPr dirty="0"/>
          </a:p>
        </p:txBody>
      </p:sp>
      <p:sp>
        <p:nvSpPr>
          <p:cNvPr id="763" name="Google Shape;763;p32"/>
          <p:cNvSpPr txBox="1">
            <a:spLocks noGrp="1"/>
          </p:cNvSpPr>
          <p:nvPr>
            <p:ph type="subTitle" idx="3"/>
          </p:nvPr>
        </p:nvSpPr>
        <p:spPr>
          <a:xfrm>
            <a:off x="3554939" y="3659732"/>
            <a:ext cx="2305500" cy="39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Methodology</a:t>
            </a:r>
            <a:endParaRPr dirty="0"/>
          </a:p>
        </p:txBody>
      </p:sp>
      <p:sp>
        <p:nvSpPr>
          <p:cNvPr id="2" name="Google Shape;763;p32">
            <a:extLst>
              <a:ext uri="{FF2B5EF4-FFF2-40B4-BE49-F238E27FC236}">
                <a16:creationId xmlns:a16="http://schemas.microsoft.com/office/drawing/2014/main" id="{2865BFCC-9F2E-273A-1CA3-A0F0A01969C2}"/>
              </a:ext>
            </a:extLst>
          </p:cNvPr>
          <p:cNvSpPr txBox="1">
            <a:spLocks/>
          </p:cNvSpPr>
          <p:nvPr/>
        </p:nvSpPr>
        <p:spPr>
          <a:xfrm>
            <a:off x="5800120" y="3659732"/>
            <a:ext cx="2305500" cy="7192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Bebas Neue"/>
              <a:buNone/>
              <a:defRPr sz="1800" b="0" i="0" u="none" strike="noStrike" cap="none">
                <a:solidFill>
                  <a:schemeClr val="dk1"/>
                </a:solidFill>
                <a:latin typeface="Black Han Sans"/>
                <a:ea typeface="Black Han Sans"/>
                <a:cs typeface="Black Han Sans"/>
                <a:sym typeface="Black Han Sans"/>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IN" dirty="0"/>
              <a:t>Tools and</a:t>
            </a:r>
          </a:p>
          <a:p>
            <a:pPr marL="0" indent="0"/>
            <a:r>
              <a:rPr lang="en-IN" dirty="0"/>
              <a:t>Technologies</a:t>
            </a:r>
          </a:p>
        </p:txBody>
      </p:sp>
      <p:sp>
        <p:nvSpPr>
          <p:cNvPr id="5" name="Google Shape;757;p32">
            <a:extLst>
              <a:ext uri="{FF2B5EF4-FFF2-40B4-BE49-F238E27FC236}">
                <a16:creationId xmlns:a16="http://schemas.microsoft.com/office/drawing/2014/main" id="{7CF28970-BE63-9B78-5390-375911A7BF3E}"/>
              </a:ext>
            </a:extLst>
          </p:cNvPr>
          <p:cNvSpPr txBox="1">
            <a:spLocks/>
          </p:cNvSpPr>
          <p:nvPr/>
        </p:nvSpPr>
        <p:spPr>
          <a:xfrm>
            <a:off x="6510150" y="2788794"/>
            <a:ext cx="734700" cy="640200"/>
          </a:xfrm>
          <a:prstGeom prst="rect">
            <a:avLst/>
          </a:prstGeom>
          <a:solidFill>
            <a:schemeClr val="accent6"/>
          </a:solidFill>
          <a:ln>
            <a:noFill/>
          </a:ln>
          <a:effectLst>
            <a:outerShdw dist="95250" dir="2760000" algn="bl" rotWithShape="0">
              <a:schemeClr val="lt2">
                <a:alpha val="4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Black Han Sans"/>
              <a:buNone/>
              <a:defRPr sz="3000" b="0" i="0" u="none" strike="noStrike" cap="none">
                <a:solidFill>
                  <a:schemeClr val="accent1"/>
                </a:solidFill>
                <a:latin typeface="Black Han Sans"/>
                <a:ea typeface="Black Han Sans"/>
                <a:cs typeface="Black Han Sans"/>
                <a:sym typeface="Black Han Sans"/>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en" dirty="0"/>
              <a:t>07</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33"/>
          <p:cNvSpPr txBox="1">
            <a:spLocks noGrp="1"/>
          </p:cNvSpPr>
          <p:nvPr>
            <p:ph type="title"/>
          </p:nvPr>
        </p:nvSpPr>
        <p:spPr>
          <a:xfrm>
            <a:off x="1592378" y="2790329"/>
            <a:ext cx="6332100" cy="159567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Findings and</a:t>
            </a:r>
            <a:br>
              <a:rPr lang="en-IN" dirty="0"/>
            </a:br>
            <a:r>
              <a:rPr lang="en-IN" dirty="0"/>
              <a:t>Result</a:t>
            </a:r>
            <a:endParaRPr dirty="0"/>
          </a:p>
        </p:txBody>
      </p:sp>
      <p:sp>
        <p:nvSpPr>
          <p:cNvPr id="769" name="Google Shape;769;p33"/>
          <p:cNvSpPr txBox="1">
            <a:spLocks noGrp="1"/>
          </p:cNvSpPr>
          <p:nvPr>
            <p:ph type="title" idx="2"/>
          </p:nvPr>
        </p:nvSpPr>
        <p:spPr>
          <a:xfrm>
            <a:off x="3823500" y="1088950"/>
            <a:ext cx="1497000" cy="1493700"/>
          </a:xfrm>
          <a:prstGeom prst="rect">
            <a:avLst/>
          </a:prstGeom>
          <a:effectLst>
            <a:outerShdw dist="200025" dir="2760000" algn="bl" rotWithShape="0">
              <a:schemeClr val="lt2">
                <a:alpha val="4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dirty="0"/>
              <a:t>10</a:t>
            </a:r>
            <a:endParaRPr dirty="0"/>
          </a:p>
        </p:txBody>
      </p:sp>
      <p:grpSp>
        <p:nvGrpSpPr>
          <p:cNvPr id="770" name="Google Shape;770;p33"/>
          <p:cNvGrpSpPr/>
          <p:nvPr/>
        </p:nvGrpSpPr>
        <p:grpSpPr>
          <a:xfrm>
            <a:off x="7466519" y="3435521"/>
            <a:ext cx="801498" cy="1323985"/>
            <a:chOff x="267900" y="392875"/>
            <a:chExt cx="1039422" cy="1716785"/>
          </a:xfrm>
        </p:grpSpPr>
        <p:sp>
          <p:nvSpPr>
            <p:cNvPr id="771" name="Google Shape;771;p33"/>
            <p:cNvSpPr/>
            <p:nvPr/>
          </p:nvSpPr>
          <p:spPr>
            <a:xfrm>
              <a:off x="267900" y="392875"/>
              <a:ext cx="1039422" cy="1222831"/>
            </a:xfrm>
            <a:custGeom>
              <a:avLst/>
              <a:gdLst/>
              <a:ahLst/>
              <a:cxnLst/>
              <a:rect l="l" t="t" r="r" b="b"/>
              <a:pathLst>
                <a:path w="23638" h="27809" extrusionOk="0">
                  <a:moveTo>
                    <a:pt x="12964" y="0"/>
                  </a:moveTo>
                  <a:cubicBezTo>
                    <a:pt x="9950" y="0"/>
                    <a:pt x="7434" y="2963"/>
                    <a:pt x="7304" y="6692"/>
                  </a:cubicBezTo>
                  <a:cubicBezTo>
                    <a:pt x="7283" y="7222"/>
                    <a:pt x="7325" y="7751"/>
                    <a:pt x="7394" y="8255"/>
                  </a:cubicBezTo>
                  <a:cubicBezTo>
                    <a:pt x="6070" y="8964"/>
                    <a:pt x="4990" y="10310"/>
                    <a:pt x="4412" y="11988"/>
                  </a:cubicBezTo>
                  <a:cubicBezTo>
                    <a:pt x="4015" y="12094"/>
                    <a:pt x="3645" y="12253"/>
                    <a:pt x="3290" y="12449"/>
                  </a:cubicBezTo>
                  <a:cubicBezTo>
                    <a:pt x="620" y="13996"/>
                    <a:pt x="1" y="17920"/>
                    <a:pt x="1897" y="21209"/>
                  </a:cubicBezTo>
                  <a:cubicBezTo>
                    <a:pt x="3289" y="23613"/>
                    <a:pt x="5610" y="25016"/>
                    <a:pt x="7798" y="25016"/>
                  </a:cubicBezTo>
                  <a:cubicBezTo>
                    <a:pt x="8040" y="25016"/>
                    <a:pt x="8280" y="24999"/>
                    <a:pt x="8517" y="24964"/>
                  </a:cubicBezTo>
                  <a:cubicBezTo>
                    <a:pt x="9889" y="26728"/>
                    <a:pt x="11806" y="27808"/>
                    <a:pt x="13925" y="27808"/>
                  </a:cubicBezTo>
                  <a:cubicBezTo>
                    <a:pt x="18050" y="27808"/>
                    <a:pt x="21408" y="23725"/>
                    <a:pt x="21472" y="18651"/>
                  </a:cubicBezTo>
                  <a:cubicBezTo>
                    <a:pt x="22663" y="17438"/>
                    <a:pt x="23437" y="15627"/>
                    <a:pt x="23527" y="13577"/>
                  </a:cubicBezTo>
                  <a:cubicBezTo>
                    <a:pt x="23638" y="9891"/>
                    <a:pt x="21408" y="6798"/>
                    <a:pt x="18474" y="6512"/>
                  </a:cubicBezTo>
                  <a:cubicBezTo>
                    <a:pt x="18363" y="2958"/>
                    <a:pt x="16064" y="93"/>
                    <a:pt x="13130" y="3"/>
                  </a:cubicBezTo>
                  <a:cubicBezTo>
                    <a:pt x="13075" y="1"/>
                    <a:pt x="13019" y="0"/>
                    <a:pt x="12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3"/>
            <p:cNvSpPr/>
            <p:nvPr/>
          </p:nvSpPr>
          <p:spPr>
            <a:xfrm>
              <a:off x="861804" y="1126611"/>
              <a:ext cx="80602" cy="983049"/>
            </a:xfrm>
            <a:custGeom>
              <a:avLst/>
              <a:gdLst/>
              <a:ahLst/>
              <a:cxnLst/>
              <a:rect l="l" t="t" r="r" b="b"/>
              <a:pathLst>
                <a:path w="1833" h="22356" extrusionOk="0">
                  <a:moveTo>
                    <a:pt x="705" y="0"/>
                  </a:moveTo>
                  <a:lnTo>
                    <a:pt x="0" y="22356"/>
                  </a:lnTo>
                  <a:lnTo>
                    <a:pt x="0" y="22356"/>
                  </a:lnTo>
                  <a:lnTo>
                    <a:pt x="1833" y="22287"/>
                  </a:lnTo>
                  <a:lnTo>
                    <a:pt x="7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3" name="Google Shape;773;p33"/>
          <p:cNvSpPr/>
          <p:nvPr/>
        </p:nvSpPr>
        <p:spPr>
          <a:xfrm>
            <a:off x="6692700" y="1383090"/>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3"/>
          <p:cNvSpPr/>
          <p:nvPr/>
        </p:nvSpPr>
        <p:spPr>
          <a:xfrm>
            <a:off x="3066900" y="797550"/>
            <a:ext cx="250671" cy="247440"/>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3"/>
          <p:cNvSpPr/>
          <p:nvPr/>
        </p:nvSpPr>
        <p:spPr>
          <a:xfrm>
            <a:off x="6185025" y="4197115"/>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3"/>
          <p:cNvSpPr/>
          <p:nvPr/>
        </p:nvSpPr>
        <p:spPr>
          <a:xfrm>
            <a:off x="1228650" y="2407590"/>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7" name="Google Shape;777;p33"/>
          <p:cNvGrpSpPr/>
          <p:nvPr/>
        </p:nvGrpSpPr>
        <p:grpSpPr>
          <a:xfrm rot="-359762">
            <a:off x="2447590" y="1467184"/>
            <a:ext cx="403966" cy="1408127"/>
            <a:chOff x="3871459" y="1524906"/>
            <a:chExt cx="919351" cy="3204630"/>
          </a:xfrm>
        </p:grpSpPr>
        <p:sp>
          <p:nvSpPr>
            <p:cNvPr id="778" name="Google Shape;778;p33"/>
            <p:cNvSpPr/>
            <p:nvPr/>
          </p:nvSpPr>
          <p:spPr>
            <a:xfrm>
              <a:off x="4246630" y="3135713"/>
              <a:ext cx="175910" cy="1593822"/>
            </a:xfrm>
            <a:custGeom>
              <a:avLst/>
              <a:gdLst/>
              <a:ahLst/>
              <a:cxnLst/>
              <a:rect l="l" t="t" r="r" b="b"/>
              <a:pathLst>
                <a:path w="663" h="6007" extrusionOk="0">
                  <a:moveTo>
                    <a:pt x="1" y="1"/>
                  </a:moveTo>
                  <a:lnTo>
                    <a:pt x="1" y="6007"/>
                  </a:lnTo>
                  <a:lnTo>
                    <a:pt x="504" y="5784"/>
                  </a:lnTo>
                  <a:lnTo>
                    <a:pt x="663" y="5387"/>
                  </a:lnTo>
                  <a:lnTo>
                    <a:pt x="504" y="5297"/>
                  </a:lnTo>
                  <a:lnTo>
                    <a:pt x="504" y="5101"/>
                  </a:lnTo>
                  <a:lnTo>
                    <a:pt x="663" y="4968"/>
                  </a:lnTo>
                  <a:lnTo>
                    <a:pt x="663" y="4746"/>
                  </a:lnTo>
                  <a:lnTo>
                    <a:pt x="440" y="4682"/>
                  </a:lnTo>
                  <a:lnTo>
                    <a:pt x="440" y="4481"/>
                  </a:lnTo>
                  <a:lnTo>
                    <a:pt x="663" y="4481"/>
                  </a:lnTo>
                  <a:lnTo>
                    <a:pt x="663" y="4174"/>
                  </a:lnTo>
                  <a:lnTo>
                    <a:pt x="398" y="4153"/>
                  </a:lnTo>
                  <a:lnTo>
                    <a:pt x="6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3"/>
            <p:cNvSpPr/>
            <p:nvPr/>
          </p:nvSpPr>
          <p:spPr>
            <a:xfrm>
              <a:off x="4298633" y="3135713"/>
              <a:ext cx="11409" cy="1574188"/>
            </a:xfrm>
            <a:custGeom>
              <a:avLst/>
              <a:gdLst/>
              <a:ahLst/>
              <a:cxnLst/>
              <a:rect l="l" t="t" r="r" b="b"/>
              <a:pathLst>
                <a:path w="43" h="5933" extrusionOk="0">
                  <a:moveTo>
                    <a:pt x="1" y="1"/>
                  </a:moveTo>
                  <a:lnTo>
                    <a:pt x="1" y="599"/>
                  </a:lnTo>
                  <a:lnTo>
                    <a:pt x="1" y="2008"/>
                  </a:lnTo>
                  <a:lnTo>
                    <a:pt x="1" y="3708"/>
                  </a:lnTo>
                  <a:lnTo>
                    <a:pt x="1" y="5186"/>
                  </a:lnTo>
                  <a:lnTo>
                    <a:pt x="1" y="5673"/>
                  </a:lnTo>
                  <a:lnTo>
                    <a:pt x="1" y="5895"/>
                  </a:lnTo>
                  <a:lnTo>
                    <a:pt x="1" y="5917"/>
                  </a:lnTo>
                  <a:cubicBezTo>
                    <a:pt x="1" y="5927"/>
                    <a:pt x="6" y="5932"/>
                    <a:pt x="11" y="5932"/>
                  </a:cubicBezTo>
                  <a:cubicBezTo>
                    <a:pt x="16" y="5932"/>
                    <a:pt x="22" y="5927"/>
                    <a:pt x="22" y="5917"/>
                  </a:cubicBezTo>
                  <a:lnTo>
                    <a:pt x="22" y="5318"/>
                  </a:lnTo>
                  <a:lnTo>
                    <a:pt x="22" y="3909"/>
                  </a:lnTo>
                  <a:lnTo>
                    <a:pt x="22" y="2209"/>
                  </a:lnTo>
                  <a:lnTo>
                    <a:pt x="22" y="731"/>
                  </a:lnTo>
                  <a:lnTo>
                    <a:pt x="22" y="244"/>
                  </a:lnTo>
                  <a:cubicBezTo>
                    <a:pt x="22" y="181"/>
                    <a:pt x="43" y="91"/>
                    <a:pt x="22" y="22"/>
                  </a:cubicBezTo>
                  <a:lnTo>
                    <a:pt x="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3"/>
            <p:cNvSpPr/>
            <p:nvPr/>
          </p:nvSpPr>
          <p:spPr>
            <a:xfrm>
              <a:off x="3871459" y="2135161"/>
              <a:ext cx="919351" cy="1527756"/>
            </a:xfrm>
            <a:custGeom>
              <a:avLst/>
              <a:gdLst/>
              <a:ahLst/>
              <a:cxnLst/>
              <a:rect l="l" t="t" r="r" b="b"/>
              <a:pathLst>
                <a:path w="3465" h="5758" extrusionOk="0">
                  <a:moveTo>
                    <a:pt x="2363" y="154"/>
                  </a:moveTo>
                  <a:cubicBezTo>
                    <a:pt x="2426" y="154"/>
                    <a:pt x="2474" y="197"/>
                    <a:pt x="2474" y="244"/>
                  </a:cubicBezTo>
                  <a:lnTo>
                    <a:pt x="2474" y="398"/>
                  </a:lnTo>
                  <a:cubicBezTo>
                    <a:pt x="2474" y="440"/>
                    <a:pt x="2426" y="509"/>
                    <a:pt x="2363" y="509"/>
                  </a:cubicBezTo>
                  <a:lnTo>
                    <a:pt x="1123" y="509"/>
                  </a:lnTo>
                  <a:cubicBezTo>
                    <a:pt x="1060" y="509"/>
                    <a:pt x="1017" y="440"/>
                    <a:pt x="1017" y="398"/>
                  </a:cubicBezTo>
                  <a:lnTo>
                    <a:pt x="1017" y="244"/>
                  </a:lnTo>
                  <a:cubicBezTo>
                    <a:pt x="1017" y="197"/>
                    <a:pt x="1060" y="154"/>
                    <a:pt x="1123" y="154"/>
                  </a:cubicBezTo>
                  <a:close/>
                  <a:moveTo>
                    <a:pt x="837" y="1"/>
                  </a:moveTo>
                  <a:cubicBezTo>
                    <a:pt x="377" y="1"/>
                    <a:pt x="0" y="377"/>
                    <a:pt x="0" y="837"/>
                  </a:cubicBezTo>
                  <a:lnTo>
                    <a:pt x="0" y="4015"/>
                  </a:lnTo>
                  <a:cubicBezTo>
                    <a:pt x="0" y="4481"/>
                    <a:pt x="196" y="4921"/>
                    <a:pt x="509" y="5249"/>
                  </a:cubicBezTo>
                  <a:cubicBezTo>
                    <a:pt x="837" y="5583"/>
                    <a:pt x="1282" y="5758"/>
                    <a:pt x="1743" y="5758"/>
                  </a:cubicBezTo>
                  <a:cubicBezTo>
                    <a:pt x="2209" y="5758"/>
                    <a:pt x="2649" y="5583"/>
                    <a:pt x="2956" y="5249"/>
                  </a:cubicBezTo>
                  <a:cubicBezTo>
                    <a:pt x="3289" y="4921"/>
                    <a:pt x="3464" y="4481"/>
                    <a:pt x="3464" y="4015"/>
                  </a:cubicBezTo>
                  <a:lnTo>
                    <a:pt x="3464" y="837"/>
                  </a:lnTo>
                  <a:cubicBezTo>
                    <a:pt x="3464" y="377"/>
                    <a:pt x="3109" y="1"/>
                    <a:pt x="2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3"/>
            <p:cNvSpPr/>
            <p:nvPr/>
          </p:nvSpPr>
          <p:spPr>
            <a:xfrm>
              <a:off x="3952914" y="2309481"/>
              <a:ext cx="762013" cy="1248101"/>
            </a:xfrm>
            <a:custGeom>
              <a:avLst/>
              <a:gdLst/>
              <a:ahLst/>
              <a:cxnLst/>
              <a:rect l="l" t="t" r="r" b="b"/>
              <a:pathLst>
                <a:path w="2872" h="4704" extrusionOk="0">
                  <a:moveTo>
                    <a:pt x="2122" y="43"/>
                  </a:moveTo>
                  <a:cubicBezTo>
                    <a:pt x="2188" y="43"/>
                    <a:pt x="2254" y="48"/>
                    <a:pt x="2320" y="69"/>
                  </a:cubicBezTo>
                  <a:cubicBezTo>
                    <a:pt x="2606" y="138"/>
                    <a:pt x="2802" y="403"/>
                    <a:pt x="2829" y="710"/>
                  </a:cubicBezTo>
                  <a:lnTo>
                    <a:pt x="2829" y="954"/>
                  </a:lnTo>
                  <a:lnTo>
                    <a:pt x="2829" y="2167"/>
                  </a:lnTo>
                  <a:lnTo>
                    <a:pt x="2829" y="3205"/>
                  </a:lnTo>
                  <a:cubicBezTo>
                    <a:pt x="2829" y="3401"/>
                    <a:pt x="2802" y="3602"/>
                    <a:pt x="2718" y="3777"/>
                  </a:cubicBezTo>
                  <a:cubicBezTo>
                    <a:pt x="2585" y="4131"/>
                    <a:pt x="2299" y="4417"/>
                    <a:pt x="1966" y="4550"/>
                  </a:cubicBezTo>
                  <a:cubicBezTo>
                    <a:pt x="1791" y="4619"/>
                    <a:pt x="1611" y="4661"/>
                    <a:pt x="1436" y="4661"/>
                  </a:cubicBezTo>
                  <a:cubicBezTo>
                    <a:pt x="1060" y="4661"/>
                    <a:pt x="684" y="4508"/>
                    <a:pt x="446" y="4243"/>
                  </a:cubicBezTo>
                  <a:cubicBezTo>
                    <a:pt x="181" y="3978"/>
                    <a:pt x="48" y="3623"/>
                    <a:pt x="48" y="3268"/>
                  </a:cubicBezTo>
                  <a:lnTo>
                    <a:pt x="48" y="2500"/>
                  </a:lnTo>
                  <a:lnTo>
                    <a:pt x="48" y="1197"/>
                  </a:lnTo>
                  <a:lnTo>
                    <a:pt x="48" y="779"/>
                  </a:lnTo>
                  <a:lnTo>
                    <a:pt x="48" y="710"/>
                  </a:lnTo>
                  <a:cubicBezTo>
                    <a:pt x="48" y="557"/>
                    <a:pt x="91" y="424"/>
                    <a:pt x="181" y="313"/>
                  </a:cubicBezTo>
                  <a:cubicBezTo>
                    <a:pt x="265" y="180"/>
                    <a:pt x="419" y="90"/>
                    <a:pt x="551" y="69"/>
                  </a:cubicBezTo>
                  <a:cubicBezTo>
                    <a:pt x="620" y="48"/>
                    <a:pt x="684" y="48"/>
                    <a:pt x="753" y="48"/>
                  </a:cubicBezTo>
                  <a:lnTo>
                    <a:pt x="1923" y="48"/>
                  </a:lnTo>
                  <a:cubicBezTo>
                    <a:pt x="1989" y="48"/>
                    <a:pt x="2056" y="43"/>
                    <a:pt x="2122" y="43"/>
                  </a:cubicBezTo>
                  <a:close/>
                  <a:moveTo>
                    <a:pt x="718" y="0"/>
                  </a:moveTo>
                  <a:cubicBezTo>
                    <a:pt x="647" y="0"/>
                    <a:pt x="575" y="6"/>
                    <a:pt x="509" y="27"/>
                  </a:cubicBezTo>
                  <a:cubicBezTo>
                    <a:pt x="202" y="117"/>
                    <a:pt x="1" y="382"/>
                    <a:pt x="1" y="689"/>
                  </a:cubicBezTo>
                  <a:lnTo>
                    <a:pt x="1" y="933"/>
                  </a:lnTo>
                  <a:lnTo>
                    <a:pt x="1" y="2188"/>
                  </a:lnTo>
                  <a:lnTo>
                    <a:pt x="1" y="3226"/>
                  </a:lnTo>
                  <a:cubicBezTo>
                    <a:pt x="1" y="3448"/>
                    <a:pt x="22" y="3665"/>
                    <a:pt x="133" y="3867"/>
                  </a:cubicBezTo>
                  <a:cubicBezTo>
                    <a:pt x="265" y="4195"/>
                    <a:pt x="551" y="4486"/>
                    <a:pt x="906" y="4619"/>
                  </a:cubicBezTo>
                  <a:cubicBezTo>
                    <a:pt x="1060" y="4682"/>
                    <a:pt x="1261" y="4703"/>
                    <a:pt x="1436" y="4703"/>
                  </a:cubicBezTo>
                  <a:cubicBezTo>
                    <a:pt x="1812" y="4703"/>
                    <a:pt x="2167" y="4571"/>
                    <a:pt x="2432" y="4306"/>
                  </a:cubicBezTo>
                  <a:cubicBezTo>
                    <a:pt x="2696" y="4041"/>
                    <a:pt x="2871" y="3692"/>
                    <a:pt x="2871" y="3316"/>
                  </a:cubicBezTo>
                  <a:lnTo>
                    <a:pt x="2871" y="2521"/>
                  </a:lnTo>
                  <a:lnTo>
                    <a:pt x="2871" y="1176"/>
                  </a:lnTo>
                  <a:lnTo>
                    <a:pt x="2871" y="752"/>
                  </a:lnTo>
                  <a:lnTo>
                    <a:pt x="2871" y="689"/>
                  </a:lnTo>
                  <a:cubicBezTo>
                    <a:pt x="2871" y="535"/>
                    <a:pt x="2802" y="382"/>
                    <a:pt x="2718" y="271"/>
                  </a:cubicBezTo>
                  <a:cubicBezTo>
                    <a:pt x="2628" y="138"/>
                    <a:pt x="2495" y="69"/>
                    <a:pt x="2342" y="27"/>
                  </a:cubicBezTo>
                  <a:cubicBezTo>
                    <a:pt x="2273" y="6"/>
                    <a:pt x="2209" y="6"/>
                    <a:pt x="2119" y="6"/>
                  </a:cubicBezTo>
                  <a:lnTo>
                    <a:pt x="928" y="6"/>
                  </a:lnTo>
                  <a:cubicBezTo>
                    <a:pt x="861" y="6"/>
                    <a:pt x="790" y="0"/>
                    <a:pt x="718"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3"/>
            <p:cNvSpPr/>
            <p:nvPr/>
          </p:nvSpPr>
          <p:spPr>
            <a:xfrm>
              <a:off x="4141295" y="2462576"/>
              <a:ext cx="386579" cy="878499"/>
            </a:xfrm>
            <a:custGeom>
              <a:avLst/>
              <a:gdLst/>
              <a:ahLst/>
              <a:cxnLst/>
              <a:rect l="l" t="t" r="r" b="b"/>
              <a:pathLst>
                <a:path w="1457" h="3311" extrusionOk="0">
                  <a:moveTo>
                    <a:pt x="583" y="40"/>
                  </a:moveTo>
                  <a:cubicBezTo>
                    <a:pt x="640" y="40"/>
                    <a:pt x="697" y="43"/>
                    <a:pt x="747" y="43"/>
                  </a:cubicBezTo>
                  <a:cubicBezTo>
                    <a:pt x="796" y="43"/>
                    <a:pt x="846" y="41"/>
                    <a:pt x="895" y="41"/>
                  </a:cubicBezTo>
                  <a:cubicBezTo>
                    <a:pt x="1000" y="41"/>
                    <a:pt x="1102" y="51"/>
                    <a:pt x="1192" y="112"/>
                  </a:cubicBezTo>
                  <a:cubicBezTo>
                    <a:pt x="1324" y="202"/>
                    <a:pt x="1388" y="356"/>
                    <a:pt x="1388" y="509"/>
                  </a:cubicBezTo>
                  <a:lnTo>
                    <a:pt x="1388" y="732"/>
                  </a:lnTo>
                  <a:lnTo>
                    <a:pt x="1388" y="1611"/>
                  </a:lnTo>
                  <a:lnTo>
                    <a:pt x="1388" y="2516"/>
                  </a:lnTo>
                  <a:lnTo>
                    <a:pt x="1388" y="2781"/>
                  </a:lnTo>
                  <a:cubicBezTo>
                    <a:pt x="1388" y="2914"/>
                    <a:pt x="1367" y="3025"/>
                    <a:pt x="1277" y="3115"/>
                  </a:cubicBezTo>
                  <a:cubicBezTo>
                    <a:pt x="1192" y="3200"/>
                    <a:pt x="1081" y="3247"/>
                    <a:pt x="970" y="3247"/>
                  </a:cubicBezTo>
                  <a:lnTo>
                    <a:pt x="419" y="3247"/>
                  </a:lnTo>
                  <a:cubicBezTo>
                    <a:pt x="308" y="3221"/>
                    <a:pt x="196" y="3157"/>
                    <a:pt x="133" y="3067"/>
                  </a:cubicBezTo>
                  <a:cubicBezTo>
                    <a:pt x="64" y="2982"/>
                    <a:pt x="43" y="2871"/>
                    <a:pt x="43" y="2760"/>
                  </a:cubicBezTo>
                  <a:lnTo>
                    <a:pt x="43" y="2495"/>
                  </a:lnTo>
                  <a:lnTo>
                    <a:pt x="43" y="1568"/>
                  </a:lnTo>
                  <a:lnTo>
                    <a:pt x="43" y="684"/>
                  </a:lnTo>
                  <a:lnTo>
                    <a:pt x="43" y="509"/>
                  </a:lnTo>
                  <a:cubicBezTo>
                    <a:pt x="43" y="308"/>
                    <a:pt x="154" y="154"/>
                    <a:pt x="329" y="91"/>
                  </a:cubicBezTo>
                  <a:cubicBezTo>
                    <a:pt x="398" y="48"/>
                    <a:pt x="491" y="40"/>
                    <a:pt x="583" y="40"/>
                  </a:cubicBezTo>
                  <a:close/>
                  <a:moveTo>
                    <a:pt x="530" y="1"/>
                  </a:moveTo>
                  <a:cubicBezTo>
                    <a:pt x="461" y="1"/>
                    <a:pt x="371" y="1"/>
                    <a:pt x="308" y="22"/>
                  </a:cubicBezTo>
                  <a:cubicBezTo>
                    <a:pt x="218" y="70"/>
                    <a:pt x="133" y="154"/>
                    <a:pt x="64" y="244"/>
                  </a:cubicBezTo>
                  <a:cubicBezTo>
                    <a:pt x="0" y="334"/>
                    <a:pt x="0" y="440"/>
                    <a:pt x="0" y="552"/>
                  </a:cubicBezTo>
                  <a:lnTo>
                    <a:pt x="0" y="1304"/>
                  </a:lnTo>
                  <a:lnTo>
                    <a:pt x="0" y="2320"/>
                  </a:lnTo>
                  <a:lnTo>
                    <a:pt x="0" y="2824"/>
                  </a:lnTo>
                  <a:cubicBezTo>
                    <a:pt x="0" y="3046"/>
                    <a:pt x="175" y="3247"/>
                    <a:pt x="398" y="3290"/>
                  </a:cubicBezTo>
                  <a:cubicBezTo>
                    <a:pt x="461" y="3311"/>
                    <a:pt x="530" y="3311"/>
                    <a:pt x="572" y="3311"/>
                  </a:cubicBezTo>
                  <a:lnTo>
                    <a:pt x="970" y="3311"/>
                  </a:lnTo>
                  <a:cubicBezTo>
                    <a:pt x="970" y="3311"/>
                    <a:pt x="971" y="3311"/>
                    <a:pt x="972" y="3311"/>
                  </a:cubicBezTo>
                  <a:lnTo>
                    <a:pt x="972" y="3311"/>
                  </a:lnTo>
                  <a:cubicBezTo>
                    <a:pt x="1193" y="3289"/>
                    <a:pt x="1409" y="3135"/>
                    <a:pt x="1430" y="2892"/>
                  </a:cubicBezTo>
                  <a:cubicBezTo>
                    <a:pt x="1457" y="2824"/>
                    <a:pt x="1457" y="2760"/>
                    <a:pt x="1457" y="2691"/>
                  </a:cubicBezTo>
                  <a:lnTo>
                    <a:pt x="1457" y="1876"/>
                  </a:lnTo>
                  <a:lnTo>
                    <a:pt x="1457" y="885"/>
                  </a:lnTo>
                  <a:lnTo>
                    <a:pt x="1457" y="573"/>
                  </a:lnTo>
                  <a:cubicBezTo>
                    <a:pt x="1457" y="488"/>
                    <a:pt x="1457" y="398"/>
                    <a:pt x="1409" y="308"/>
                  </a:cubicBezTo>
                  <a:cubicBezTo>
                    <a:pt x="1346" y="112"/>
                    <a:pt x="1166" y="1"/>
                    <a:pt x="948"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3"/>
            <p:cNvSpPr/>
            <p:nvPr/>
          </p:nvSpPr>
          <p:spPr>
            <a:xfrm>
              <a:off x="4141295" y="2732414"/>
              <a:ext cx="386579" cy="11409"/>
            </a:xfrm>
            <a:custGeom>
              <a:avLst/>
              <a:gdLst/>
              <a:ahLst/>
              <a:cxnLst/>
              <a:rect l="l" t="t" r="r" b="b"/>
              <a:pathLst>
                <a:path w="1457" h="43" extrusionOk="0">
                  <a:moveTo>
                    <a:pt x="22" y="1"/>
                  </a:moveTo>
                  <a:cubicBezTo>
                    <a:pt x="0" y="1"/>
                    <a:pt x="0" y="43"/>
                    <a:pt x="22" y="43"/>
                  </a:cubicBezTo>
                  <a:lnTo>
                    <a:pt x="1430" y="43"/>
                  </a:lnTo>
                  <a:cubicBezTo>
                    <a:pt x="1457" y="43"/>
                    <a:pt x="1457" y="1"/>
                    <a:pt x="1430"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3"/>
            <p:cNvSpPr/>
            <p:nvPr/>
          </p:nvSpPr>
          <p:spPr>
            <a:xfrm>
              <a:off x="4141295" y="3024806"/>
              <a:ext cx="386579" cy="18573"/>
            </a:xfrm>
            <a:custGeom>
              <a:avLst/>
              <a:gdLst/>
              <a:ahLst/>
              <a:cxnLst/>
              <a:rect l="l" t="t" r="r" b="b"/>
              <a:pathLst>
                <a:path w="1457" h="70" extrusionOk="0">
                  <a:moveTo>
                    <a:pt x="22" y="0"/>
                  </a:moveTo>
                  <a:cubicBezTo>
                    <a:pt x="0" y="0"/>
                    <a:pt x="0" y="69"/>
                    <a:pt x="22" y="69"/>
                  </a:cubicBezTo>
                  <a:lnTo>
                    <a:pt x="1430" y="69"/>
                  </a:lnTo>
                  <a:cubicBezTo>
                    <a:pt x="1457" y="69"/>
                    <a:pt x="1457" y="0"/>
                    <a:pt x="1430"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3"/>
            <p:cNvSpPr/>
            <p:nvPr/>
          </p:nvSpPr>
          <p:spPr>
            <a:xfrm>
              <a:off x="4012082" y="1524906"/>
              <a:ext cx="726725" cy="718772"/>
            </a:xfrm>
            <a:custGeom>
              <a:avLst/>
              <a:gdLst/>
              <a:ahLst/>
              <a:cxnLst/>
              <a:rect l="l" t="t" r="r" b="b"/>
              <a:pathLst>
                <a:path w="2739" h="2709" extrusionOk="0">
                  <a:moveTo>
                    <a:pt x="1399" y="0"/>
                  </a:moveTo>
                  <a:cubicBezTo>
                    <a:pt x="998" y="0"/>
                    <a:pt x="587" y="169"/>
                    <a:pt x="328" y="489"/>
                  </a:cubicBezTo>
                  <a:cubicBezTo>
                    <a:pt x="154" y="712"/>
                    <a:pt x="42" y="977"/>
                    <a:pt x="21" y="1241"/>
                  </a:cubicBezTo>
                  <a:cubicBezTo>
                    <a:pt x="0" y="1527"/>
                    <a:pt x="64" y="1813"/>
                    <a:pt x="223" y="2057"/>
                  </a:cubicBezTo>
                  <a:cubicBezTo>
                    <a:pt x="286" y="2147"/>
                    <a:pt x="419" y="2301"/>
                    <a:pt x="419" y="2301"/>
                  </a:cubicBezTo>
                  <a:lnTo>
                    <a:pt x="752" y="2301"/>
                  </a:lnTo>
                  <a:cubicBezTo>
                    <a:pt x="752" y="2301"/>
                    <a:pt x="572" y="2168"/>
                    <a:pt x="487" y="2078"/>
                  </a:cubicBezTo>
                  <a:cubicBezTo>
                    <a:pt x="355" y="1903"/>
                    <a:pt x="265" y="1681"/>
                    <a:pt x="244" y="1437"/>
                  </a:cubicBezTo>
                  <a:cubicBezTo>
                    <a:pt x="223" y="1326"/>
                    <a:pt x="244" y="1194"/>
                    <a:pt x="265" y="1088"/>
                  </a:cubicBezTo>
                  <a:cubicBezTo>
                    <a:pt x="286" y="955"/>
                    <a:pt x="328" y="865"/>
                    <a:pt x="397" y="754"/>
                  </a:cubicBezTo>
                  <a:cubicBezTo>
                    <a:pt x="530" y="558"/>
                    <a:pt x="705" y="399"/>
                    <a:pt x="906" y="315"/>
                  </a:cubicBezTo>
                  <a:cubicBezTo>
                    <a:pt x="1055" y="238"/>
                    <a:pt x="1217" y="204"/>
                    <a:pt x="1382" y="204"/>
                  </a:cubicBezTo>
                  <a:cubicBezTo>
                    <a:pt x="1458" y="204"/>
                    <a:pt x="1534" y="211"/>
                    <a:pt x="1610" y="225"/>
                  </a:cubicBezTo>
                  <a:cubicBezTo>
                    <a:pt x="2076" y="315"/>
                    <a:pt x="2426" y="712"/>
                    <a:pt x="2516" y="1173"/>
                  </a:cubicBezTo>
                  <a:cubicBezTo>
                    <a:pt x="2516" y="1220"/>
                    <a:pt x="2537" y="1284"/>
                    <a:pt x="2537" y="1353"/>
                  </a:cubicBezTo>
                  <a:cubicBezTo>
                    <a:pt x="2516" y="1591"/>
                    <a:pt x="2447" y="1813"/>
                    <a:pt x="2315" y="2036"/>
                  </a:cubicBezTo>
                  <a:cubicBezTo>
                    <a:pt x="2251" y="2099"/>
                    <a:pt x="2161" y="2211"/>
                    <a:pt x="2076" y="2253"/>
                  </a:cubicBezTo>
                  <a:cubicBezTo>
                    <a:pt x="2029" y="2301"/>
                    <a:pt x="1986" y="2322"/>
                    <a:pt x="1944" y="2364"/>
                  </a:cubicBezTo>
                  <a:cubicBezTo>
                    <a:pt x="1896" y="2364"/>
                    <a:pt x="1875" y="2385"/>
                    <a:pt x="1854" y="2385"/>
                  </a:cubicBezTo>
                  <a:cubicBezTo>
                    <a:pt x="1833" y="2412"/>
                    <a:pt x="1811" y="2412"/>
                    <a:pt x="1785" y="2433"/>
                  </a:cubicBezTo>
                  <a:cubicBezTo>
                    <a:pt x="1635" y="2481"/>
                    <a:pt x="1464" y="2510"/>
                    <a:pt x="1300" y="2510"/>
                  </a:cubicBezTo>
                  <a:cubicBezTo>
                    <a:pt x="1175" y="2510"/>
                    <a:pt x="1054" y="2493"/>
                    <a:pt x="948" y="2454"/>
                  </a:cubicBezTo>
                  <a:lnTo>
                    <a:pt x="572" y="2454"/>
                  </a:lnTo>
                  <a:cubicBezTo>
                    <a:pt x="805" y="2620"/>
                    <a:pt x="1069" y="2709"/>
                    <a:pt x="1353" y="2709"/>
                  </a:cubicBezTo>
                  <a:cubicBezTo>
                    <a:pt x="1451" y="2709"/>
                    <a:pt x="1551" y="2698"/>
                    <a:pt x="1653" y="2677"/>
                  </a:cubicBezTo>
                  <a:cubicBezTo>
                    <a:pt x="2182" y="2565"/>
                    <a:pt x="2627" y="2121"/>
                    <a:pt x="2712" y="1570"/>
                  </a:cubicBezTo>
                  <a:cubicBezTo>
                    <a:pt x="2738" y="1506"/>
                    <a:pt x="2738" y="1416"/>
                    <a:pt x="2738" y="1353"/>
                  </a:cubicBezTo>
                  <a:cubicBezTo>
                    <a:pt x="2738" y="775"/>
                    <a:pt x="2383" y="267"/>
                    <a:pt x="1833" y="71"/>
                  </a:cubicBezTo>
                  <a:cubicBezTo>
                    <a:pt x="1695" y="24"/>
                    <a:pt x="1547" y="0"/>
                    <a:pt x="13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6" name="Google Shape;786;p33"/>
          <p:cNvGrpSpPr/>
          <p:nvPr/>
        </p:nvGrpSpPr>
        <p:grpSpPr>
          <a:xfrm>
            <a:off x="6054613" y="1256184"/>
            <a:ext cx="3509798" cy="1488278"/>
            <a:chOff x="6054613" y="1256184"/>
            <a:chExt cx="3509798" cy="1488278"/>
          </a:xfrm>
        </p:grpSpPr>
        <p:sp>
          <p:nvSpPr>
            <p:cNvPr id="787" name="Google Shape;787;p33"/>
            <p:cNvSpPr/>
            <p:nvPr/>
          </p:nvSpPr>
          <p:spPr>
            <a:xfrm>
              <a:off x="6054613" y="1256184"/>
              <a:ext cx="3509798" cy="1488278"/>
            </a:xfrm>
            <a:custGeom>
              <a:avLst/>
              <a:gdLst/>
              <a:ahLst/>
              <a:cxnLst/>
              <a:rect l="l" t="t" r="r" b="b"/>
              <a:pathLst>
                <a:path w="31429" h="13327" extrusionOk="0">
                  <a:moveTo>
                    <a:pt x="29374" y="1"/>
                  </a:moveTo>
                  <a:cubicBezTo>
                    <a:pt x="29374" y="1"/>
                    <a:pt x="21917" y="3597"/>
                    <a:pt x="20238" y="4084"/>
                  </a:cubicBezTo>
                  <a:cubicBezTo>
                    <a:pt x="18564" y="4550"/>
                    <a:pt x="15736" y="5080"/>
                    <a:pt x="15736" y="5080"/>
                  </a:cubicBezTo>
                  <a:cubicBezTo>
                    <a:pt x="15736" y="5080"/>
                    <a:pt x="15228" y="5186"/>
                    <a:pt x="14711" y="5186"/>
                  </a:cubicBezTo>
                  <a:cubicBezTo>
                    <a:pt x="14453" y="5186"/>
                    <a:pt x="14193" y="5159"/>
                    <a:pt x="13994" y="5080"/>
                  </a:cubicBezTo>
                  <a:cubicBezTo>
                    <a:pt x="13472" y="4875"/>
                    <a:pt x="12155" y="4280"/>
                    <a:pt x="11040" y="4280"/>
                  </a:cubicBezTo>
                  <a:cubicBezTo>
                    <a:pt x="10831" y="4280"/>
                    <a:pt x="10628" y="4301"/>
                    <a:pt x="10440" y="4349"/>
                  </a:cubicBezTo>
                  <a:cubicBezTo>
                    <a:pt x="9269" y="4656"/>
                    <a:pt x="5297" y="5896"/>
                    <a:pt x="4969" y="6113"/>
                  </a:cubicBezTo>
                  <a:cubicBezTo>
                    <a:pt x="4614" y="6335"/>
                    <a:pt x="3708" y="6934"/>
                    <a:pt x="3777" y="7151"/>
                  </a:cubicBezTo>
                  <a:cubicBezTo>
                    <a:pt x="3841" y="7394"/>
                    <a:pt x="3841" y="7569"/>
                    <a:pt x="4725" y="7569"/>
                  </a:cubicBezTo>
                  <a:cubicBezTo>
                    <a:pt x="5501" y="7569"/>
                    <a:pt x="7005" y="7277"/>
                    <a:pt x="7433" y="7277"/>
                  </a:cubicBezTo>
                  <a:cubicBezTo>
                    <a:pt x="7504" y="7277"/>
                    <a:pt x="7545" y="7286"/>
                    <a:pt x="7548" y="7304"/>
                  </a:cubicBezTo>
                  <a:cubicBezTo>
                    <a:pt x="7575" y="7416"/>
                    <a:pt x="5874" y="8586"/>
                    <a:pt x="5101" y="8787"/>
                  </a:cubicBezTo>
                  <a:cubicBezTo>
                    <a:pt x="4328" y="9005"/>
                    <a:pt x="1" y="10111"/>
                    <a:pt x="1" y="10461"/>
                  </a:cubicBezTo>
                  <a:cubicBezTo>
                    <a:pt x="1" y="10837"/>
                    <a:pt x="223" y="11038"/>
                    <a:pt x="753" y="11059"/>
                  </a:cubicBezTo>
                  <a:lnTo>
                    <a:pt x="2363" y="11059"/>
                  </a:lnTo>
                  <a:cubicBezTo>
                    <a:pt x="2363" y="11059"/>
                    <a:pt x="2718" y="11277"/>
                    <a:pt x="3157" y="11568"/>
                  </a:cubicBezTo>
                  <a:cubicBezTo>
                    <a:pt x="3576" y="11854"/>
                    <a:pt x="4153" y="12336"/>
                    <a:pt x="4614" y="12405"/>
                  </a:cubicBezTo>
                  <a:cubicBezTo>
                    <a:pt x="4776" y="12426"/>
                    <a:pt x="4906" y="12433"/>
                    <a:pt x="5008" y="12433"/>
                  </a:cubicBezTo>
                  <a:cubicBezTo>
                    <a:pt x="5210" y="12433"/>
                    <a:pt x="5297" y="12405"/>
                    <a:pt x="5297" y="12405"/>
                  </a:cubicBezTo>
                  <a:cubicBezTo>
                    <a:pt x="5297" y="12405"/>
                    <a:pt x="5806" y="13109"/>
                    <a:pt x="5938" y="13109"/>
                  </a:cubicBezTo>
                  <a:cubicBezTo>
                    <a:pt x="6053" y="13109"/>
                    <a:pt x="8997" y="13326"/>
                    <a:pt x="10150" y="13326"/>
                  </a:cubicBezTo>
                  <a:cubicBezTo>
                    <a:pt x="10321" y="13326"/>
                    <a:pt x="10453" y="13321"/>
                    <a:pt x="10530" y="13310"/>
                  </a:cubicBezTo>
                  <a:cubicBezTo>
                    <a:pt x="11150" y="13220"/>
                    <a:pt x="14920" y="11436"/>
                    <a:pt x="15318" y="11171"/>
                  </a:cubicBezTo>
                  <a:cubicBezTo>
                    <a:pt x="15736" y="10927"/>
                    <a:pt x="15471" y="10641"/>
                    <a:pt x="16112" y="10482"/>
                  </a:cubicBezTo>
                  <a:cubicBezTo>
                    <a:pt x="16753" y="10350"/>
                    <a:pt x="29708" y="7792"/>
                    <a:pt x="29708" y="7792"/>
                  </a:cubicBezTo>
                  <a:cubicBezTo>
                    <a:pt x="29708" y="7792"/>
                    <a:pt x="31429" y="3931"/>
                    <a:pt x="30544" y="3004"/>
                  </a:cubicBezTo>
                  <a:cubicBezTo>
                    <a:pt x="29660" y="2077"/>
                    <a:pt x="29374" y="1"/>
                    <a:pt x="293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3"/>
            <p:cNvSpPr/>
            <p:nvPr/>
          </p:nvSpPr>
          <p:spPr>
            <a:xfrm>
              <a:off x="6631299" y="2402746"/>
              <a:ext cx="480979" cy="332230"/>
            </a:xfrm>
            <a:custGeom>
              <a:avLst/>
              <a:gdLst/>
              <a:ahLst/>
              <a:cxnLst/>
              <a:rect l="l" t="t" r="r" b="b"/>
              <a:pathLst>
                <a:path w="4307" h="2975" extrusionOk="0">
                  <a:moveTo>
                    <a:pt x="290" y="1"/>
                  </a:moveTo>
                  <a:cubicBezTo>
                    <a:pt x="250" y="1"/>
                    <a:pt x="213" y="7"/>
                    <a:pt x="181" y="19"/>
                  </a:cubicBezTo>
                  <a:cubicBezTo>
                    <a:pt x="112" y="40"/>
                    <a:pt x="70" y="83"/>
                    <a:pt x="70" y="130"/>
                  </a:cubicBezTo>
                  <a:cubicBezTo>
                    <a:pt x="1" y="459"/>
                    <a:pt x="689" y="1190"/>
                    <a:pt x="1060" y="1587"/>
                  </a:cubicBezTo>
                  <a:cubicBezTo>
                    <a:pt x="1086" y="1608"/>
                    <a:pt x="1129" y="1650"/>
                    <a:pt x="1150" y="1672"/>
                  </a:cubicBezTo>
                  <a:cubicBezTo>
                    <a:pt x="1484" y="2027"/>
                    <a:pt x="2321" y="2689"/>
                    <a:pt x="2564" y="2821"/>
                  </a:cubicBezTo>
                  <a:cubicBezTo>
                    <a:pt x="2781" y="2953"/>
                    <a:pt x="2893" y="2975"/>
                    <a:pt x="2893" y="2975"/>
                  </a:cubicBezTo>
                  <a:lnTo>
                    <a:pt x="2914" y="2953"/>
                  </a:lnTo>
                  <a:cubicBezTo>
                    <a:pt x="2914" y="2953"/>
                    <a:pt x="2808" y="2911"/>
                    <a:pt x="2564" y="2800"/>
                  </a:cubicBezTo>
                  <a:cubicBezTo>
                    <a:pt x="2342" y="2667"/>
                    <a:pt x="1505" y="2005"/>
                    <a:pt x="1171" y="1650"/>
                  </a:cubicBezTo>
                  <a:cubicBezTo>
                    <a:pt x="1150" y="1629"/>
                    <a:pt x="1108" y="1587"/>
                    <a:pt x="1086" y="1566"/>
                  </a:cubicBezTo>
                  <a:cubicBezTo>
                    <a:pt x="732" y="1190"/>
                    <a:pt x="27" y="438"/>
                    <a:pt x="91" y="152"/>
                  </a:cubicBezTo>
                  <a:cubicBezTo>
                    <a:pt x="112" y="109"/>
                    <a:pt x="133" y="62"/>
                    <a:pt x="181" y="40"/>
                  </a:cubicBezTo>
                  <a:cubicBezTo>
                    <a:pt x="211" y="29"/>
                    <a:pt x="246" y="23"/>
                    <a:pt x="285" y="23"/>
                  </a:cubicBezTo>
                  <a:cubicBezTo>
                    <a:pt x="611" y="23"/>
                    <a:pt x="1209" y="411"/>
                    <a:pt x="1701" y="724"/>
                  </a:cubicBezTo>
                  <a:cubicBezTo>
                    <a:pt x="2013" y="925"/>
                    <a:pt x="2321" y="1100"/>
                    <a:pt x="2495" y="1169"/>
                  </a:cubicBezTo>
                  <a:cubicBezTo>
                    <a:pt x="2595" y="1203"/>
                    <a:pt x="2724" y="1217"/>
                    <a:pt x="2867" y="1217"/>
                  </a:cubicBezTo>
                  <a:cubicBezTo>
                    <a:pt x="3452" y="1217"/>
                    <a:pt x="4273" y="984"/>
                    <a:pt x="4307" y="967"/>
                  </a:cubicBezTo>
                  <a:lnTo>
                    <a:pt x="4285" y="946"/>
                  </a:lnTo>
                  <a:cubicBezTo>
                    <a:pt x="4285" y="946"/>
                    <a:pt x="3451" y="1191"/>
                    <a:pt x="2862" y="1191"/>
                  </a:cubicBezTo>
                  <a:cubicBezTo>
                    <a:pt x="2721" y="1191"/>
                    <a:pt x="2594" y="1177"/>
                    <a:pt x="2495" y="1142"/>
                  </a:cubicBezTo>
                  <a:cubicBezTo>
                    <a:pt x="2321" y="1078"/>
                    <a:pt x="2035" y="877"/>
                    <a:pt x="1701" y="681"/>
                  </a:cubicBezTo>
                  <a:cubicBezTo>
                    <a:pt x="1193" y="366"/>
                    <a:pt x="614" y="1"/>
                    <a:pt x="29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3"/>
            <p:cNvSpPr/>
            <p:nvPr/>
          </p:nvSpPr>
          <p:spPr>
            <a:xfrm>
              <a:off x="6488803" y="2385437"/>
              <a:ext cx="160364" cy="256068"/>
            </a:xfrm>
            <a:custGeom>
              <a:avLst/>
              <a:gdLst/>
              <a:ahLst/>
              <a:cxnLst/>
              <a:rect l="l" t="t" r="r" b="b"/>
              <a:pathLst>
                <a:path w="1436" h="2293" extrusionOk="0">
                  <a:moveTo>
                    <a:pt x="488" y="1"/>
                  </a:moveTo>
                  <a:cubicBezTo>
                    <a:pt x="420" y="1"/>
                    <a:pt x="358" y="13"/>
                    <a:pt x="308" y="42"/>
                  </a:cubicBezTo>
                  <a:cubicBezTo>
                    <a:pt x="0" y="217"/>
                    <a:pt x="376" y="947"/>
                    <a:pt x="398" y="969"/>
                  </a:cubicBezTo>
                  <a:cubicBezTo>
                    <a:pt x="419" y="1011"/>
                    <a:pt x="1213" y="2139"/>
                    <a:pt x="1409" y="2293"/>
                  </a:cubicBezTo>
                  <a:lnTo>
                    <a:pt x="1436" y="2272"/>
                  </a:lnTo>
                  <a:cubicBezTo>
                    <a:pt x="1256" y="2118"/>
                    <a:pt x="440" y="969"/>
                    <a:pt x="419" y="947"/>
                  </a:cubicBezTo>
                  <a:cubicBezTo>
                    <a:pt x="419" y="947"/>
                    <a:pt x="43" y="238"/>
                    <a:pt x="329" y="84"/>
                  </a:cubicBezTo>
                  <a:cubicBezTo>
                    <a:pt x="376" y="55"/>
                    <a:pt x="435" y="43"/>
                    <a:pt x="502" y="43"/>
                  </a:cubicBezTo>
                  <a:cubicBezTo>
                    <a:pt x="836" y="43"/>
                    <a:pt x="1346" y="353"/>
                    <a:pt x="1346" y="370"/>
                  </a:cubicBezTo>
                  <a:lnTo>
                    <a:pt x="1367" y="328"/>
                  </a:lnTo>
                  <a:cubicBezTo>
                    <a:pt x="1331" y="310"/>
                    <a:pt x="831" y="1"/>
                    <a:pt x="4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3"/>
            <p:cNvSpPr/>
            <p:nvPr/>
          </p:nvSpPr>
          <p:spPr>
            <a:xfrm>
              <a:off x="6225028" y="2388452"/>
              <a:ext cx="285773" cy="102852"/>
            </a:xfrm>
            <a:custGeom>
              <a:avLst/>
              <a:gdLst/>
              <a:ahLst/>
              <a:cxnLst/>
              <a:rect l="l" t="t" r="r" b="b"/>
              <a:pathLst>
                <a:path w="2559" h="921" extrusionOk="0">
                  <a:moveTo>
                    <a:pt x="527" y="1"/>
                  </a:moveTo>
                  <a:cubicBezTo>
                    <a:pt x="359" y="1"/>
                    <a:pt x="238" y="17"/>
                    <a:pt x="196" y="57"/>
                  </a:cubicBezTo>
                  <a:cubicBezTo>
                    <a:pt x="0" y="258"/>
                    <a:pt x="175" y="454"/>
                    <a:pt x="286" y="566"/>
                  </a:cubicBezTo>
                  <a:cubicBezTo>
                    <a:pt x="307" y="566"/>
                    <a:pt x="307" y="587"/>
                    <a:pt x="329" y="587"/>
                  </a:cubicBezTo>
                  <a:cubicBezTo>
                    <a:pt x="419" y="698"/>
                    <a:pt x="795" y="920"/>
                    <a:pt x="816" y="920"/>
                  </a:cubicBezTo>
                  <a:lnTo>
                    <a:pt x="837" y="899"/>
                  </a:lnTo>
                  <a:cubicBezTo>
                    <a:pt x="837" y="899"/>
                    <a:pt x="440" y="677"/>
                    <a:pt x="355" y="566"/>
                  </a:cubicBezTo>
                  <a:lnTo>
                    <a:pt x="329" y="544"/>
                  </a:lnTo>
                  <a:cubicBezTo>
                    <a:pt x="223" y="433"/>
                    <a:pt x="43" y="258"/>
                    <a:pt x="223" y="78"/>
                  </a:cubicBezTo>
                  <a:cubicBezTo>
                    <a:pt x="256" y="50"/>
                    <a:pt x="358" y="38"/>
                    <a:pt x="502" y="38"/>
                  </a:cubicBezTo>
                  <a:cubicBezTo>
                    <a:pt x="1021" y="38"/>
                    <a:pt x="2094" y="193"/>
                    <a:pt x="2558" y="280"/>
                  </a:cubicBezTo>
                  <a:lnTo>
                    <a:pt x="2558" y="237"/>
                  </a:lnTo>
                  <a:cubicBezTo>
                    <a:pt x="2491" y="237"/>
                    <a:pt x="1171" y="1"/>
                    <a:pt x="527"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3"/>
            <p:cNvSpPr/>
            <p:nvPr/>
          </p:nvSpPr>
          <p:spPr>
            <a:xfrm>
              <a:off x="7057783" y="2094301"/>
              <a:ext cx="453731" cy="110780"/>
            </a:xfrm>
            <a:custGeom>
              <a:avLst/>
              <a:gdLst/>
              <a:ahLst/>
              <a:cxnLst/>
              <a:rect l="l" t="t" r="r" b="b"/>
              <a:pathLst>
                <a:path w="4063" h="992" extrusionOk="0">
                  <a:moveTo>
                    <a:pt x="22" y="1"/>
                  </a:moveTo>
                  <a:lnTo>
                    <a:pt x="0" y="22"/>
                  </a:lnTo>
                  <a:cubicBezTo>
                    <a:pt x="22" y="22"/>
                    <a:pt x="842" y="461"/>
                    <a:pt x="1722" y="726"/>
                  </a:cubicBezTo>
                  <a:cubicBezTo>
                    <a:pt x="2585" y="970"/>
                    <a:pt x="4041" y="991"/>
                    <a:pt x="4063" y="991"/>
                  </a:cubicBezTo>
                  <a:lnTo>
                    <a:pt x="4063" y="949"/>
                  </a:lnTo>
                  <a:cubicBezTo>
                    <a:pt x="4041" y="949"/>
                    <a:pt x="2606" y="928"/>
                    <a:pt x="1722" y="684"/>
                  </a:cubicBezTo>
                  <a:cubicBezTo>
                    <a:pt x="842" y="440"/>
                    <a:pt x="22" y="1"/>
                    <a:pt x="2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3"/>
            <p:cNvSpPr/>
            <p:nvPr/>
          </p:nvSpPr>
          <p:spPr>
            <a:xfrm>
              <a:off x="7040585" y="2261701"/>
              <a:ext cx="352666" cy="76385"/>
            </a:xfrm>
            <a:custGeom>
              <a:avLst/>
              <a:gdLst/>
              <a:ahLst/>
              <a:cxnLst/>
              <a:rect l="l" t="t" r="r" b="b"/>
              <a:pathLst>
                <a:path w="3158" h="684" extrusionOk="0">
                  <a:moveTo>
                    <a:pt x="3157" y="1"/>
                  </a:moveTo>
                  <a:cubicBezTo>
                    <a:pt x="3136" y="1"/>
                    <a:pt x="1680" y="48"/>
                    <a:pt x="1060" y="244"/>
                  </a:cubicBezTo>
                  <a:cubicBezTo>
                    <a:pt x="440" y="445"/>
                    <a:pt x="1" y="641"/>
                    <a:pt x="1" y="641"/>
                  </a:cubicBezTo>
                  <a:lnTo>
                    <a:pt x="22" y="684"/>
                  </a:lnTo>
                  <a:cubicBezTo>
                    <a:pt x="22" y="684"/>
                    <a:pt x="440" y="488"/>
                    <a:pt x="1060" y="287"/>
                  </a:cubicBezTo>
                  <a:cubicBezTo>
                    <a:pt x="1680" y="91"/>
                    <a:pt x="3157" y="48"/>
                    <a:pt x="3157" y="48"/>
                  </a:cubicBezTo>
                  <a:lnTo>
                    <a:pt x="315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3" name="Google Shape;793;p33"/>
          <p:cNvGrpSpPr/>
          <p:nvPr/>
        </p:nvGrpSpPr>
        <p:grpSpPr>
          <a:xfrm>
            <a:off x="-909715" y="740365"/>
            <a:ext cx="3559852" cy="1788678"/>
            <a:chOff x="1997175" y="3512155"/>
            <a:chExt cx="1978025" cy="993765"/>
          </a:xfrm>
        </p:grpSpPr>
        <p:sp>
          <p:nvSpPr>
            <p:cNvPr id="794" name="Google Shape;794;p33"/>
            <p:cNvSpPr/>
            <p:nvPr/>
          </p:nvSpPr>
          <p:spPr>
            <a:xfrm>
              <a:off x="3152865" y="3512155"/>
              <a:ext cx="822336" cy="478175"/>
            </a:xfrm>
            <a:custGeom>
              <a:avLst/>
              <a:gdLst/>
              <a:ahLst/>
              <a:cxnLst/>
              <a:rect l="l" t="t" r="r" b="b"/>
              <a:pathLst>
                <a:path w="10726" h="6237" extrusionOk="0">
                  <a:moveTo>
                    <a:pt x="6789" y="1"/>
                  </a:moveTo>
                  <a:cubicBezTo>
                    <a:pt x="6694" y="1"/>
                    <a:pt x="6595" y="11"/>
                    <a:pt x="6488" y="33"/>
                  </a:cubicBezTo>
                  <a:cubicBezTo>
                    <a:pt x="5715" y="208"/>
                    <a:pt x="837" y="2724"/>
                    <a:pt x="837" y="2724"/>
                  </a:cubicBezTo>
                  <a:lnTo>
                    <a:pt x="0" y="4906"/>
                  </a:lnTo>
                  <a:lnTo>
                    <a:pt x="726" y="5811"/>
                  </a:lnTo>
                  <a:cubicBezTo>
                    <a:pt x="726" y="5811"/>
                    <a:pt x="1054" y="6237"/>
                    <a:pt x="1205" y="6237"/>
                  </a:cubicBezTo>
                  <a:cubicBezTo>
                    <a:pt x="1216" y="6237"/>
                    <a:pt x="1225" y="6234"/>
                    <a:pt x="1234" y="6230"/>
                  </a:cubicBezTo>
                  <a:cubicBezTo>
                    <a:pt x="1388" y="6187"/>
                    <a:pt x="2998" y="5769"/>
                    <a:pt x="2998" y="5769"/>
                  </a:cubicBezTo>
                  <a:lnTo>
                    <a:pt x="5800" y="5261"/>
                  </a:lnTo>
                  <a:lnTo>
                    <a:pt x="8977" y="5239"/>
                  </a:lnTo>
                  <a:lnTo>
                    <a:pt x="10105" y="5594"/>
                  </a:lnTo>
                  <a:cubicBezTo>
                    <a:pt x="10105" y="5594"/>
                    <a:pt x="10251" y="5663"/>
                    <a:pt x="10382" y="5663"/>
                  </a:cubicBezTo>
                  <a:cubicBezTo>
                    <a:pt x="10447" y="5663"/>
                    <a:pt x="10508" y="5646"/>
                    <a:pt x="10545" y="5594"/>
                  </a:cubicBezTo>
                  <a:cubicBezTo>
                    <a:pt x="10656" y="5435"/>
                    <a:pt x="10725" y="3518"/>
                    <a:pt x="10545" y="3031"/>
                  </a:cubicBezTo>
                  <a:cubicBezTo>
                    <a:pt x="10349" y="2549"/>
                    <a:pt x="9862" y="1532"/>
                    <a:pt x="8760" y="912"/>
                  </a:cubicBezTo>
                  <a:cubicBezTo>
                    <a:pt x="7807" y="402"/>
                    <a:pt x="7380" y="1"/>
                    <a:pt x="67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3"/>
            <p:cNvSpPr/>
            <p:nvPr/>
          </p:nvSpPr>
          <p:spPr>
            <a:xfrm>
              <a:off x="3117137" y="3646554"/>
              <a:ext cx="834066" cy="355431"/>
            </a:xfrm>
            <a:custGeom>
              <a:avLst/>
              <a:gdLst/>
              <a:ahLst/>
              <a:cxnLst/>
              <a:rect l="l" t="t" r="r" b="b"/>
              <a:pathLst>
                <a:path w="10879" h="4636" extrusionOk="0">
                  <a:moveTo>
                    <a:pt x="6088" y="0"/>
                  </a:moveTo>
                  <a:cubicBezTo>
                    <a:pt x="6033" y="0"/>
                    <a:pt x="6001" y="2"/>
                    <a:pt x="6001" y="2"/>
                  </a:cubicBezTo>
                  <a:lnTo>
                    <a:pt x="1457" y="2385"/>
                  </a:lnTo>
                  <a:cubicBezTo>
                    <a:pt x="1457" y="2385"/>
                    <a:pt x="1324" y="3418"/>
                    <a:pt x="1457" y="3465"/>
                  </a:cubicBezTo>
                  <a:cubicBezTo>
                    <a:pt x="1589" y="3508"/>
                    <a:pt x="0" y="4636"/>
                    <a:pt x="0" y="4636"/>
                  </a:cubicBezTo>
                  <a:cubicBezTo>
                    <a:pt x="0" y="4636"/>
                    <a:pt x="2849" y="4371"/>
                    <a:pt x="3379" y="4344"/>
                  </a:cubicBezTo>
                  <a:cubicBezTo>
                    <a:pt x="3909" y="4323"/>
                    <a:pt x="5715" y="3682"/>
                    <a:pt x="6160" y="3661"/>
                  </a:cubicBezTo>
                  <a:cubicBezTo>
                    <a:pt x="6317" y="3654"/>
                    <a:pt x="6512" y="3644"/>
                    <a:pt x="6755" y="3644"/>
                  </a:cubicBezTo>
                  <a:cubicBezTo>
                    <a:pt x="7225" y="3644"/>
                    <a:pt x="7873" y="3681"/>
                    <a:pt x="8760" y="3841"/>
                  </a:cubicBezTo>
                  <a:cubicBezTo>
                    <a:pt x="9397" y="3944"/>
                    <a:pt x="9861" y="3989"/>
                    <a:pt x="10186" y="3989"/>
                  </a:cubicBezTo>
                  <a:cubicBezTo>
                    <a:pt x="10547" y="3989"/>
                    <a:pt x="10735" y="3933"/>
                    <a:pt x="10794" y="3841"/>
                  </a:cubicBezTo>
                  <a:cubicBezTo>
                    <a:pt x="10879" y="3661"/>
                    <a:pt x="7749" y="1940"/>
                    <a:pt x="7568" y="1696"/>
                  </a:cubicBezTo>
                  <a:cubicBezTo>
                    <a:pt x="7372" y="1479"/>
                    <a:pt x="7219" y="902"/>
                    <a:pt x="7219" y="441"/>
                  </a:cubicBezTo>
                  <a:cubicBezTo>
                    <a:pt x="7219" y="34"/>
                    <a:pt x="6367" y="0"/>
                    <a:pt x="60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3"/>
            <p:cNvSpPr/>
            <p:nvPr/>
          </p:nvSpPr>
          <p:spPr>
            <a:xfrm>
              <a:off x="3663702" y="3664571"/>
              <a:ext cx="263276" cy="262126"/>
            </a:xfrm>
            <a:custGeom>
              <a:avLst/>
              <a:gdLst/>
              <a:ahLst/>
              <a:cxnLst/>
              <a:rect l="l" t="t" r="r" b="b"/>
              <a:pathLst>
                <a:path w="3434" h="3419" extrusionOk="0">
                  <a:moveTo>
                    <a:pt x="27" y="1"/>
                  </a:moveTo>
                  <a:cubicBezTo>
                    <a:pt x="0" y="1"/>
                    <a:pt x="3" y="53"/>
                    <a:pt x="21" y="53"/>
                  </a:cubicBezTo>
                  <a:cubicBezTo>
                    <a:pt x="725" y="248"/>
                    <a:pt x="1414" y="450"/>
                    <a:pt x="2076" y="715"/>
                  </a:cubicBezTo>
                  <a:cubicBezTo>
                    <a:pt x="2208" y="778"/>
                    <a:pt x="2383" y="826"/>
                    <a:pt x="2494" y="911"/>
                  </a:cubicBezTo>
                  <a:cubicBezTo>
                    <a:pt x="2579" y="979"/>
                    <a:pt x="2606" y="1091"/>
                    <a:pt x="2648" y="1197"/>
                  </a:cubicBezTo>
                  <a:cubicBezTo>
                    <a:pt x="2802" y="1620"/>
                    <a:pt x="2934" y="2039"/>
                    <a:pt x="3066" y="2457"/>
                  </a:cubicBezTo>
                  <a:cubicBezTo>
                    <a:pt x="3153" y="2697"/>
                    <a:pt x="3227" y="2954"/>
                    <a:pt x="3296" y="3201"/>
                  </a:cubicBezTo>
                  <a:lnTo>
                    <a:pt x="3296" y="3201"/>
                  </a:lnTo>
                  <a:cubicBezTo>
                    <a:pt x="3005" y="2776"/>
                    <a:pt x="2715" y="2356"/>
                    <a:pt x="2404" y="1949"/>
                  </a:cubicBezTo>
                  <a:cubicBezTo>
                    <a:pt x="2272" y="1774"/>
                    <a:pt x="2140" y="1530"/>
                    <a:pt x="1965" y="1377"/>
                  </a:cubicBezTo>
                  <a:cubicBezTo>
                    <a:pt x="1875" y="1308"/>
                    <a:pt x="1742" y="1265"/>
                    <a:pt x="1631" y="1223"/>
                  </a:cubicBezTo>
                  <a:cubicBezTo>
                    <a:pt x="1456" y="1154"/>
                    <a:pt x="1255" y="1112"/>
                    <a:pt x="1080" y="1043"/>
                  </a:cubicBezTo>
                  <a:cubicBezTo>
                    <a:pt x="794" y="979"/>
                    <a:pt x="508" y="889"/>
                    <a:pt x="222" y="826"/>
                  </a:cubicBezTo>
                  <a:cubicBezTo>
                    <a:pt x="175" y="826"/>
                    <a:pt x="153" y="868"/>
                    <a:pt x="196" y="889"/>
                  </a:cubicBezTo>
                  <a:cubicBezTo>
                    <a:pt x="418" y="932"/>
                    <a:pt x="662" y="1001"/>
                    <a:pt x="884" y="1064"/>
                  </a:cubicBezTo>
                  <a:cubicBezTo>
                    <a:pt x="1213" y="1154"/>
                    <a:pt x="1568" y="1223"/>
                    <a:pt x="1875" y="1398"/>
                  </a:cubicBezTo>
                  <a:cubicBezTo>
                    <a:pt x="2050" y="1509"/>
                    <a:pt x="2208" y="1753"/>
                    <a:pt x="2341" y="1927"/>
                  </a:cubicBezTo>
                  <a:cubicBezTo>
                    <a:pt x="2537" y="2235"/>
                    <a:pt x="2759" y="2521"/>
                    <a:pt x="2955" y="2833"/>
                  </a:cubicBezTo>
                  <a:cubicBezTo>
                    <a:pt x="3088" y="3029"/>
                    <a:pt x="3220" y="3209"/>
                    <a:pt x="3352" y="3405"/>
                  </a:cubicBezTo>
                  <a:cubicBezTo>
                    <a:pt x="3361" y="3414"/>
                    <a:pt x="3378" y="3419"/>
                    <a:pt x="3393" y="3419"/>
                  </a:cubicBezTo>
                  <a:cubicBezTo>
                    <a:pt x="3415" y="3419"/>
                    <a:pt x="3434" y="3409"/>
                    <a:pt x="3421" y="3384"/>
                  </a:cubicBezTo>
                  <a:cubicBezTo>
                    <a:pt x="3199" y="2653"/>
                    <a:pt x="2976" y="1927"/>
                    <a:pt x="2712" y="1223"/>
                  </a:cubicBezTo>
                  <a:cubicBezTo>
                    <a:pt x="2669" y="1112"/>
                    <a:pt x="2648" y="979"/>
                    <a:pt x="2579" y="911"/>
                  </a:cubicBezTo>
                  <a:cubicBezTo>
                    <a:pt x="2516" y="826"/>
                    <a:pt x="2383" y="778"/>
                    <a:pt x="2293" y="736"/>
                  </a:cubicBezTo>
                  <a:cubicBezTo>
                    <a:pt x="1875" y="561"/>
                    <a:pt x="1456" y="429"/>
                    <a:pt x="1017" y="296"/>
                  </a:cubicBezTo>
                  <a:cubicBezTo>
                    <a:pt x="704" y="185"/>
                    <a:pt x="376" y="95"/>
                    <a:pt x="42" y="5"/>
                  </a:cubicBezTo>
                  <a:cubicBezTo>
                    <a:pt x="37" y="2"/>
                    <a:pt x="32" y="1"/>
                    <a:pt x="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3"/>
            <p:cNvSpPr/>
            <p:nvPr/>
          </p:nvSpPr>
          <p:spPr>
            <a:xfrm>
              <a:off x="3660405" y="3594496"/>
              <a:ext cx="287273" cy="353284"/>
            </a:xfrm>
            <a:custGeom>
              <a:avLst/>
              <a:gdLst/>
              <a:ahLst/>
              <a:cxnLst/>
              <a:rect l="l" t="t" r="r" b="b"/>
              <a:pathLst>
                <a:path w="3747" h="4608" extrusionOk="0">
                  <a:moveTo>
                    <a:pt x="151" y="1"/>
                  </a:moveTo>
                  <a:cubicBezTo>
                    <a:pt x="136" y="1"/>
                    <a:pt x="118" y="7"/>
                    <a:pt x="106" y="18"/>
                  </a:cubicBezTo>
                  <a:cubicBezTo>
                    <a:pt x="0" y="500"/>
                    <a:pt x="0" y="988"/>
                    <a:pt x="106" y="1448"/>
                  </a:cubicBezTo>
                  <a:cubicBezTo>
                    <a:pt x="154" y="1740"/>
                    <a:pt x="218" y="2068"/>
                    <a:pt x="371" y="2312"/>
                  </a:cubicBezTo>
                  <a:cubicBezTo>
                    <a:pt x="504" y="2508"/>
                    <a:pt x="726" y="2640"/>
                    <a:pt x="927" y="2751"/>
                  </a:cubicBezTo>
                  <a:cubicBezTo>
                    <a:pt x="1611" y="3127"/>
                    <a:pt x="2273" y="3567"/>
                    <a:pt x="2913" y="3991"/>
                  </a:cubicBezTo>
                  <a:cubicBezTo>
                    <a:pt x="3088" y="4097"/>
                    <a:pt x="3242" y="4208"/>
                    <a:pt x="3417" y="4319"/>
                  </a:cubicBezTo>
                  <a:cubicBezTo>
                    <a:pt x="3464" y="4361"/>
                    <a:pt x="3528" y="4409"/>
                    <a:pt x="3597" y="4451"/>
                  </a:cubicBezTo>
                  <a:cubicBezTo>
                    <a:pt x="3597" y="4451"/>
                    <a:pt x="3681" y="4541"/>
                    <a:pt x="3660" y="4541"/>
                  </a:cubicBezTo>
                  <a:cubicBezTo>
                    <a:pt x="3654" y="4539"/>
                    <a:pt x="3649" y="4537"/>
                    <a:pt x="3644" y="4537"/>
                  </a:cubicBezTo>
                  <a:cubicBezTo>
                    <a:pt x="3613" y="4537"/>
                    <a:pt x="3603" y="4587"/>
                    <a:pt x="3639" y="4605"/>
                  </a:cubicBezTo>
                  <a:cubicBezTo>
                    <a:pt x="3645" y="4607"/>
                    <a:pt x="3651" y="4608"/>
                    <a:pt x="3657" y="4608"/>
                  </a:cubicBezTo>
                  <a:cubicBezTo>
                    <a:pt x="3715" y="4608"/>
                    <a:pt x="3746" y="4516"/>
                    <a:pt x="3708" y="4473"/>
                  </a:cubicBezTo>
                  <a:cubicBezTo>
                    <a:pt x="3681" y="4409"/>
                    <a:pt x="3575" y="4340"/>
                    <a:pt x="3507" y="4319"/>
                  </a:cubicBezTo>
                  <a:cubicBezTo>
                    <a:pt x="3178" y="4075"/>
                    <a:pt x="2845" y="3858"/>
                    <a:pt x="2516" y="3657"/>
                  </a:cubicBezTo>
                  <a:cubicBezTo>
                    <a:pt x="2161" y="3435"/>
                    <a:pt x="1828" y="3217"/>
                    <a:pt x="1499" y="3016"/>
                  </a:cubicBezTo>
                  <a:cubicBezTo>
                    <a:pt x="1060" y="2730"/>
                    <a:pt x="482" y="2577"/>
                    <a:pt x="329" y="2026"/>
                  </a:cubicBezTo>
                  <a:cubicBezTo>
                    <a:pt x="196" y="1629"/>
                    <a:pt x="64" y="1210"/>
                    <a:pt x="85" y="786"/>
                  </a:cubicBezTo>
                  <a:cubicBezTo>
                    <a:pt x="85" y="548"/>
                    <a:pt x="133" y="283"/>
                    <a:pt x="175" y="40"/>
                  </a:cubicBezTo>
                  <a:cubicBezTo>
                    <a:pt x="187" y="12"/>
                    <a:pt x="172" y="1"/>
                    <a:pt x="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3"/>
            <p:cNvSpPr/>
            <p:nvPr/>
          </p:nvSpPr>
          <p:spPr>
            <a:xfrm>
              <a:off x="1997175" y="3720922"/>
              <a:ext cx="1282417" cy="784999"/>
            </a:xfrm>
            <a:custGeom>
              <a:avLst/>
              <a:gdLst/>
              <a:ahLst/>
              <a:cxnLst/>
              <a:rect l="l" t="t" r="r" b="b"/>
              <a:pathLst>
                <a:path w="16727" h="10239" extrusionOk="0">
                  <a:moveTo>
                    <a:pt x="15911" y="1"/>
                  </a:moveTo>
                  <a:lnTo>
                    <a:pt x="727" y="3533"/>
                  </a:lnTo>
                  <a:cubicBezTo>
                    <a:pt x="727" y="3533"/>
                    <a:pt x="1" y="6023"/>
                    <a:pt x="727" y="7876"/>
                  </a:cubicBezTo>
                  <a:cubicBezTo>
                    <a:pt x="1479" y="9730"/>
                    <a:pt x="2713" y="10238"/>
                    <a:pt x="2713" y="10238"/>
                  </a:cubicBezTo>
                  <a:lnTo>
                    <a:pt x="16308" y="3507"/>
                  </a:lnTo>
                  <a:lnTo>
                    <a:pt x="16727" y="1632"/>
                  </a:lnTo>
                  <a:lnTo>
                    <a:pt x="159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61782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46"/>
        <p:cNvGrpSpPr/>
        <p:nvPr/>
      </p:nvGrpSpPr>
      <p:grpSpPr>
        <a:xfrm>
          <a:off x="0" y="0"/>
          <a:ext cx="0" cy="0"/>
          <a:chOff x="0" y="0"/>
          <a:chExt cx="0" cy="0"/>
        </a:xfrm>
      </p:grpSpPr>
      <p:grpSp>
        <p:nvGrpSpPr>
          <p:cNvPr id="3149" name="Google Shape;3149;p51"/>
          <p:cNvGrpSpPr/>
          <p:nvPr/>
        </p:nvGrpSpPr>
        <p:grpSpPr>
          <a:xfrm rot="-359601">
            <a:off x="7221140" y="883315"/>
            <a:ext cx="246539" cy="859372"/>
            <a:chOff x="3871459" y="1524906"/>
            <a:chExt cx="919351" cy="3204630"/>
          </a:xfrm>
        </p:grpSpPr>
        <p:sp>
          <p:nvSpPr>
            <p:cNvPr id="3150" name="Google Shape;3150;p51"/>
            <p:cNvSpPr/>
            <p:nvPr/>
          </p:nvSpPr>
          <p:spPr>
            <a:xfrm>
              <a:off x="4246630" y="3135713"/>
              <a:ext cx="175910" cy="1593822"/>
            </a:xfrm>
            <a:custGeom>
              <a:avLst/>
              <a:gdLst/>
              <a:ahLst/>
              <a:cxnLst/>
              <a:rect l="l" t="t" r="r" b="b"/>
              <a:pathLst>
                <a:path w="663" h="6007" extrusionOk="0">
                  <a:moveTo>
                    <a:pt x="1" y="1"/>
                  </a:moveTo>
                  <a:lnTo>
                    <a:pt x="1" y="6007"/>
                  </a:lnTo>
                  <a:lnTo>
                    <a:pt x="504" y="5784"/>
                  </a:lnTo>
                  <a:lnTo>
                    <a:pt x="663" y="5387"/>
                  </a:lnTo>
                  <a:lnTo>
                    <a:pt x="504" y="5297"/>
                  </a:lnTo>
                  <a:lnTo>
                    <a:pt x="504" y="5101"/>
                  </a:lnTo>
                  <a:lnTo>
                    <a:pt x="663" y="4968"/>
                  </a:lnTo>
                  <a:lnTo>
                    <a:pt x="663" y="4746"/>
                  </a:lnTo>
                  <a:lnTo>
                    <a:pt x="440" y="4682"/>
                  </a:lnTo>
                  <a:lnTo>
                    <a:pt x="440" y="4481"/>
                  </a:lnTo>
                  <a:lnTo>
                    <a:pt x="663" y="4481"/>
                  </a:lnTo>
                  <a:lnTo>
                    <a:pt x="663" y="4174"/>
                  </a:lnTo>
                  <a:lnTo>
                    <a:pt x="398" y="4153"/>
                  </a:lnTo>
                  <a:lnTo>
                    <a:pt x="6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51"/>
            <p:cNvSpPr/>
            <p:nvPr/>
          </p:nvSpPr>
          <p:spPr>
            <a:xfrm>
              <a:off x="4298633" y="3135713"/>
              <a:ext cx="11409" cy="1574188"/>
            </a:xfrm>
            <a:custGeom>
              <a:avLst/>
              <a:gdLst/>
              <a:ahLst/>
              <a:cxnLst/>
              <a:rect l="l" t="t" r="r" b="b"/>
              <a:pathLst>
                <a:path w="43" h="5933" extrusionOk="0">
                  <a:moveTo>
                    <a:pt x="1" y="1"/>
                  </a:moveTo>
                  <a:lnTo>
                    <a:pt x="1" y="599"/>
                  </a:lnTo>
                  <a:lnTo>
                    <a:pt x="1" y="2008"/>
                  </a:lnTo>
                  <a:lnTo>
                    <a:pt x="1" y="3708"/>
                  </a:lnTo>
                  <a:lnTo>
                    <a:pt x="1" y="5186"/>
                  </a:lnTo>
                  <a:lnTo>
                    <a:pt x="1" y="5673"/>
                  </a:lnTo>
                  <a:lnTo>
                    <a:pt x="1" y="5895"/>
                  </a:lnTo>
                  <a:lnTo>
                    <a:pt x="1" y="5917"/>
                  </a:lnTo>
                  <a:cubicBezTo>
                    <a:pt x="1" y="5927"/>
                    <a:pt x="6" y="5932"/>
                    <a:pt x="11" y="5932"/>
                  </a:cubicBezTo>
                  <a:cubicBezTo>
                    <a:pt x="16" y="5932"/>
                    <a:pt x="22" y="5927"/>
                    <a:pt x="22" y="5917"/>
                  </a:cubicBezTo>
                  <a:lnTo>
                    <a:pt x="22" y="5318"/>
                  </a:lnTo>
                  <a:lnTo>
                    <a:pt x="22" y="3909"/>
                  </a:lnTo>
                  <a:lnTo>
                    <a:pt x="22" y="2209"/>
                  </a:lnTo>
                  <a:lnTo>
                    <a:pt x="22" y="731"/>
                  </a:lnTo>
                  <a:lnTo>
                    <a:pt x="22" y="244"/>
                  </a:lnTo>
                  <a:cubicBezTo>
                    <a:pt x="22" y="181"/>
                    <a:pt x="43" y="91"/>
                    <a:pt x="22" y="22"/>
                  </a:cubicBezTo>
                  <a:lnTo>
                    <a:pt x="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51"/>
            <p:cNvSpPr/>
            <p:nvPr/>
          </p:nvSpPr>
          <p:spPr>
            <a:xfrm>
              <a:off x="3871459" y="2135161"/>
              <a:ext cx="919351" cy="1527756"/>
            </a:xfrm>
            <a:custGeom>
              <a:avLst/>
              <a:gdLst/>
              <a:ahLst/>
              <a:cxnLst/>
              <a:rect l="l" t="t" r="r" b="b"/>
              <a:pathLst>
                <a:path w="3465" h="5758" extrusionOk="0">
                  <a:moveTo>
                    <a:pt x="2363" y="154"/>
                  </a:moveTo>
                  <a:cubicBezTo>
                    <a:pt x="2426" y="154"/>
                    <a:pt x="2474" y="197"/>
                    <a:pt x="2474" y="244"/>
                  </a:cubicBezTo>
                  <a:lnTo>
                    <a:pt x="2474" y="398"/>
                  </a:lnTo>
                  <a:cubicBezTo>
                    <a:pt x="2474" y="440"/>
                    <a:pt x="2426" y="509"/>
                    <a:pt x="2363" y="509"/>
                  </a:cubicBezTo>
                  <a:lnTo>
                    <a:pt x="1123" y="509"/>
                  </a:lnTo>
                  <a:cubicBezTo>
                    <a:pt x="1060" y="509"/>
                    <a:pt x="1017" y="440"/>
                    <a:pt x="1017" y="398"/>
                  </a:cubicBezTo>
                  <a:lnTo>
                    <a:pt x="1017" y="244"/>
                  </a:lnTo>
                  <a:cubicBezTo>
                    <a:pt x="1017" y="197"/>
                    <a:pt x="1060" y="154"/>
                    <a:pt x="1123" y="154"/>
                  </a:cubicBezTo>
                  <a:close/>
                  <a:moveTo>
                    <a:pt x="837" y="1"/>
                  </a:moveTo>
                  <a:cubicBezTo>
                    <a:pt x="377" y="1"/>
                    <a:pt x="0" y="377"/>
                    <a:pt x="0" y="837"/>
                  </a:cubicBezTo>
                  <a:lnTo>
                    <a:pt x="0" y="4015"/>
                  </a:lnTo>
                  <a:cubicBezTo>
                    <a:pt x="0" y="4481"/>
                    <a:pt x="196" y="4921"/>
                    <a:pt x="509" y="5249"/>
                  </a:cubicBezTo>
                  <a:cubicBezTo>
                    <a:pt x="837" y="5583"/>
                    <a:pt x="1282" y="5758"/>
                    <a:pt x="1743" y="5758"/>
                  </a:cubicBezTo>
                  <a:cubicBezTo>
                    <a:pt x="2209" y="5758"/>
                    <a:pt x="2649" y="5583"/>
                    <a:pt x="2956" y="5249"/>
                  </a:cubicBezTo>
                  <a:cubicBezTo>
                    <a:pt x="3289" y="4921"/>
                    <a:pt x="3464" y="4481"/>
                    <a:pt x="3464" y="4015"/>
                  </a:cubicBezTo>
                  <a:lnTo>
                    <a:pt x="3464" y="837"/>
                  </a:lnTo>
                  <a:cubicBezTo>
                    <a:pt x="3464" y="377"/>
                    <a:pt x="3109" y="1"/>
                    <a:pt x="2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51"/>
            <p:cNvSpPr/>
            <p:nvPr/>
          </p:nvSpPr>
          <p:spPr>
            <a:xfrm>
              <a:off x="3952914" y="2309481"/>
              <a:ext cx="762013" cy="1248101"/>
            </a:xfrm>
            <a:custGeom>
              <a:avLst/>
              <a:gdLst/>
              <a:ahLst/>
              <a:cxnLst/>
              <a:rect l="l" t="t" r="r" b="b"/>
              <a:pathLst>
                <a:path w="2872" h="4704" extrusionOk="0">
                  <a:moveTo>
                    <a:pt x="2122" y="43"/>
                  </a:moveTo>
                  <a:cubicBezTo>
                    <a:pt x="2188" y="43"/>
                    <a:pt x="2254" y="48"/>
                    <a:pt x="2320" y="69"/>
                  </a:cubicBezTo>
                  <a:cubicBezTo>
                    <a:pt x="2606" y="138"/>
                    <a:pt x="2802" y="403"/>
                    <a:pt x="2829" y="710"/>
                  </a:cubicBezTo>
                  <a:lnTo>
                    <a:pt x="2829" y="954"/>
                  </a:lnTo>
                  <a:lnTo>
                    <a:pt x="2829" y="2167"/>
                  </a:lnTo>
                  <a:lnTo>
                    <a:pt x="2829" y="3205"/>
                  </a:lnTo>
                  <a:cubicBezTo>
                    <a:pt x="2829" y="3401"/>
                    <a:pt x="2802" y="3602"/>
                    <a:pt x="2718" y="3777"/>
                  </a:cubicBezTo>
                  <a:cubicBezTo>
                    <a:pt x="2585" y="4131"/>
                    <a:pt x="2299" y="4417"/>
                    <a:pt x="1966" y="4550"/>
                  </a:cubicBezTo>
                  <a:cubicBezTo>
                    <a:pt x="1791" y="4619"/>
                    <a:pt x="1611" y="4661"/>
                    <a:pt x="1436" y="4661"/>
                  </a:cubicBezTo>
                  <a:cubicBezTo>
                    <a:pt x="1060" y="4661"/>
                    <a:pt x="684" y="4508"/>
                    <a:pt x="446" y="4243"/>
                  </a:cubicBezTo>
                  <a:cubicBezTo>
                    <a:pt x="181" y="3978"/>
                    <a:pt x="48" y="3623"/>
                    <a:pt x="48" y="3268"/>
                  </a:cubicBezTo>
                  <a:lnTo>
                    <a:pt x="48" y="2500"/>
                  </a:lnTo>
                  <a:lnTo>
                    <a:pt x="48" y="1197"/>
                  </a:lnTo>
                  <a:lnTo>
                    <a:pt x="48" y="779"/>
                  </a:lnTo>
                  <a:lnTo>
                    <a:pt x="48" y="710"/>
                  </a:lnTo>
                  <a:cubicBezTo>
                    <a:pt x="48" y="557"/>
                    <a:pt x="91" y="424"/>
                    <a:pt x="181" y="313"/>
                  </a:cubicBezTo>
                  <a:cubicBezTo>
                    <a:pt x="265" y="180"/>
                    <a:pt x="419" y="90"/>
                    <a:pt x="551" y="69"/>
                  </a:cubicBezTo>
                  <a:cubicBezTo>
                    <a:pt x="620" y="48"/>
                    <a:pt x="684" y="48"/>
                    <a:pt x="753" y="48"/>
                  </a:cubicBezTo>
                  <a:lnTo>
                    <a:pt x="1923" y="48"/>
                  </a:lnTo>
                  <a:cubicBezTo>
                    <a:pt x="1989" y="48"/>
                    <a:pt x="2056" y="43"/>
                    <a:pt x="2122" y="43"/>
                  </a:cubicBezTo>
                  <a:close/>
                  <a:moveTo>
                    <a:pt x="718" y="0"/>
                  </a:moveTo>
                  <a:cubicBezTo>
                    <a:pt x="647" y="0"/>
                    <a:pt x="575" y="6"/>
                    <a:pt x="509" y="27"/>
                  </a:cubicBezTo>
                  <a:cubicBezTo>
                    <a:pt x="202" y="117"/>
                    <a:pt x="1" y="382"/>
                    <a:pt x="1" y="689"/>
                  </a:cubicBezTo>
                  <a:lnTo>
                    <a:pt x="1" y="933"/>
                  </a:lnTo>
                  <a:lnTo>
                    <a:pt x="1" y="2188"/>
                  </a:lnTo>
                  <a:lnTo>
                    <a:pt x="1" y="3226"/>
                  </a:lnTo>
                  <a:cubicBezTo>
                    <a:pt x="1" y="3448"/>
                    <a:pt x="22" y="3665"/>
                    <a:pt x="133" y="3867"/>
                  </a:cubicBezTo>
                  <a:cubicBezTo>
                    <a:pt x="265" y="4195"/>
                    <a:pt x="551" y="4486"/>
                    <a:pt x="906" y="4619"/>
                  </a:cubicBezTo>
                  <a:cubicBezTo>
                    <a:pt x="1060" y="4682"/>
                    <a:pt x="1261" y="4703"/>
                    <a:pt x="1436" y="4703"/>
                  </a:cubicBezTo>
                  <a:cubicBezTo>
                    <a:pt x="1812" y="4703"/>
                    <a:pt x="2167" y="4571"/>
                    <a:pt x="2432" y="4306"/>
                  </a:cubicBezTo>
                  <a:cubicBezTo>
                    <a:pt x="2696" y="4041"/>
                    <a:pt x="2871" y="3692"/>
                    <a:pt x="2871" y="3316"/>
                  </a:cubicBezTo>
                  <a:lnTo>
                    <a:pt x="2871" y="2521"/>
                  </a:lnTo>
                  <a:lnTo>
                    <a:pt x="2871" y="1176"/>
                  </a:lnTo>
                  <a:lnTo>
                    <a:pt x="2871" y="752"/>
                  </a:lnTo>
                  <a:lnTo>
                    <a:pt x="2871" y="689"/>
                  </a:lnTo>
                  <a:cubicBezTo>
                    <a:pt x="2871" y="535"/>
                    <a:pt x="2802" y="382"/>
                    <a:pt x="2718" y="271"/>
                  </a:cubicBezTo>
                  <a:cubicBezTo>
                    <a:pt x="2628" y="138"/>
                    <a:pt x="2495" y="69"/>
                    <a:pt x="2342" y="27"/>
                  </a:cubicBezTo>
                  <a:cubicBezTo>
                    <a:pt x="2273" y="6"/>
                    <a:pt x="2209" y="6"/>
                    <a:pt x="2119" y="6"/>
                  </a:cubicBezTo>
                  <a:lnTo>
                    <a:pt x="928" y="6"/>
                  </a:lnTo>
                  <a:cubicBezTo>
                    <a:pt x="861" y="6"/>
                    <a:pt x="790" y="0"/>
                    <a:pt x="718"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51"/>
            <p:cNvSpPr/>
            <p:nvPr/>
          </p:nvSpPr>
          <p:spPr>
            <a:xfrm>
              <a:off x="4141295" y="2462576"/>
              <a:ext cx="386579" cy="878499"/>
            </a:xfrm>
            <a:custGeom>
              <a:avLst/>
              <a:gdLst/>
              <a:ahLst/>
              <a:cxnLst/>
              <a:rect l="l" t="t" r="r" b="b"/>
              <a:pathLst>
                <a:path w="1457" h="3311" extrusionOk="0">
                  <a:moveTo>
                    <a:pt x="583" y="40"/>
                  </a:moveTo>
                  <a:cubicBezTo>
                    <a:pt x="640" y="40"/>
                    <a:pt x="697" y="43"/>
                    <a:pt x="747" y="43"/>
                  </a:cubicBezTo>
                  <a:cubicBezTo>
                    <a:pt x="796" y="43"/>
                    <a:pt x="846" y="41"/>
                    <a:pt x="895" y="41"/>
                  </a:cubicBezTo>
                  <a:cubicBezTo>
                    <a:pt x="1000" y="41"/>
                    <a:pt x="1102" y="51"/>
                    <a:pt x="1192" y="112"/>
                  </a:cubicBezTo>
                  <a:cubicBezTo>
                    <a:pt x="1324" y="202"/>
                    <a:pt x="1388" y="356"/>
                    <a:pt x="1388" y="509"/>
                  </a:cubicBezTo>
                  <a:lnTo>
                    <a:pt x="1388" y="732"/>
                  </a:lnTo>
                  <a:lnTo>
                    <a:pt x="1388" y="1611"/>
                  </a:lnTo>
                  <a:lnTo>
                    <a:pt x="1388" y="2516"/>
                  </a:lnTo>
                  <a:lnTo>
                    <a:pt x="1388" y="2781"/>
                  </a:lnTo>
                  <a:cubicBezTo>
                    <a:pt x="1388" y="2914"/>
                    <a:pt x="1367" y="3025"/>
                    <a:pt x="1277" y="3115"/>
                  </a:cubicBezTo>
                  <a:cubicBezTo>
                    <a:pt x="1192" y="3200"/>
                    <a:pt x="1081" y="3247"/>
                    <a:pt x="970" y="3247"/>
                  </a:cubicBezTo>
                  <a:lnTo>
                    <a:pt x="419" y="3247"/>
                  </a:lnTo>
                  <a:cubicBezTo>
                    <a:pt x="308" y="3221"/>
                    <a:pt x="196" y="3157"/>
                    <a:pt x="133" y="3067"/>
                  </a:cubicBezTo>
                  <a:cubicBezTo>
                    <a:pt x="64" y="2982"/>
                    <a:pt x="43" y="2871"/>
                    <a:pt x="43" y="2760"/>
                  </a:cubicBezTo>
                  <a:lnTo>
                    <a:pt x="43" y="2495"/>
                  </a:lnTo>
                  <a:lnTo>
                    <a:pt x="43" y="1568"/>
                  </a:lnTo>
                  <a:lnTo>
                    <a:pt x="43" y="684"/>
                  </a:lnTo>
                  <a:lnTo>
                    <a:pt x="43" y="509"/>
                  </a:lnTo>
                  <a:cubicBezTo>
                    <a:pt x="43" y="308"/>
                    <a:pt x="154" y="154"/>
                    <a:pt x="329" y="91"/>
                  </a:cubicBezTo>
                  <a:cubicBezTo>
                    <a:pt x="398" y="48"/>
                    <a:pt x="491" y="40"/>
                    <a:pt x="583" y="40"/>
                  </a:cubicBezTo>
                  <a:close/>
                  <a:moveTo>
                    <a:pt x="530" y="1"/>
                  </a:moveTo>
                  <a:cubicBezTo>
                    <a:pt x="461" y="1"/>
                    <a:pt x="371" y="1"/>
                    <a:pt x="308" y="22"/>
                  </a:cubicBezTo>
                  <a:cubicBezTo>
                    <a:pt x="218" y="70"/>
                    <a:pt x="133" y="154"/>
                    <a:pt x="64" y="244"/>
                  </a:cubicBezTo>
                  <a:cubicBezTo>
                    <a:pt x="0" y="334"/>
                    <a:pt x="0" y="440"/>
                    <a:pt x="0" y="552"/>
                  </a:cubicBezTo>
                  <a:lnTo>
                    <a:pt x="0" y="1304"/>
                  </a:lnTo>
                  <a:lnTo>
                    <a:pt x="0" y="2320"/>
                  </a:lnTo>
                  <a:lnTo>
                    <a:pt x="0" y="2824"/>
                  </a:lnTo>
                  <a:cubicBezTo>
                    <a:pt x="0" y="3046"/>
                    <a:pt x="175" y="3247"/>
                    <a:pt x="398" y="3290"/>
                  </a:cubicBezTo>
                  <a:cubicBezTo>
                    <a:pt x="461" y="3311"/>
                    <a:pt x="530" y="3311"/>
                    <a:pt x="572" y="3311"/>
                  </a:cubicBezTo>
                  <a:lnTo>
                    <a:pt x="970" y="3311"/>
                  </a:lnTo>
                  <a:cubicBezTo>
                    <a:pt x="970" y="3311"/>
                    <a:pt x="971" y="3311"/>
                    <a:pt x="972" y="3311"/>
                  </a:cubicBezTo>
                  <a:lnTo>
                    <a:pt x="972" y="3311"/>
                  </a:lnTo>
                  <a:cubicBezTo>
                    <a:pt x="1193" y="3289"/>
                    <a:pt x="1409" y="3135"/>
                    <a:pt x="1430" y="2892"/>
                  </a:cubicBezTo>
                  <a:cubicBezTo>
                    <a:pt x="1457" y="2824"/>
                    <a:pt x="1457" y="2760"/>
                    <a:pt x="1457" y="2691"/>
                  </a:cubicBezTo>
                  <a:lnTo>
                    <a:pt x="1457" y="1876"/>
                  </a:lnTo>
                  <a:lnTo>
                    <a:pt x="1457" y="885"/>
                  </a:lnTo>
                  <a:lnTo>
                    <a:pt x="1457" y="573"/>
                  </a:lnTo>
                  <a:cubicBezTo>
                    <a:pt x="1457" y="488"/>
                    <a:pt x="1457" y="398"/>
                    <a:pt x="1409" y="308"/>
                  </a:cubicBezTo>
                  <a:cubicBezTo>
                    <a:pt x="1346" y="112"/>
                    <a:pt x="1166" y="1"/>
                    <a:pt x="948"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51"/>
            <p:cNvSpPr/>
            <p:nvPr/>
          </p:nvSpPr>
          <p:spPr>
            <a:xfrm>
              <a:off x="4141295" y="2732414"/>
              <a:ext cx="386579" cy="11409"/>
            </a:xfrm>
            <a:custGeom>
              <a:avLst/>
              <a:gdLst/>
              <a:ahLst/>
              <a:cxnLst/>
              <a:rect l="l" t="t" r="r" b="b"/>
              <a:pathLst>
                <a:path w="1457" h="43" extrusionOk="0">
                  <a:moveTo>
                    <a:pt x="22" y="1"/>
                  </a:moveTo>
                  <a:cubicBezTo>
                    <a:pt x="0" y="1"/>
                    <a:pt x="0" y="43"/>
                    <a:pt x="22" y="43"/>
                  </a:cubicBezTo>
                  <a:lnTo>
                    <a:pt x="1430" y="43"/>
                  </a:lnTo>
                  <a:cubicBezTo>
                    <a:pt x="1457" y="43"/>
                    <a:pt x="1457" y="1"/>
                    <a:pt x="1430"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51"/>
            <p:cNvSpPr/>
            <p:nvPr/>
          </p:nvSpPr>
          <p:spPr>
            <a:xfrm>
              <a:off x="4141295" y="3024806"/>
              <a:ext cx="386579" cy="18573"/>
            </a:xfrm>
            <a:custGeom>
              <a:avLst/>
              <a:gdLst/>
              <a:ahLst/>
              <a:cxnLst/>
              <a:rect l="l" t="t" r="r" b="b"/>
              <a:pathLst>
                <a:path w="1457" h="70" extrusionOk="0">
                  <a:moveTo>
                    <a:pt x="22" y="0"/>
                  </a:moveTo>
                  <a:cubicBezTo>
                    <a:pt x="0" y="0"/>
                    <a:pt x="0" y="69"/>
                    <a:pt x="22" y="69"/>
                  </a:cubicBezTo>
                  <a:lnTo>
                    <a:pt x="1430" y="69"/>
                  </a:lnTo>
                  <a:cubicBezTo>
                    <a:pt x="1457" y="69"/>
                    <a:pt x="1457" y="0"/>
                    <a:pt x="1430"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51"/>
            <p:cNvSpPr/>
            <p:nvPr/>
          </p:nvSpPr>
          <p:spPr>
            <a:xfrm>
              <a:off x="4012082" y="1524906"/>
              <a:ext cx="726725" cy="718772"/>
            </a:xfrm>
            <a:custGeom>
              <a:avLst/>
              <a:gdLst/>
              <a:ahLst/>
              <a:cxnLst/>
              <a:rect l="l" t="t" r="r" b="b"/>
              <a:pathLst>
                <a:path w="2739" h="2709" extrusionOk="0">
                  <a:moveTo>
                    <a:pt x="1399" y="0"/>
                  </a:moveTo>
                  <a:cubicBezTo>
                    <a:pt x="998" y="0"/>
                    <a:pt x="587" y="169"/>
                    <a:pt x="328" y="489"/>
                  </a:cubicBezTo>
                  <a:cubicBezTo>
                    <a:pt x="154" y="712"/>
                    <a:pt x="42" y="977"/>
                    <a:pt x="21" y="1241"/>
                  </a:cubicBezTo>
                  <a:cubicBezTo>
                    <a:pt x="0" y="1527"/>
                    <a:pt x="64" y="1813"/>
                    <a:pt x="223" y="2057"/>
                  </a:cubicBezTo>
                  <a:cubicBezTo>
                    <a:pt x="286" y="2147"/>
                    <a:pt x="419" y="2301"/>
                    <a:pt x="419" y="2301"/>
                  </a:cubicBezTo>
                  <a:lnTo>
                    <a:pt x="752" y="2301"/>
                  </a:lnTo>
                  <a:cubicBezTo>
                    <a:pt x="752" y="2301"/>
                    <a:pt x="572" y="2168"/>
                    <a:pt x="487" y="2078"/>
                  </a:cubicBezTo>
                  <a:cubicBezTo>
                    <a:pt x="355" y="1903"/>
                    <a:pt x="265" y="1681"/>
                    <a:pt x="244" y="1437"/>
                  </a:cubicBezTo>
                  <a:cubicBezTo>
                    <a:pt x="223" y="1326"/>
                    <a:pt x="244" y="1194"/>
                    <a:pt x="265" y="1088"/>
                  </a:cubicBezTo>
                  <a:cubicBezTo>
                    <a:pt x="286" y="955"/>
                    <a:pt x="328" y="865"/>
                    <a:pt x="397" y="754"/>
                  </a:cubicBezTo>
                  <a:cubicBezTo>
                    <a:pt x="530" y="558"/>
                    <a:pt x="705" y="399"/>
                    <a:pt x="906" y="315"/>
                  </a:cubicBezTo>
                  <a:cubicBezTo>
                    <a:pt x="1055" y="238"/>
                    <a:pt x="1217" y="204"/>
                    <a:pt x="1382" y="204"/>
                  </a:cubicBezTo>
                  <a:cubicBezTo>
                    <a:pt x="1458" y="204"/>
                    <a:pt x="1534" y="211"/>
                    <a:pt x="1610" y="225"/>
                  </a:cubicBezTo>
                  <a:cubicBezTo>
                    <a:pt x="2076" y="315"/>
                    <a:pt x="2426" y="712"/>
                    <a:pt x="2516" y="1173"/>
                  </a:cubicBezTo>
                  <a:cubicBezTo>
                    <a:pt x="2516" y="1220"/>
                    <a:pt x="2537" y="1284"/>
                    <a:pt x="2537" y="1353"/>
                  </a:cubicBezTo>
                  <a:cubicBezTo>
                    <a:pt x="2516" y="1591"/>
                    <a:pt x="2447" y="1813"/>
                    <a:pt x="2315" y="2036"/>
                  </a:cubicBezTo>
                  <a:cubicBezTo>
                    <a:pt x="2251" y="2099"/>
                    <a:pt x="2161" y="2211"/>
                    <a:pt x="2076" y="2253"/>
                  </a:cubicBezTo>
                  <a:cubicBezTo>
                    <a:pt x="2029" y="2301"/>
                    <a:pt x="1986" y="2322"/>
                    <a:pt x="1944" y="2364"/>
                  </a:cubicBezTo>
                  <a:cubicBezTo>
                    <a:pt x="1896" y="2364"/>
                    <a:pt x="1875" y="2385"/>
                    <a:pt x="1854" y="2385"/>
                  </a:cubicBezTo>
                  <a:cubicBezTo>
                    <a:pt x="1833" y="2412"/>
                    <a:pt x="1811" y="2412"/>
                    <a:pt x="1785" y="2433"/>
                  </a:cubicBezTo>
                  <a:cubicBezTo>
                    <a:pt x="1635" y="2481"/>
                    <a:pt x="1464" y="2510"/>
                    <a:pt x="1300" y="2510"/>
                  </a:cubicBezTo>
                  <a:cubicBezTo>
                    <a:pt x="1175" y="2510"/>
                    <a:pt x="1054" y="2493"/>
                    <a:pt x="948" y="2454"/>
                  </a:cubicBezTo>
                  <a:lnTo>
                    <a:pt x="572" y="2454"/>
                  </a:lnTo>
                  <a:cubicBezTo>
                    <a:pt x="805" y="2620"/>
                    <a:pt x="1069" y="2709"/>
                    <a:pt x="1353" y="2709"/>
                  </a:cubicBezTo>
                  <a:cubicBezTo>
                    <a:pt x="1451" y="2709"/>
                    <a:pt x="1551" y="2698"/>
                    <a:pt x="1653" y="2677"/>
                  </a:cubicBezTo>
                  <a:cubicBezTo>
                    <a:pt x="2182" y="2565"/>
                    <a:pt x="2627" y="2121"/>
                    <a:pt x="2712" y="1570"/>
                  </a:cubicBezTo>
                  <a:cubicBezTo>
                    <a:pt x="2738" y="1506"/>
                    <a:pt x="2738" y="1416"/>
                    <a:pt x="2738" y="1353"/>
                  </a:cubicBezTo>
                  <a:cubicBezTo>
                    <a:pt x="2738" y="775"/>
                    <a:pt x="2383" y="267"/>
                    <a:pt x="1833" y="71"/>
                  </a:cubicBezTo>
                  <a:cubicBezTo>
                    <a:pt x="1695" y="24"/>
                    <a:pt x="1547" y="0"/>
                    <a:pt x="13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58" name="Google Shape;3158;p51"/>
          <p:cNvGrpSpPr/>
          <p:nvPr/>
        </p:nvGrpSpPr>
        <p:grpSpPr>
          <a:xfrm flipH="1">
            <a:off x="7262181" y="273658"/>
            <a:ext cx="2832334" cy="1423171"/>
            <a:chOff x="1997175" y="3512155"/>
            <a:chExt cx="1978025" cy="993765"/>
          </a:xfrm>
        </p:grpSpPr>
        <p:sp>
          <p:nvSpPr>
            <p:cNvPr id="3159" name="Google Shape;3159;p51"/>
            <p:cNvSpPr/>
            <p:nvPr/>
          </p:nvSpPr>
          <p:spPr>
            <a:xfrm>
              <a:off x="3152865" y="3512155"/>
              <a:ext cx="822336" cy="478175"/>
            </a:xfrm>
            <a:custGeom>
              <a:avLst/>
              <a:gdLst/>
              <a:ahLst/>
              <a:cxnLst/>
              <a:rect l="l" t="t" r="r" b="b"/>
              <a:pathLst>
                <a:path w="10726" h="6237" extrusionOk="0">
                  <a:moveTo>
                    <a:pt x="6789" y="1"/>
                  </a:moveTo>
                  <a:cubicBezTo>
                    <a:pt x="6694" y="1"/>
                    <a:pt x="6595" y="11"/>
                    <a:pt x="6488" y="33"/>
                  </a:cubicBezTo>
                  <a:cubicBezTo>
                    <a:pt x="5715" y="208"/>
                    <a:pt x="837" y="2724"/>
                    <a:pt x="837" y="2724"/>
                  </a:cubicBezTo>
                  <a:lnTo>
                    <a:pt x="0" y="4906"/>
                  </a:lnTo>
                  <a:lnTo>
                    <a:pt x="726" y="5811"/>
                  </a:lnTo>
                  <a:cubicBezTo>
                    <a:pt x="726" y="5811"/>
                    <a:pt x="1054" y="6237"/>
                    <a:pt x="1205" y="6237"/>
                  </a:cubicBezTo>
                  <a:cubicBezTo>
                    <a:pt x="1216" y="6237"/>
                    <a:pt x="1225" y="6234"/>
                    <a:pt x="1234" y="6230"/>
                  </a:cubicBezTo>
                  <a:cubicBezTo>
                    <a:pt x="1388" y="6187"/>
                    <a:pt x="2998" y="5769"/>
                    <a:pt x="2998" y="5769"/>
                  </a:cubicBezTo>
                  <a:lnTo>
                    <a:pt x="5800" y="5261"/>
                  </a:lnTo>
                  <a:lnTo>
                    <a:pt x="8977" y="5239"/>
                  </a:lnTo>
                  <a:lnTo>
                    <a:pt x="10105" y="5594"/>
                  </a:lnTo>
                  <a:cubicBezTo>
                    <a:pt x="10105" y="5594"/>
                    <a:pt x="10251" y="5663"/>
                    <a:pt x="10382" y="5663"/>
                  </a:cubicBezTo>
                  <a:cubicBezTo>
                    <a:pt x="10447" y="5663"/>
                    <a:pt x="10508" y="5646"/>
                    <a:pt x="10545" y="5594"/>
                  </a:cubicBezTo>
                  <a:cubicBezTo>
                    <a:pt x="10656" y="5435"/>
                    <a:pt x="10725" y="3518"/>
                    <a:pt x="10545" y="3031"/>
                  </a:cubicBezTo>
                  <a:cubicBezTo>
                    <a:pt x="10349" y="2549"/>
                    <a:pt x="9862" y="1532"/>
                    <a:pt x="8760" y="912"/>
                  </a:cubicBezTo>
                  <a:cubicBezTo>
                    <a:pt x="7807" y="402"/>
                    <a:pt x="7380" y="1"/>
                    <a:pt x="67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51"/>
            <p:cNvSpPr/>
            <p:nvPr/>
          </p:nvSpPr>
          <p:spPr>
            <a:xfrm>
              <a:off x="3117137" y="3646554"/>
              <a:ext cx="834066" cy="355431"/>
            </a:xfrm>
            <a:custGeom>
              <a:avLst/>
              <a:gdLst/>
              <a:ahLst/>
              <a:cxnLst/>
              <a:rect l="l" t="t" r="r" b="b"/>
              <a:pathLst>
                <a:path w="10879" h="4636" extrusionOk="0">
                  <a:moveTo>
                    <a:pt x="6088" y="0"/>
                  </a:moveTo>
                  <a:cubicBezTo>
                    <a:pt x="6033" y="0"/>
                    <a:pt x="6001" y="2"/>
                    <a:pt x="6001" y="2"/>
                  </a:cubicBezTo>
                  <a:lnTo>
                    <a:pt x="1457" y="2385"/>
                  </a:lnTo>
                  <a:cubicBezTo>
                    <a:pt x="1457" y="2385"/>
                    <a:pt x="1324" y="3418"/>
                    <a:pt x="1457" y="3465"/>
                  </a:cubicBezTo>
                  <a:cubicBezTo>
                    <a:pt x="1589" y="3508"/>
                    <a:pt x="0" y="4636"/>
                    <a:pt x="0" y="4636"/>
                  </a:cubicBezTo>
                  <a:cubicBezTo>
                    <a:pt x="0" y="4636"/>
                    <a:pt x="2849" y="4371"/>
                    <a:pt x="3379" y="4344"/>
                  </a:cubicBezTo>
                  <a:cubicBezTo>
                    <a:pt x="3909" y="4323"/>
                    <a:pt x="5715" y="3682"/>
                    <a:pt x="6160" y="3661"/>
                  </a:cubicBezTo>
                  <a:cubicBezTo>
                    <a:pt x="6317" y="3654"/>
                    <a:pt x="6512" y="3644"/>
                    <a:pt x="6755" y="3644"/>
                  </a:cubicBezTo>
                  <a:cubicBezTo>
                    <a:pt x="7225" y="3644"/>
                    <a:pt x="7873" y="3681"/>
                    <a:pt x="8760" y="3841"/>
                  </a:cubicBezTo>
                  <a:cubicBezTo>
                    <a:pt x="9397" y="3944"/>
                    <a:pt x="9861" y="3989"/>
                    <a:pt x="10186" y="3989"/>
                  </a:cubicBezTo>
                  <a:cubicBezTo>
                    <a:pt x="10547" y="3989"/>
                    <a:pt x="10735" y="3933"/>
                    <a:pt x="10794" y="3841"/>
                  </a:cubicBezTo>
                  <a:cubicBezTo>
                    <a:pt x="10879" y="3661"/>
                    <a:pt x="7749" y="1940"/>
                    <a:pt x="7568" y="1696"/>
                  </a:cubicBezTo>
                  <a:cubicBezTo>
                    <a:pt x="7372" y="1479"/>
                    <a:pt x="7219" y="902"/>
                    <a:pt x="7219" y="441"/>
                  </a:cubicBezTo>
                  <a:cubicBezTo>
                    <a:pt x="7219" y="34"/>
                    <a:pt x="6367" y="0"/>
                    <a:pt x="60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51"/>
            <p:cNvSpPr/>
            <p:nvPr/>
          </p:nvSpPr>
          <p:spPr>
            <a:xfrm>
              <a:off x="3663702" y="3664571"/>
              <a:ext cx="263276" cy="262126"/>
            </a:xfrm>
            <a:custGeom>
              <a:avLst/>
              <a:gdLst/>
              <a:ahLst/>
              <a:cxnLst/>
              <a:rect l="l" t="t" r="r" b="b"/>
              <a:pathLst>
                <a:path w="3434" h="3419" extrusionOk="0">
                  <a:moveTo>
                    <a:pt x="27" y="1"/>
                  </a:moveTo>
                  <a:cubicBezTo>
                    <a:pt x="0" y="1"/>
                    <a:pt x="3" y="53"/>
                    <a:pt x="21" y="53"/>
                  </a:cubicBezTo>
                  <a:cubicBezTo>
                    <a:pt x="725" y="248"/>
                    <a:pt x="1414" y="450"/>
                    <a:pt x="2076" y="715"/>
                  </a:cubicBezTo>
                  <a:cubicBezTo>
                    <a:pt x="2208" y="778"/>
                    <a:pt x="2383" y="826"/>
                    <a:pt x="2494" y="911"/>
                  </a:cubicBezTo>
                  <a:cubicBezTo>
                    <a:pt x="2579" y="979"/>
                    <a:pt x="2606" y="1091"/>
                    <a:pt x="2648" y="1197"/>
                  </a:cubicBezTo>
                  <a:cubicBezTo>
                    <a:pt x="2802" y="1620"/>
                    <a:pt x="2934" y="2039"/>
                    <a:pt x="3066" y="2457"/>
                  </a:cubicBezTo>
                  <a:cubicBezTo>
                    <a:pt x="3153" y="2697"/>
                    <a:pt x="3227" y="2954"/>
                    <a:pt x="3296" y="3201"/>
                  </a:cubicBezTo>
                  <a:lnTo>
                    <a:pt x="3296" y="3201"/>
                  </a:lnTo>
                  <a:cubicBezTo>
                    <a:pt x="3005" y="2776"/>
                    <a:pt x="2715" y="2356"/>
                    <a:pt x="2404" y="1949"/>
                  </a:cubicBezTo>
                  <a:cubicBezTo>
                    <a:pt x="2272" y="1774"/>
                    <a:pt x="2140" y="1530"/>
                    <a:pt x="1965" y="1377"/>
                  </a:cubicBezTo>
                  <a:cubicBezTo>
                    <a:pt x="1875" y="1308"/>
                    <a:pt x="1742" y="1265"/>
                    <a:pt x="1631" y="1223"/>
                  </a:cubicBezTo>
                  <a:cubicBezTo>
                    <a:pt x="1456" y="1154"/>
                    <a:pt x="1255" y="1112"/>
                    <a:pt x="1080" y="1043"/>
                  </a:cubicBezTo>
                  <a:cubicBezTo>
                    <a:pt x="794" y="979"/>
                    <a:pt x="508" y="889"/>
                    <a:pt x="222" y="826"/>
                  </a:cubicBezTo>
                  <a:cubicBezTo>
                    <a:pt x="175" y="826"/>
                    <a:pt x="153" y="868"/>
                    <a:pt x="196" y="889"/>
                  </a:cubicBezTo>
                  <a:cubicBezTo>
                    <a:pt x="418" y="932"/>
                    <a:pt x="662" y="1001"/>
                    <a:pt x="884" y="1064"/>
                  </a:cubicBezTo>
                  <a:cubicBezTo>
                    <a:pt x="1213" y="1154"/>
                    <a:pt x="1568" y="1223"/>
                    <a:pt x="1875" y="1398"/>
                  </a:cubicBezTo>
                  <a:cubicBezTo>
                    <a:pt x="2050" y="1509"/>
                    <a:pt x="2208" y="1753"/>
                    <a:pt x="2341" y="1927"/>
                  </a:cubicBezTo>
                  <a:cubicBezTo>
                    <a:pt x="2537" y="2235"/>
                    <a:pt x="2759" y="2521"/>
                    <a:pt x="2955" y="2833"/>
                  </a:cubicBezTo>
                  <a:cubicBezTo>
                    <a:pt x="3088" y="3029"/>
                    <a:pt x="3220" y="3209"/>
                    <a:pt x="3352" y="3405"/>
                  </a:cubicBezTo>
                  <a:cubicBezTo>
                    <a:pt x="3361" y="3414"/>
                    <a:pt x="3378" y="3419"/>
                    <a:pt x="3393" y="3419"/>
                  </a:cubicBezTo>
                  <a:cubicBezTo>
                    <a:pt x="3415" y="3419"/>
                    <a:pt x="3434" y="3409"/>
                    <a:pt x="3421" y="3384"/>
                  </a:cubicBezTo>
                  <a:cubicBezTo>
                    <a:pt x="3199" y="2653"/>
                    <a:pt x="2976" y="1927"/>
                    <a:pt x="2712" y="1223"/>
                  </a:cubicBezTo>
                  <a:cubicBezTo>
                    <a:pt x="2669" y="1112"/>
                    <a:pt x="2648" y="979"/>
                    <a:pt x="2579" y="911"/>
                  </a:cubicBezTo>
                  <a:cubicBezTo>
                    <a:pt x="2516" y="826"/>
                    <a:pt x="2383" y="778"/>
                    <a:pt x="2293" y="736"/>
                  </a:cubicBezTo>
                  <a:cubicBezTo>
                    <a:pt x="1875" y="561"/>
                    <a:pt x="1456" y="429"/>
                    <a:pt x="1017" y="296"/>
                  </a:cubicBezTo>
                  <a:cubicBezTo>
                    <a:pt x="704" y="185"/>
                    <a:pt x="376" y="95"/>
                    <a:pt x="42" y="5"/>
                  </a:cubicBezTo>
                  <a:cubicBezTo>
                    <a:pt x="37" y="2"/>
                    <a:pt x="32" y="1"/>
                    <a:pt x="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51"/>
            <p:cNvSpPr/>
            <p:nvPr/>
          </p:nvSpPr>
          <p:spPr>
            <a:xfrm>
              <a:off x="3660405" y="3594496"/>
              <a:ext cx="287273" cy="353284"/>
            </a:xfrm>
            <a:custGeom>
              <a:avLst/>
              <a:gdLst/>
              <a:ahLst/>
              <a:cxnLst/>
              <a:rect l="l" t="t" r="r" b="b"/>
              <a:pathLst>
                <a:path w="3747" h="4608" extrusionOk="0">
                  <a:moveTo>
                    <a:pt x="151" y="1"/>
                  </a:moveTo>
                  <a:cubicBezTo>
                    <a:pt x="136" y="1"/>
                    <a:pt x="118" y="7"/>
                    <a:pt x="106" y="18"/>
                  </a:cubicBezTo>
                  <a:cubicBezTo>
                    <a:pt x="0" y="500"/>
                    <a:pt x="0" y="988"/>
                    <a:pt x="106" y="1448"/>
                  </a:cubicBezTo>
                  <a:cubicBezTo>
                    <a:pt x="154" y="1740"/>
                    <a:pt x="218" y="2068"/>
                    <a:pt x="371" y="2312"/>
                  </a:cubicBezTo>
                  <a:cubicBezTo>
                    <a:pt x="504" y="2508"/>
                    <a:pt x="726" y="2640"/>
                    <a:pt x="927" y="2751"/>
                  </a:cubicBezTo>
                  <a:cubicBezTo>
                    <a:pt x="1611" y="3127"/>
                    <a:pt x="2273" y="3567"/>
                    <a:pt x="2913" y="3991"/>
                  </a:cubicBezTo>
                  <a:cubicBezTo>
                    <a:pt x="3088" y="4097"/>
                    <a:pt x="3242" y="4208"/>
                    <a:pt x="3417" y="4319"/>
                  </a:cubicBezTo>
                  <a:cubicBezTo>
                    <a:pt x="3464" y="4361"/>
                    <a:pt x="3528" y="4409"/>
                    <a:pt x="3597" y="4451"/>
                  </a:cubicBezTo>
                  <a:cubicBezTo>
                    <a:pt x="3597" y="4451"/>
                    <a:pt x="3681" y="4541"/>
                    <a:pt x="3660" y="4541"/>
                  </a:cubicBezTo>
                  <a:cubicBezTo>
                    <a:pt x="3654" y="4539"/>
                    <a:pt x="3649" y="4537"/>
                    <a:pt x="3644" y="4537"/>
                  </a:cubicBezTo>
                  <a:cubicBezTo>
                    <a:pt x="3613" y="4537"/>
                    <a:pt x="3603" y="4587"/>
                    <a:pt x="3639" y="4605"/>
                  </a:cubicBezTo>
                  <a:cubicBezTo>
                    <a:pt x="3645" y="4607"/>
                    <a:pt x="3651" y="4608"/>
                    <a:pt x="3657" y="4608"/>
                  </a:cubicBezTo>
                  <a:cubicBezTo>
                    <a:pt x="3715" y="4608"/>
                    <a:pt x="3746" y="4516"/>
                    <a:pt x="3708" y="4473"/>
                  </a:cubicBezTo>
                  <a:cubicBezTo>
                    <a:pt x="3681" y="4409"/>
                    <a:pt x="3575" y="4340"/>
                    <a:pt x="3507" y="4319"/>
                  </a:cubicBezTo>
                  <a:cubicBezTo>
                    <a:pt x="3178" y="4075"/>
                    <a:pt x="2845" y="3858"/>
                    <a:pt x="2516" y="3657"/>
                  </a:cubicBezTo>
                  <a:cubicBezTo>
                    <a:pt x="2161" y="3435"/>
                    <a:pt x="1828" y="3217"/>
                    <a:pt x="1499" y="3016"/>
                  </a:cubicBezTo>
                  <a:cubicBezTo>
                    <a:pt x="1060" y="2730"/>
                    <a:pt x="482" y="2577"/>
                    <a:pt x="329" y="2026"/>
                  </a:cubicBezTo>
                  <a:cubicBezTo>
                    <a:pt x="196" y="1629"/>
                    <a:pt x="64" y="1210"/>
                    <a:pt x="85" y="786"/>
                  </a:cubicBezTo>
                  <a:cubicBezTo>
                    <a:pt x="85" y="548"/>
                    <a:pt x="133" y="283"/>
                    <a:pt x="175" y="40"/>
                  </a:cubicBezTo>
                  <a:cubicBezTo>
                    <a:pt x="187" y="12"/>
                    <a:pt x="172" y="1"/>
                    <a:pt x="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51"/>
            <p:cNvSpPr/>
            <p:nvPr/>
          </p:nvSpPr>
          <p:spPr>
            <a:xfrm>
              <a:off x="1997175" y="3720922"/>
              <a:ext cx="1282417" cy="784999"/>
            </a:xfrm>
            <a:custGeom>
              <a:avLst/>
              <a:gdLst/>
              <a:ahLst/>
              <a:cxnLst/>
              <a:rect l="l" t="t" r="r" b="b"/>
              <a:pathLst>
                <a:path w="16727" h="10239" extrusionOk="0">
                  <a:moveTo>
                    <a:pt x="15911" y="1"/>
                  </a:moveTo>
                  <a:lnTo>
                    <a:pt x="727" y="3533"/>
                  </a:lnTo>
                  <a:cubicBezTo>
                    <a:pt x="727" y="3533"/>
                    <a:pt x="1" y="6023"/>
                    <a:pt x="727" y="7876"/>
                  </a:cubicBezTo>
                  <a:cubicBezTo>
                    <a:pt x="1479" y="9730"/>
                    <a:pt x="2713" y="10238"/>
                    <a:pt x="2713" y="10238"/>
                  </a:cubicBezTo>
                  <a:lnTo>
                    <a:pt x="16308" y="3507"/>
                  </a:lnTo>
                  <a:lnTo>
                    <a:pt x="16727" y="1632"/>
                  </a:lnTo>
                  <a:lnTo>
                    <a:pt x="159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Subtitle 4">
            <a:extLst>
              <a:ext uri="{FF2B5EF4-FFF2-40B4-BE49-F238E27FC236}">
                <a16:creationId xmlns:a16="http://schemas.microsoft.com/office/drawing/2014/main" id="{5BFE3348-3FAD-AB8E-BD0E-9F145304BEC7}"/>
              </a:ext>
            </a:extLst>
          </p:cNvPr>
          <p:cNvSpPr>
            <a:spLocks noGrp="1"/>
          </p:cNvSpPr>
          <p:nvPr>
            <p:ph type="subTitle" idx="1"/>
          </p:nvPr>
        </p:nvSpPr>
        <p:spPr>
          <a:xfrm>
            <a:off x="2305543" y="393626"/>
            <a:ext cx="4269300" cy="3198660"/>
          </a:xfrm>
        </p:spPr>
        <p:txBody>
          <a:bodyPr/>
          <a:lstStyle/>
          <a:p>
            <a:endParaRPr lang="en-IN" sz="2400" dirty="0">
              <a:latin typeface="Palatino Linotype" panose="02040502050505030304" pitchFamily="18" charset="0"/>
            </a:endParaRPr>
          </a:p>
        </p:txBody>
      </p:sp>
      <p:pic>
        <p:nvPicPr>
          <p:cNvPr id="8" name="Picture 7">
            <a:extLst>
              <a:ext uri="{FF2B5EF4-FFF2-40B4-BE49-F238E27FC236}">
                <a16:creationId xmlns:a16="http://schemas.microsoft.com/office/drawing/2014/main" id="{673EDF90-2D21-3ED4-6942-6C4683650F4D}"/>
              </a:ext>
            </a:extLst>
          </p:cNvPr>
          <p:cNvPicPr>
            <a:picLocks noChangeAspect="1"/>
          </p:cNvPicPr>
          <p:nvPr/>
        </p:nvPicPr>
        <p:blipFill>
          <a:blip r:embed="rId3"/>
          <a:srcRect/>
          <a:stretch/>
        </p:blipFill>
        <p:spPr>
          <a:xfrm>
            <a:off x="457200" y="57150"/>
            <a:ext cx="4114799" cy="2571750"/>
          </a:xfrm>
          <a:prstGeom prst="rect">
            <a:avLst/>
          </a:prstGeom>
        </p:spPr>
      </p:pic>
      <p:pic>
        <p:nvPicPr>
          <p:cNvPr id="10" name="Picture 9">
            <a:extLst>
              <a:ext uri="{FF2B5EF4-FFF2-40B4-BE49-F238E27FC236}">
                <a16:creationId xmlns:a16="http://schemas.microsoft.com/office/drawing/2014/main" id="{E72E035A-3694-B12E-21F6-32E12093998E}"/>
              </a:ext>
            </a:extLst>
          </p:cNvPr>
          <p:cNvPicPr>
            <a:picLocks noChangeAspect="1"/>
          </p:cNvPicPr>
          <p:nvPr/>
        </p:nvPicPr>
        <p:blipFill>
          <a:blip r:embed="rId4"/>
          <a:stretch>
            <a:fillRect/>
          </a:stretch>
        </p:blipFill>
        <p:spPr>
          <a:xfrm>
            <a:off x="4698680" y="2528473"/>
            <a:ext cx="3988120" cy="2492575"/>
          </a:xfrm>
          <a:prstGeom prst="rect">
            <a:avLst/>
          </a:prstGeom>
        </p:spPr>
      </p:pic>
    </p:spTree>
    <p:extLst>
      <p:ext uri="{BB962C8B-B14F-4D97-AF65-F5344CB8AC3E}">
        <p14:creationId xmlns:p14="http://schemas.microsoft.com/office/powerpoint/2010/main" val="7016343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33"/>
          <p:cNvSpPr txBox="1">
            <a:spLocks noGrp="1"/>
          </p:cNvSpPr>
          <p:nvPr>
            <p:ph type="title"/>
          </p:nvPr>
        </p:nvSpPr>
        <p:spPr>
          <a:xfrm>
            <a:off x="1731170" y="2797424"/>
            <a:ext cx="6332100" cy="159567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Applications</a:t>
            </a:r>
            <a:endParaRPr dirty="0"/>
          </a:p>
        </p:txBody>
      </p:sp>
      <p:sp>
        <p:nvSpPr>
          <p:cNvPr id="769" name="Google Shape;769;p33"/>
          <p:cNvSpPr txBox="1">
            <a:spLocks noGrp="1"/>
          </p:cNvSpPr>
          <p:nvPr>
            <p:ph type="title" idx="2"/>
          </p:nvPr>
        </p:nvSpPr>
        <p:spPr>
          <a:xfrm>
            <a:off x="3823500" y="1088950"/>
            <a:ext cx="1497000" cy="1493700"/>
          </a:xfrm>
          <a:prstGeom prst="rect">
            <a:avLst/>
          </a:prstGeom>
          <a:effectLst>
            <a:outerShdw dist="200025" dir="2760000" algn="bl" rotWithShape="0">
              <a:schemeClr val="lt2">
                <a:alpha val="4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dirty="0"/>
              <a:t>11</a:t>
            </a:r>
            <a:endParaRPr dirty="0"/>
          </a:p>
        </p:txBody>
      </p:sp>
      <p:grpSp>
        <p:nvGrpSpPr>
          <p:cNvPr id="770" name="Google Shape;770;p33"/>
          <p:cNvGrpSpPr/>
          <p:nvPr/>
        </p:nvGrpSpPr>
        <p:grpSpPr>
          <a:xfrm>
            <a:off x="7466519" y="3435521"/>
            <a:ext cx="801498" cy="1323985"/>
            <a:chOff x="267900" y="392875"/>
            <a:chExt cx="1039422" cy="1716785"/>
          </a:xfrm>
        </p:grpSpPr>
        <p:sp>
          <p:nvSpPr>
            <p:cNvPr id="771" name="Google Shape;771;p33"/>
            <p:cNvSpPr/>
            <p:nvPr/>
          </p:nvSpPr>
          <p:spPr>
            <a:xfrm>
              <a:off x="267900" y="392875"/>
              <a:ext cx="1039422" cy="1222831"/>
            </a:xfrm>
            <a:custGeom>
              <a:avLst/>
              <a:gdLst/>
              <a:ahLst/>
              <a:cxnLst/>
              <a:rect l="l" t="t" r="r" b="b"/>
              <a:pathLst>
                <a:path w="23638" h="27809" extrusionOk="0">
                  <a:moveTo>
                    <a:pt x="12964" y="0"/>
                  </a:moveTo>
                  <a:cubicBezTo>
                    <a:pt x="9950" y="0"/>
                    <a:pt x="7434" y="2963"/>
                    <a:pt x="7304" y="6692"/>
                  </a:cubicBezTo>
                  <a:cubicBezTo>
                    <a:pt x="7283" y="7222"/>
                    <a:pt x="7325" y="7751"/>
                    <a:pt x="7394" y="8255"/>
                  </a:cubicBezTo>
                  <a:cubicBezTo>
                    <a:pt x="6070" y="8964"/>
                    <a:pt x="4990" y="10310"/>
                    <a:pt x="4412" y="11988"/>
                  </a:cubicBezTo>
                  <a:cubicBezTo>
                    <a:pt x="4015" y="12094"/>
                    <a:pt x="3645" y="12253"/>
                    <a:pt x="3290" y="12449"/>
                  </a:cubicBezTo>
                  <a:cubicBezTo>
                    <a:pt x="620" y="13996"/>
                    <a:pt x="1" y="17920"/>
                    <a:pt x="1897" y="21209"/>
                  </a:cubicBezTo>
                  <a:cubicBezTo>
                    <a:pt x="3289" y="23613"/>
                    <a:pt x="5610" y="25016"/>
                    <a:pt x="7798" y="25016"/>
                  </a:cubicBezTo>
                  <a:cubicBezTo>
                    <a:pt x="8040" y="25016"/>
                    <a:pt x="8280" y="24999"/>
                    <a:pt x="8517" y="24964"/>
                  </a:cubicBezTo>
                  <a:cubicBezTo>
                    <a:pt x="9889" y="26728"/>
                    <a:pt x="11806" y="27808"/>
                    <a:pt x="13925" y="27808"/>
                  </a:cubicBezTo>
                  <a:cubicBezTo>
                    <a:pt x="18050" y="27808"/>
                    <a:pt x="21408" y="23725"/>
                    <a:pt x="21472" y="18651"/>
                  </a:cubicBezTo>
                  <a:cubicBezTo>
                    <a:pt x="22663" y="17438"/>
                    <a:pt x="23437" y="15627"/>
                    <a:pt x="23527" y="13577"/>
                  </a:cubicBezTo>
                  <a:cubicBezTo>
                    <a:pt x="23638" y="9891"/>
                    <a:pt x="21408" y="6798"/>
                    <a:pt x="18474" y="6512"/>
                  </a:cubicBezTo>
                  <a:cubicBezTo>
                    <a:pt x="18363" y="2958"/>
                    <a:pt x="16064" y="93"/>
                    <a:pt x="13130" y="3"/>
                  </a:cubicBezTo>
                  <a:cubicBezTo>
                    <a:pt x="13075" y="1"/>
                    <a:pt x="13019" y="0"/>
                    <a:pt x="12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3"/>
            <p:cNvSpPr/>
            <p:nvPr/>
          </p:nvSpPr>
          <p:spPr>
            <a:xfrm>
              <a:off x="861804" y="1126611"/>
              <a:ext cx="80602" cy="983049"/>
            </a:xfrm>
            <a:custGeom>
              <a:avLst/>
              <a:gdLst/>
              <a:ahLst/>
              <a:cxnLst/>
              <a:rect l="l" t="t" r="r" b="b"/>
              <a:pathLst>
                <a:path w="1833" h="22356" extrusionOk="0">
                  <a:moveTo>
                    <a:pt x="705" y="0"/>
                  </a:moveTo>
                  <a:lnTo>
                    <a:pt x="0" y="22356"/>
                  </a:lnTo>
                  <a:lnTo>
                    <a:pt x="0" y="22356"/>
                  </a:lnTo>
                  <a:lnTo>
                    <a:pt x="1833" y="22287"/>
                  </a:lnTo>
                  <a:lnTo>
                    <a:pt x="7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3" name="Google Shape;773;p33"/>
          <p:cNvSpPr/>
          <p:nvPr/>
        </p:nvSpPr>
        <p:spPr>
          <a:xfrm>
            <a:off x="6692700" y="1383090"/>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3"/>
          <p:cNvSpPr/>
          <p:nvPr/>
        </p:nvSpPr>
        <p:spPr>
          <a:xfrm>
            <a:off x="3066900" y="797550"/>
            <a:ext cx="250671" cy="247440"/>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3"/>
          <p:cNvSpPr/>
          <p:nvPr/>
        </p:nvSpPr>
        <p:spPr>
          <a:xfrm>
            <a:off x="6185025" y="4197115"/>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3"/>
          <p:cNvSpPr/>
          <p:nvPr/>
        </p:nvSpPr>
        <p:spPr>
          <a:xfrm>
            <a:off x="1228650" y="2407590"/>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7" name="Google Shape;777;p33"/>
          <p:cNvGrpSpPr/>
          <p:nvPr/>
        </p:nvGrpSpPr>
        <p:grpSpPr>
          <a:xfrm rot="-359762">
            <a:off x="2447590" y="1467184"/>
            <a:ext cx="403966" cy="1408127"/>
            <a:chOff x="3871459" y="1524906"/>
            <a:chExt cx="919351" cy="3204630"/>
          </a:xfrm>
        </p:grpSpPr>
        <p:sp>
          <p:nvSpPr>
            <p:cNvPr id="778" name="Google Shape;778;p33"/>
            <p:cNvSpPr/>
            <p:nvPr/>
          </p:nvSpPr>
          <p:spPr>
            <a:xfrm>
              <a:off x="4246630" y="3135713"/>
              <a:ext cx="175910" cy="1593822"/>
            </a:xfrm>
            <a:custGeom>
              <a:avLst/>
              <a:gdLst/>
              <a:ahLst/>
              <a:cxnLst/>
              <a:rect l="l" t="t" r="r" b="b"/>
              <a:pathLst>
                <a:path w="663" h="6007" extrusionOk="0">
                  <a:moveTo>
                    <a:pt x="1" y="1"/>
                  </a:moveTo>
                  <a:lnTo>
                    <a:pt x="1" y="6007"/>
                  </a:lnTo>
                  <a:lnTo>
                    <a:pt x="504" y="5784"/>
                  </a:lnTo>
                  <a:lnTo>
                    <a:pt x="663" y="5387"/>
                  </a:lnTo>
                  <a:lnTo>
                    <a:pt x="504" y="5297"/>
                  </a:lnTo>
                  <a:lnTo>
                    <a:pt x="504" y="5101"/>
                  </a:lnTo>
                  <a:lnTo>
                    <a:pt x="663" y="4968"/>
                  </a:lnTo>
                  <a:lnTo>
                    <a:pt x="663" y="4746"/>
                  </a:lnTo>
                  <a:lnTo>
                    <a:pt x="440" y="4682"/>
                  </a:lnTo>
                  <a:lnTo>
                    <a:pt x="440" y="4481"/>
                  </a:lnTo>
                  <a:lnTo>
                    <a:pt x="663" y="4481"/>
                  </a:lnTo>
                  <a:lnTo>
                    <a:pt x="663" y="4174"/>
                  </a:lnTo>
                  <a:lnTo>
                    <a:pt x="398" y="4153"/>
                  </a:lnTo>
                  <a:lnTo>
                    <a:pt x="6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3"/>
            <p:cNvSpPr/>
            <p:nvPr/>
          </p:nvSpPr>
          <p:spPr>
            <a:xfrm>
              <a:off x="4298633" y="3135713"/>
              <a:ext cx="11409" cy="1574188"/>
            </a:xfrm>
            <a:custGeom>
              <a:avLst/>
              <a:gdLst/>
              <a:ahLst/>
              <a:cxnLst/>
              <a:rect l="l" t="t" r="r" b="b"/>
              <a:pathLst>
                <a:path w="43" h="5933" extrusionOk="0">
                  <a:moveTo>
                    <a:pt x="1" y="1"/>
                  </a:moveTo>
                  <a:lnTo>
                    <a:pt x="1" y="599"/>
                  </a:lnTo>
                  <a:lnTo>
                    <a:pt x="1" y="2008"/>
                  </a:lnTo>
                  <a:lnTo>
                    <a:pt x="1" y="3708"/>
                  </a:lnTo>
                  <a:lnTo>
                    <a:pt x="1" y="5186"/>
                  </a:lnTo>
                  <a:lnTo>
                    <a:pt x="1" y="5673"/>
                  </a:lnTo>
                  <a:lnTo>
                    <a:pt x="1" y="5895"/>
                  </a:lnTo>
                  <a:lnTo>
                    <a:pt x="1" y="5917"/>
                  </a:lnTo>
                  <a:cubicBezTo>
                    <a:pt x="1" y="5927"/>
                    <a:pt x="6" y="5932"/>
                    <a:pt x="11" y="5932"/>
                  </a:cubicBezTo>
                  <a:cubicBezTo>
                    <a:pt x="16" y="5932"/>
                    <a:pt x="22" y="5927"/>
                    <a:pt x="22" y="5917"/>
                  </a:cubicBezTo>
                  <a:lnTo>
                    <a:pt x="22" y="5318"/>
                  </a:lnTo>
                  <a:lnTo>
                    <a:pt x="22" y="3909"/>
                  </a:lnTo>
                  <a:lnTo>
                    <a:pt x="22" y="2209"/>
                  </a:lnTo>
                  <a:lnTo>
                    <a:pt x="22" y="731"/>
                  </a:lnTo>
                  <a:lnTo>
                    <a:pt x="22" y="244"/>
                  </a:lnTo>
                  <a:cubicBezTo>
                    <a:pt x="22" y="181"/>
                    <a:pt x="43" y="91"/>
                    <a:pt x="22" y="22"/>
                  </a:cubicBezTo>
                  <a:lnTo>
                    <a:pt x="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3"/>
            <p:cNvSpPr/>
            <p:nvPr/>
          </p:nvSpPr>
          <p:spPr>
            <a:xfrm>
              <a:off x="3871459" y="2135161"/>
              <a:ext cx="919351" cy="1527756"/>
            </a:xfrm>
            <a:custGeom>
              <a:avLst/>
              <a:gdLst/>
              <a:ahLst/>
              <a:cxnLst/>
              <a:rect l="l" t="t" r="r" b="b"/>
              <a:pathLst>
                <a:path w="3465" h="5758" extrusionOk="0">
                  <a:moveTo>
                    <a:pt x="2363" y="154"/>
                  </a:moveTo>
                  <a:cubicBezTo>
                    <a:pt x="2426" y="154"/>
                    <a:pt x="2474" y="197"/>
                    <a:pt x="2474" y="244"/>
                  </a:cubicBezTo>
                  <a:lnTo>
                    <a:pt x="2474" y="398"/>
                  </a:lnTo>
                  <a:cubicBezTo>
                    <a:pt x="2474" y="440"/>
                    <a:pt x="2426" y="509"/>
                    <a:pt x="2363" y="509"/>
                  </a:cubicBezTo>
                  <a:lnTo>
                    <a:pt x="1123" y="509"/>
                  </a:lnTo>
                  <a:cubicBezTo>
                    <a:pt x="1060" y="509"/>
                    <a:pt x="1017" y="440"/>
                    <a:pt x="1017" y="398"/>
                  </a:cubicBezTo>
                  <a:lnTo>
                    <a:pt x="1017" y="244"/>
                  </a:lnTo>
                  <a:cubicBezTo>
                    <a:pt x="1017" y="197"/>
                    <a:pt x="1060" y="154"/>
                    <a:pt x="1123" y="154"/>
                  </a:cubicBezTo>
                  <a:close/>
                  <a:moveTo>
                    <a:pt x="837" y="1"/>
                  </a:moveTo>
                  <a:cubicBezTo>
                    <a:pt x="377" y="1"/>
                    <a:pt x="0" y="377"/>
                    <a:pt x="0" y="837"/>
                  </a:cubicBezTo>
                  <a:lnTo>
                    <a:pt x="0" y="4015"/>
                  </a:lnTo>
                  <a:cubicBezTo>
                    <a:pt x="0" y="4481"/>
                    <a:pt x="196" y="4921"/>
                    <a:pt x="509" y="5249"/>
                  </a:cubicBezTo>
                  <a:cubicBezTo>
                    <a:pt x="837" y="5583"/>
                    <a:pt x="1282" y="5758"/>
                    <a:pt x="1743" y="5758"/>
                  </a:cubicBezTo>
                  <a:cubicBezTo>
                    <a:pt x="2209" y="5758"/>
                    <a:pt x="2649" y="5583"/>
                    <a:pt x="2956" y="5249"/>
                  </a:cubicBezTo>
                  <a:cubicBezTo>
                    <a:pt x="3289" y="4921"/>
                    <a:pt x="3464" y="4481"/>
                    <a:pt x="3464" y="4015"/>
                  </a:cubicBezTo>
                  <a:lnTo>
                    <a:pt x="3464" y="837"/>
                  </a:lnTo>
                  <a:cubicBezTo>
                    <a:pt x="3464" y="377"/>
                    <a:pt x="3109" y="1"/>
                    <a:pt x="2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3"/>
            <p:cNvSpPr/>
            <p:nvPr/>
          </p:nvSpPr>
          <p:spPr>
            <a:xfrm>
              <a:off x="3952914" y="2309481"/>
              <a:ext cx="762013" cy="1248101"/>
            </a:xfrm>
            <a:custGeom>
              <a:avLst/>
              <a:gdLst/>
              <a:ahLst/>
              <a:cxnLst/>
              <a:rect l="l" t="t" r="r" b="b"/>
              <a:pathLst>
                <a:path w="2872" h="4704" extrusionOk="0">
                  <a:moveTo>
                    <a:pt x="2122" y="43"/>
                  </a:moveTo>
                  <a:cubicBezTo>
                    <a:pt x="2188" y="43"/>
                    <a:pt x="2254" y="48"/>
                    <a:pt x="2320" y="69"/>
                  </a:cubicBezTo>
                  <a:cubicBezTo>
                    <a:pt x="2606" y="138"/>
                    <a:pt x="2802" y="403"/>
                    <a:pt x="2829" y="710"/>
                  </a:cubicBezTo>
                  <a:lnTo>
                    <a:pt x="2829" y="954"/>
                  </a:lnTo>
                  <a:lnTo>
                    <a:pt x="2829" y="2167"/>
                  </a:lnTo>
                  <a:lnTo>
                    <a:pt x="2829" y="3205"/>
                  </a:lnTo>
                  <a:cubicBezTo>
                    <a:pt x="2829" y="3401"/>
                    <a:pt x="2802" y="3602"/>
                    <a:pt x="2718" y="3777"/>
                  </a:cubicBezTo>
                  <a:cubicBezTo>
                    <a:pt x="2585" y="4131"/>
                    <a:pt x="2299" y="4417"/>
                    <a:pt x="1966" y="4550"/>
                  </a:cubicBezTo>
                  <a:cubicBezTo>
                    <a:pt x="1791" y="4619"/>
                    <a:pt x="1611" y="4661"/>
                    <a:pt x="1436" y="4661"/>
                  </a:cubicBezTo>
                  <a:cubicBezTo>
                    <a:pt x="1060" y="4661"/>
                    <a:pt x="684" y="4508"/>
                    <a:pt x="446" y="4243"/>
                  </a:cubicBezTo>
                  <a:cubicBezTo>
                    <a:pt x="181" y="3978"/>
                    <a:pt x="48" y="3623"/>
                    <a:pt x="48" y="3268"/>
                  </a:cubicBezTo>
                  <a:lnTo>
                    <a:pt x="48" y="2500"/>
                  </a:lnTo>
                  <a:lnTo>
                    <a:pt x="48" y="1197"/>
                  </a:lnTo>
                  <a:lnTo>
                    <a:pt x="48" y="779"/>
                  </a:lnTo>
                  <a:lnTo>
                    <a:pt x="48" y="710"/>
                  </a:lnTo>
                  <a:cubicBezTo>
                    <a:pt x="48" y="557"/>
                    <a:pt x="91" y="424"/>
                    <a:pt x="181" y="313"/>
                  </a:cubicBezTo>
                  <a:cubicBezTo>
                    <a:pt x="265" y="180"/>
                    <a:pt x="419" y="90"/>
                    <a:pt x="551" y="69"/>
                  </a:cubicBezTo>
                  <a:cubicBezTo>
                    <a:pt x="620" y="48"/>
                    <a:pt x="684" y="48"/>
                    <a:pt x="753" y="48"/>
                  </a:cubicBezTo>
                  <a:lnTo>
                    <a:pt x="1923" y="48"/>
                  </a:lnTo>
                  <a:cubicBezTo>
                    <a:pt x="1989" y="48"/>
                    <a:pt x="2056" y="43"/>
                    <a:pt x="2122" y="43"/>
                  </a:cubicBezTo>
                  <a:close/>
                  <a:moveTo>
                    <a:pt x="718" y="0"/>
                  </a:moveTo>
                  <a:cubicBezTo>
                    <a:pt x="647" y="0"/>
                    <a:pt x="575" y="6"/>
                    <a:pt x="509" y="27"/>
                  </a:cubicBezTo>
                  <a:cubicBezTo>
                    <a:pt x="202" y="117"/>
                    <a:pt x="1" y="382"/>
                    <a:pt x="1" y="689"/>
                  </a:cubicBezTo>
                  <a:lnTo>
                    <a:pt x="1" y="933"/>
                  </a:lnTo>
                  <a:lnTo>
                    <a:pt x="1" y="2188"/>
                  </a:lnTo>
                  <a:lnTo>
                    <a:pt x="1" y="3226"/>
                  </a:lnTo>
                  <a:cubicBezTo>
                    <a:pt x="1" y="3448"/>
                    <a:pt x="22" y="3665"/>
                    <a:pt x="133" y="3867"/>
                  </a:cubicBezTo>
                  <a:cubicBezTo>
                    <a:pt x="265" y="4195"/>
                    <a:pt x="551" y="4486"/>
                    <a:pt x="906" y="4619"/>
                  </a:cubicBezTo>
                  <a:cubicBezTo>
                    <a:pt x="1060" y="4682"/>
                    <a:pt x="1261" y="4703"/>
                    <a:pt x="1436" y="4703"/>
                  </a:cubicBezTo>
                  <a:cubicBezTo>
                    <a:pt x="1812" y="4703"/>
                    <a:pt x="2167" y="4571"/>
                    <a:pt x="2432" y="4306"/>
                  </a:cubicBezTo>
                  <a:cubicBezTo>
                    <a:pt x="2696" y="4041"/>
                    <a:pt x="2871" y="3692"/>
                    <a:pt x="2871" y="3316"/>
                  </a:cubicBezTo>
                  <a:lnTo>
                    <a:pt x="2871" y="2521"/>
                  </a:lnTo>
                  <a:lnTo>
                    <a:pt x="2871" y="1176"/>
                  </a:lnTo>
                  <a:lnTo>
                    <a:pt x="2871" y="752"/>
                  </a:lnTo>
                  <a:lnTo>
                    <a:pt x="2871" y="689"/>
                  </a:lnTo>
                  <a:cubicBezTo>
                    <a:pt x="2871" y="535"/>
                    <a:pt x="2802" y="382"/>
                    <a:pt x="2718" y="271"/>
                  </a:cubicBezTo>
                  <a:cubicBezTo>
                    <a:pt x="2628" y="138"/>
                    <a:pt x="2495" y="69"/>
                    <a:pt x="2342" y="27"/>
                  </a:cubicBezTo>
                  <a:cubicBezTo>
                    <a:pt x="2273" y="6"/>
                    <a:pt x="2209" y="6"/>
                    <a:pt x="2119" y="6"/>
                  </a:cubicBezTo>
                  <a:lnTo>
                    <a:pt x="928" y="6"/>
                  </a:lnTo>
                  <a:cubicBezTo>
                    <a:pt x="861" y="6"/>
                    <a:pt x="790" y="0"/>
                    <a:pt x="718"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3"/>
            <p:cNvSpPr/>
            <p:nvPr/>
          </p:nvSpPr>
          <p:spPr>
            <a:xfrm>
              <a:off x="4141295" y="2462576"/>
              <a:ext cx="386579" cy="878499"/>
            </a:xfrm>
            <a:custGeom>
              <a:avLst/>
              <a:gdLst/>
              <a:ahLst/>
              <a:cxnLst/>
              <a:rect l="l" t="t" r="r" b="b"/>
              <a:pathLst>
                <a:path w="1457" h="3311" extrusionOk="0">
                  <a:moveTo>
                    <a:pt x="583" y="40"/>
                  </a:moveTo>
                  <a:cubicBezTo>
                    <a:pt x="640" y="40"/>
                    <a:pt x="697" y="43"/>
                    <a:pt x="747" y="43"/>
                  </a:cubicBezTo>
                  <a:cubicBezTo>
                    <a:pt x="796" y="43"/>
                    <a:pt x="846" y="41"/>
                    <a:pt x="895" y="41"/>
                  </a:cubicBezTo>
                  <a:cubicBezTo>
                    <a:pt x="1000" y="41"/>
                    <a:pt x="1102" y="51"/>
                    <a:pt x="1192" y="112"/>
                  </a:cubicBezTo>
                  <a:cubicBezTo>
                    <a:pt x="1324" y="202"/>
                    <a:pt x="1388" y="356"/>
                    <a:pt x="1388" y="509"/>
                  </a:cubicBezTo>
                  <a:lnTo>
                    <a:pt x="1388" y="732"/>
                  </a:lnTo>
                  <a:lnTo>
                    <a:pt x="1388" y="1611"/>
                  </a:lnTo>
                  <a:lnTo>
                    <a:pt x="1388" y="2516"/>
                  </a:lnTo>
                  <a:lnTo>
                    <a:pt x="1388" y="2781"/>
                  </a:lnTo>
                  <a:cubicBezTo>
                    <a:pt x="1388" y="2914"/>
                    <a:pt x="1367" y="3025"/>
                    <a:pt x="1277" y="3115"/>
                  </a:cubicBezTo>
                  <a:cubicBezTo>
                    <a:pt x="1192" y="3200"/>
                    <a:pt x="1081" y="3247"/>
                    <a:pt x="970" y="3247"/>
                  </a:cubicBezTo>
                  <a:lnTo>
                    <a:pt x="419" y="3247"/>
                  </a:lnTo>
                  <a:cubicBezTo>
                    <a:pt x="308" y="3221"/>
                    <a:pt x="196" y="3157"/>
                    <a:pt x="133" y="3067"/>
                  </a:cubicBezTo>
                  <a:cubicBezTo>
                    <a:pt x="64" y="2982"/>
                    <a:pt x="43" y="2871"/>
                    <a:pt x="43" y="2760"/>
                  </a:cubicBezTo>
                  <a:lnTo>
                    <a:pt x="43" y="2495"/>
                  </a:lnTo>
                  <a:lnTo>
                    <a:pt x="43" y="1568"/>
                  </a:lnTo>
                  <a:lnTo>
                    <a:pt x="43" y="684"/>
                  </a:lnTo>
                  <a:lnTo>
                    <a:pt x="43" y="509"/>
                  </a:lnTo>
                  <a:cubicBezTo>
                    <a:pt x="43" y="308"/>
                    <a:pt x="154" y="154"/>
                    <a:pt x="329" y="91"/>
                  </a:cubicBezTo>
                  <a:cubicBezTo>
                    <a:pt x="398" y="48"/>
                    <a:pt x="491" y="40"/>
                    <a:pt x="583" y="40"/>
                  </a:cubicBezTo>
                  <a:close/>
                  <a:moveTo>
                    <a:pt x="530" y="1"/>
                  </a:moveTo>
                  <a:cubicBezTo>
                    <a:pt x="461" y="1"/>
                    <a:pt x="371" y="1"/>
                    <a:pt x="308" y="22"/>
                  </a:cubicBezTo>
                  <a:cubicBezTo>
                    <a:pt x="218" y="70"/>
                    <a:pt x="133" y="154"/>
                    <a:pt x="64" y="244"/>
                  </a:cubicBezTo>
                  <a:cubicBezTo>
                    <a:pt x="0" y="334"/>
                    <a:pt x="0" y="440"/>
                    <a:pt x="0" y="552"/>
                  </a:cubicBezTo>
                  <a:lnTo>
                    <a:pt x="0" y="1304"/>
                  </a:lnTo>
                  <a:lnTo>
                    <a:pt x="0" y="2320"/>
                  </a:lnTo>
                  <a:lnTo>
                    <a:pt x="0" y="2824"/>
                  </a:lnTo>
                  <a:cubicBezTo>
                    <a:pt x="0" y="3046"/>
                    <a:pt x="175" y="3247"/>
                    <a:pt x="398" y="3290"/>
                  </a:cubicBezTo>
                  <a:cubicBezTo>
                    <a:pt x="461" y="3311"/>
                    <a:pt x="530" y="3311"/>
                    <a:pt x="572" y="3311"/>
                  </a:cubicBezTo>
                  <a:lnTo>
                    <a:pt x="970" y="3311"/>
                  </a:lnTo>
                  <a:cubicBezTo>
                    <a:pt x="970" y="3311"/>
                    <a:pt x="971" y="3311"/>
                    <a:pt x="972" y="3311"/>
                  </a:cubicBezTo>
                  <a:lnTo>
                    <a:pt x="972" y="3311"/>
                  </a:lnTo>
                  <a:cubicBezTo>
                    <a:pt x="1193" y="3289"/>
                    <a:pt x="1409" y="3135"/>
                    <a:pt x="1430" y="2892"/>
                  </a:cubicBezTo>
                  <a:cubicBezTo>
                    <a:pt x="1457" y="2824"/>
                    <a:pt x="1457" y="2760"/>
                    <a:pt x="1457" y="2691"/>
                  </a:cubicBezTo>
                  <a:lnTo>
                    <a:pt x="1457" y="1876"/>
                  </a:lnTo>
                  <a:lnTo>
                    <a:pt x="1457" y="885"/>
                  </a:lnTo>
                  <a:lnTo>
                    <a:pt x="1457" y="573"/>
                  </a:lnTo>
                  <a:cubicBezTo>
                    <a:pt x="1457" y="488"/>
                    <a:pt x="1457" y="398"/>
                    <a:pt x="1409" y="308"/>
                  </a:cubicBezTo>
                  <a:cubicBezTo>
                    <a:pt x="1346" y="112"/>
                    <a:pt x="1166" y="1"/>
                    <a:pt x="948"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3"/>
            <p:cNvSpPr/>
            <p:nvPr/>
          </p:nvSpPr>
          <p:spPr>
            <a:xfrm>
              <a:off x="4141295" y="2732414"/>
              <a:ext cx="386579" cy="11409"/>
            </a:xfrm>
            <a:custGeom>
              <a:avLst/>
              <a:gdLst/>
              <a:ahLst/>
              <a:cxnLst/>
              <a:rect l="l" t="t" r="r" b="b"/>
              <a:pathLst>
                <a:path w="1457" h="43" extrusionOk="0">
                  <a:moveTo>
                    <a:pt x="22" y="1"/>
                  </a:moveTo>
                  <a:cubicBezTo>
                    <a:pt x="0" y="1"/>
                    <a:pt x="0" y="43"/>
                    <a:pt x="22" y="43"/>
                  </a:cubicBezTo>
                  <a:lnTo>
                    <a:pt x="1430" y="43"/>
                  </a:lnTo>
                  <a:cubicBezTo>
                    <a:pt x="1457" y="43"/>
                    <a:pt x="1457" y="1"/>
                    <a:pt x="1430"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3"/>
            <p:cNvSpPr/>
            <p:nvPr/>
          </p:nvSpPr>
          <p:spPr>
            <a:xfrm>
              <a:off x="4141295" y="3024806"/>
              <a:ext cx="386579" cy="18573"/>
            </a:xfrm>
            <a:custGeom>
              <a:avLst/>
              <a:gdLst/>
              <a:ahLst/>
              <a:cxnLst/>
              <a:rect l="l" t="t" r="r" b="b"/>
              <a:pathLst>
                <a:path w="1457" h="70" extrusionOk="0">
                  <a:moveTo>
                    <a:pt x="22" y="0"/>
                  </a:moveTo>
                  <a:cubicBezTo>
                    <a:pt x="0" y="0"/>
                    <a:pt x="0" y="69"/>
                    <a:pt x="22" y="69"/>
                  </a:cubicBezTo>
                  <a:lnTo>
                    <a:pt x="1430" y="69"/>
                  </a:lnTo>
                  <a:cubicBezTo>
                    <a:pt x="1457" y="69"/>
                    <a:pt x="1457" y="0"/>
                    <a:pt x="1430"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3"/>
            <p:cNvSpPr/>
            <p:nvPr/>
          </p:nvSpPr>
          <p:spPr>
            <a:xfrm>
              <a:off x="4012082" y="1524906"/>
              <a:ext cx="726725" cy="718772"/>
            </a:xfrm>
            <a:custGeom>
              <a:avLst/>
              <a:gdLst/>
              <a:ahLst/>
              <a:cxnLst/>
              <a:rect l="l" t="t" r="r" b="b"/>
              <a:pathLst>
                <a:path w="2739" h="2709" extrusionOk="0">
                  <a:moveTo>
                    <a:pt x="1399" y="0"/>
                  </a:moveTo>
                  <a:cubicBezTo>
                    <a:pt x="998" y="0"/>
                    <a:pt x="587" y="169"/>
                    <a:pt x="328" y="489"/>
                  </a:cubicBezTo>
                  <a:cubicBezTo>
                    <a:pt x="154" y="712"/>
                    <a:pt x="42" y="977"/>
                    <a:pt x="21" y="1241"/>
                  </a:cubicBezTo>
                  <a:cubicBezTo>
                    <a:pt x="0" y="1527"/>
                    <a:pt x="64" y="1813"/>
                    <a:pt x="223" y="2057"/>
                  </a:cubicBezTo>
                  <a:cubicBezTo>
                    <a:pt x="286" y="2147"/>
                    <a:pt x="419" y="2301"/>
                    <a:pt x="419" y="2301"/>
                  </a:cubicBezTo>
                  <a:lnTo>
                    <a:pt x="752" y="2301"/>
                  </a:lnTo>
                  <a:cubicBezTo>
                    <a:pt x="752" y="2301"/>
                    <a:pt x="572" y="2168"/>
                    <a:pt x="487" y="2078"/>
                  </a:cubicBezTo>
                  <a:cubicBezTo>
                    <a:pt x="355" y="1903"/>
                    <a:pt x="265" y="1681"/>
                    <a:pt x="244" y="1437"/>
                  </a:cubicBezTo>
                  <a:cubicBezTo>
                    <a:pt x="223" y="1326"/>
                    <a:pt x="244" y="1194"/>
                    <a:pt x="265" y="1088"/>
                  </a:cubicBezTo>
                  <a:cubicBezTo>
                    <a:pt x="286" y="955"/>
                    <a:pt x="328" y="865"/>
                    <a:pt x="397" y="754"/>
                  </a:cubicBezTo>
                  <a:cubicBezTo>
                    <a:pt x="530" y="558"/>
                    <a:pt x="705" y="399"/>
                    <a:pt x="906" y="315"/>
                  </a:cubicBezTo>
                  <a:cubicBezTo>
                    <a:pt x="1055" y="238"/>
                    <a:pt x="1217" y="204"/>
                    <a:pt x="1382" y="204"/>
                  </a:cubicBezTo>
                  <a:cubicBezTo>
                    <a:pt x="1458" y="204"/>
                    <a:pt x="1534" y="211"/>
                    <a:pt x="1610" y="225"/>
                  </a:cubicBezTo>
                  <a:cubicBezTo>
                    <a:pt x="2076" y="315"/>
                    <a:pt x="2426" y="712"/>
                    <a:pt x="2516" y="1173"/>
                  </a:cubicBezTo>
                  <a:cubicBezTo>
                    <a:pt x="2516" y="1220"/>
                    <a:pt x="2537" y="1284"/>
                    <a:pt x="2537" y="1353"/>
                  </a:cubicBezTo>
                  <a:cubicBezTo>
                    <a:pt x="2516" y="1591"/>
                    <a:pt x="2447" y="1813"/>
                    <a:pt x="2315" y="2036"/>
                  </a:cubicBezTo>
                  <a:cubicBezTo>
                    <a:pt x="2251" y="2099"/>
                    <a:pt x="2161" y="2211"/>
                    <a:pt x="2076" y="2253"/>
                  </a:cubicBezTo>
                  <a:cubicBezTo>
                    <a:pt x="2029" y="2301"/>
                    <a:pt x="1986" y="2322"/>
                    <a:pt x="1944" y="2364"/>
                  </a:cubicBezTo>
                  <a:cubicBezTo>
                    <a:pt x="1896" y="2364"/>
                    <a:pt x="1875" y="2385"/>
                    <a:pt x="1854" y="2385"/>
                  </a:cubicBezTo>
                  <a:cubicBezTo>
                    <a:pt x="1833" y="2412"/>
                    <a:pt x="1811" y="2412"/>
                    <a:pt x="1785" y="2433"/>
                  </a:cubicBezTo>
                  <a:cubicBezTo>
                    <a:pt x="1635" y="2481"/>
                    <a:pt x="1464" y="2510"/>
                    <a:pt x="1300" y="2510"/>
                  </a:cubicBezTo>
                  <a:cubicBezTo>
                    <a:pt x="1175" y="2510"/>
                    <a:pt x="1054" y="2493"/>
                    <a:pt x="948" y="2454"/>
                  </a:cubicBezTo>
                  <a:lnTo>
                    <a:pt x="572" y="2454"/>
                  </a:lnTo>
                  <a:cubicBezTo>
                    <a:pt x="805" y="2620"/>
                    <a:pt x="1069" y="2709"/>
                    <a:pt x="1353" y="2709"/>
                  </a:cubicBezTo>
                  <a:cubicBezTo>
                    <a:pt x="1451" y="2709"/>
                    <a:pt x="1551" y="2698"/>
                    <a:pt x="1653" y="2677"/>
                  </a:cubicBezTo>
                  <a:cubicBezTo>
                    <a:pt x="2182" y="2565"/>
                    <a:pt x="2627" y="2121"/>
                    <a:pt x="2712" y="1570"/>
                  </a:cubicBezTo>
                  <a:cubicBezTo>
                    <a:pt x="2738" y="1506"/>
                    <a:pt x="2738" y="1416"/>
                    <a:pt x="2738" y="1353"/>
                  </a:cubicBezTo>
                  <a:cubicBezTo>
                    <a:pt x="2738" y="775"/>
                    <a:pt x="2383" y="267"/>
                    <a:pt x="1833" y="71"/>
                  </a:cubicBezTo>
                  <a:cubicBezTo>
                    <a:pt x="1695" y="24"/>
                    <a:pt x="1547" y="0"/>
                    <a:pt x="13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6" name="Google Shape;786;p33"/>
          <p:cNvGrpSpPr/>
          <p:nvPr/>
        </p:nvGrpSpPr>
        <p:grpSpPr>
          <a:xfrm>
            <a:off x="6054613" y="1256184"/>
            <a:ext cx="3509798" cy="1488278"/>
            <a:chOff x="6054613" y="1256184"/>
            <a:chExt cx="3509798" cy="1488278"/>
          </a:xfrm>
        </p:grpSpPr>
        <p:sp>
          <p:nvSpPr>
            <p:cNvPr id="787" name="Google Shape;787;p33"/>
            <p:cNvSpPr/>
            <p:nvPr/>
          </p:nvSpPr>
          <p:spPr>
            <a:xfrm>
              <a:off x="6054613" y="1256184"/>
              <a:ext cx="3509798" cy="1488278"/>
            </a:xfrm>
            <a:custGeom>
              <a:avLst/>
              <a:gdLst/>
              <a:ahLst/>
              <a:cxnLst/>
              <a:rect l="l" t="t" r="r" b="b"/>
              <a:pathLst>
                <a:path w="31429" h="13327" extrusionOk="0">
                  <a:moveTo>
                    <a:pt x="29374" y="1"/>
                  </a:moveTo>
                  <a:cubicBezTo>
                    <a:pt x="29374" y="1"/>
                    <a:pt x="21917" y="3597"/>
                    <a:pt x="20238" y="4084"/>
                  </a:cubicBezTo>
                  <a:cubicBezTo>
                    <a:pt x="18564" y="4550"/>
                    <a:pt x="15736" y="5080"/>
                    <a:pt x="15736" y="5080"/>
                  </a:cubicBezTo>
                  <a:cubicBezTo>
                    <a:pt x="15736" y="5080"/>
                    <a:pt x="15228" y="5186"/>
                    <a:pt x="14711" y="5186"/>
                  </a:cubicBezTo>
                  <a:cubicBezTo>
                    <a:pt x="14453" y="5186"/>
                    <a:pt x="14193" y="5159"/>
                    <a:pt x="13994" y="5080"/>
                  </a:cubicBezTo>
                  <a:cubicBezTo>
                    <a:pt x="13472" y="4875"/>
                    <a:pt x="12155" y="4280"/>
                    <a:pt x="11040" y="4280"/>
                  </a:cubicBezTo>
                  <a:cubicBezTo>
                    <a:pt x="10831" y="4280"/>
                    <a:pt x="10628" y="4301"/>
                    <a:pt x="10440" y="4349"/>
                  </a:cubicBezTo>
                  <a:cubicBezTo>
                    <a:pt x="9269" y="4656"/>
                    <a:pt x="5297" y="5896"/>
                    <a:pt x="4969" y="6113"/>
                  </a:cubicBezTo>
                  <a:cubicBezTo>
                    <a:pt x="4614" y="6335"/>
                    <a:pt x="3708" y="6934"/>
                    <a:pt x="3777" y="7151"/>
                  </a:cubicBezTo>
                  <a:cubicBezTo>
                    <a:pt x="3841" y="7394"/>
                    <a:pt x="3841" y="7569"/>
                    <a:pt x="4725" y="7569"/>
                  </a:cubicBezTo>
                  <a:cubicBezTo>
                    <a:pt x="5501" y="7569"/>
                    <a:pt x="7005" y="7277"/>
                    <a:pt x="7433" y="7277"/>
                  </a:cubicBezTo>
                  <a:cubicBezTo>
                    <a:pt x="7504" y="7277"/>
                    <a:pt x="7545" y="7286"/>
                    <a:pt x="7548" y="7304"/>
                  </a:cubicBezTo>
                  <a:cubicBezTo>
                    <a:pt x="7575" y="7416"/>
                    <a:pt x="5874" y="8586"/>
                    <a:pt x="5101" y="8787"/>
                  </a:cubicBezTo>
                  <a:cubicBezTo>
                    <a:pt x="4328" y="9005"/>
                    <a:pt x="1" y="10111"/>
                    <a:pt x="1" y="10461"/>
                  </a:cubicBezTo>
                  <a:cubicBezTo>
                    <a:pt x="1" y="10837"/>
                    <a:pt x="223" y="11038"/>
                    <a:pt x="753" y="11059"/>
                  </a:cubicBezTo>
                  <a:lnTo>
                    <a:pt x="2363" y="11059"/>
                  </a:lnTo>
                  <a:cubicBezTo>
                    <a:pt x="2363" y="11059"/>
                    <a:pt x="2718" y="11277"/>
                    <a:pt x="3157" y="11568"/>
                  </a:cubicBezTo>
                  <a:cubicBezTo>
                    <a:pt x="3576" y="11854"/>
                    <a:pt x="4153" y="12336"/>
                    <a:pt x="4614" y="12405"/>
                  </a:cubicBezTo>
                  <a:cubicBezTo>
                    <a:pt x="4776" y="12426"/>
                    <a:pt x="4906" y="12433"/>
                    <a:pt x="5008" y="12433"/>
                  </a:cubicBezTo>
                  <a:cubicBezTo>
                    <a:pt x="5210" y="12433"/>
                    <a:pt x="5297" y="12405"/>
                    <a:pt x="5297" y="12405"/>
                  </a:cubicBezTo>
                  <a:cubicBezTo>
                    <a:pt x="5297" y="12405"/>
                    <a:pt x="5806" y="13109"/>
                    <a:pt x="5938" y="13109"/>
                  </a:cubicBezTo>
                  <a:cubicBezTo>
                    <a:pt x="6053" y="13109"/>
                    <a:pt x="8997" y="13326"/>
                    <a:pt x="10150" y="13326"/>
                  </a:cubicBezTo>
                  <a:cubicBezTo>
                    <a:pt x="10321" y="13326"/>
                    <a:pt x="10453" y="13321"/>
                    <a:pt x="10530" y="13310"/>
                  </a:cubicBezTo>
                  <a:cubicBezTo>
                    <a:pt x="11150" y="13220"/>
                    <a:pt x="14920" y="11436"/>
                    <a:pt x="15318" y="11171"/>
                  </a:cubicBezTo>
                  <a:cubicBezTo>
                    <a:pt x="15736" y="10927"/>
                    <a:pt x="15471" y="10641"/>
                    <a:pt x="16112" y="10482"/>
                  </a:cubicBezTo>
                  <a:cubicBezTo>
                    <a:pt x="16753" y="10350"/>
                    <a:pt x="29708" y="7792"/>
                    <a:pt x="29708" y="7792"/>
                  </a:cubicBezTo>
                  <a:cubicBezTo>
                    <a:pt x="29708" y="7792"/>
                    <a:pt x="31429" y="3931"/>
                    <a:pt x="30544" y="3004"/>
                  </a:cubicBezTo>
                  <a:cubicBezTo>
                    <a:pt x="29660" y="2077"/>
                    <a:pt x="29374" y="1"/>
                    <a:pt x="293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3"/>
            <p:cNvSpPr/>
            <p:nvPr/>
          </p:nvSpPr>
          <p:spPr>
            <a:xfrm>
              <a:off x="6631299" y="2402746"/>
              <a:ext cx="480979" cy="332230"/>
            </a:xfrm>
            <a:custGeom>
              <a:avLst/>
              <a:gdLst/>
              <a:ahLst/>
              <a:cxnLst/>
              <a:rect l="l" t="t" r="r" b="b"/>
              <a:pathLst>
                <a:path w="4307" h="2975" extrusionOk="0">
                  <a:moveTo>
                    <a:pt x="290" y="1"/>
                  </a:moveTo>
                  <a:cubicBezTo>
                    <a:pt x="250" y="1"/>
                    <a:pt x="213" y="7"/>
                    <a:pt x="181" y="19"/>
                  </a:cubicBezTo>
                  <a:cubicBezTo>
                    <a:pt x="112" y="40"/>
                    <a:pt x="70" y="83"/>
                    <a:pt x="70" y="130"/>
                  </a:cubicBezTo>
                  <a:cubicBezTo>
                    <a:pt x="1" y="459"/>
                    <a:pt x="689" y="1190"/>
                    <a:pt x="1060" y="1587"/>
                  </a:cubicBezTo>
                  <a:cubicBezTo>
                    <a:pt x="1086" y="1608"/>
                    <a:pt x="1129" y="1650"/>
                    <a:pt x="1150" y="1672"/>
                  </a:cubicBezTo>
                  <a:cubicBezTo>
                    <a:pt x="1484" y="2027"/>
                    <a:pt x="2321" y="2689"/>
                    <a:pt x="2564" y="2821"/>
                  </a:cubicBezTo>
                  <a:cubicBezTo>
                    <a:pt x="2781" y="2953"/>
                    <a:pt x="2893" y="2975"/>
                    <a:pt x="2893" y="2975"/>
                  </a:cubicBezTo>
                  <a:lnTo>
                    <a:pt x="2914" y="2953"/>
                  </a:lnTo>
                  <a:cubicBezTo>
                    <a:pt x="2914" y="2953"/>
                    <a:pt x="2808" y="2911"/>
                    <a:pt x="2564" y="2800"/>
                  </a:cubicBezTo>
                  <a:cubicBezTo>
                    <a:pt x="2342" y="2667"/>
                    <a:pt x="1505" y="2005"/>
                    <a:pt x="1171" y="1650"/>
                  </a:cubicBezTo>
                  <a:cubicBezTo>
                    <a:pt x="1150" y="1629"/>
                    <a:pt x="1108" y="1587"/>
                    <a:pt x="1086" y="1566"/>
                  </a:cubicBezTo>
                  <a:cubicBezTo>
                    <a:pt x="732" y="1190"/>
                    <a:pt x="27" y="438"/>
                    <a:pt x="91" y="152"/>
                  </a:cubicBezTo>
                  <a:cubicBezTo>
                    <a:pt x="112" y="109"/>
                    <a:pt x="133" y="62"/>
                    <a:pt x="181" y="40"/>
                  </a:cubicBezTo>
                  <a:cubicBezTo>
                    <a:pt x="211" y="29"/>
                    <a:pt x="246" y="23"/>
                    <a:pt x="285" y="23"/>
                  </a:cubicBezTo>
                  <a:cubicBezTo>
                    <a:pt x="611" y="23"/>
                    <a:pt x="1209" y="411"/>
                    <a:pt x="1701" y="724"/>
                  </a:cubicBezTo>
                  <a:cubicBezTo>
                    <a:pt x="2013" y="925"/>
                    <a:pt x="2321" y="1100"/>
                    <a:pt x="2495" y="1169"/>
                  </a:cubicBezTo>
                  <a:cubicBezTo>
                    <a:pt x="2595" y="1203"/>
                    <a:pt x="2724" y="1217"/>
                    <a:pt x="2867" y="1217"/>
                  </a:cubicBezTo>
                  <a:cubicBezTo>
                    <a:pt x="3452" y="1217"/>
                    <a:pt x="4273" y="984"/>
                    <a:pt x="4307" y="967"/>
                  </a:cubicBezTo>
                  <a:lnTo>
                    <a:pt x="4285" y="946"/>
                  </a:lnTo>
                  <a:cubicBezTo>
                    <a:pt x="4285" y="946"/>
                    <a:pt x="3451" y="1191"/>
                    <a:pt x="2862" y="1191"/>
                  </a:cubicBezTo>
                  <a:cubicBezTo>
                    <a:pt x="2721" y="1191"/>
                    <a:pt x="2594" y="1177"/>
                    <a:pt x="2495" y="1142"/>
                  </a:cubicBezTo>
                  <a:cubicBezTo>
                    <a:pt x="2321" y="1078"/>
                    <a:pt x="2035" y="877"/>
                    <a:pt x="1701" y="681"/>
                  </a:cubicBezTo>
                  <a:cubicBezTo>
                    <a:pt x="1193" y="366"/>
                    <a:pt x="614" y="1"/>
                    <a:pt x="29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3"/>
            <p:cNvSpPr/>
            <p:nvPr/>
          </p:nvSpPr>
          <p:spPr>
            <a:xfrm>
              <a:off x="6488803" y="2385437"/>
              <a:ext cx="160364" cy="256068"/>
            </a:xfrm>
            <a:custGeom>
              <a:avLst/>
              <a:gdLst/>
              <a:ahLst/>
              <a:cxnLst/>
              <a:rect l="l" t="t" r="r" b="b"/>
              <a:pathLst>
                <a:path w="1436" h="2293" extrusionOk="0">
                  <a:moveTo>
                    <a:pt x="488" y="1"/>
                  </a:moveTo>
                  <a:cubicBezTo>
                    <a:pt x="420" y="1"/>
                    <a:pt x="358" y="13"/>
                    <a:pt x="308" y="42"/>
                  </a:cubicBezTo>
                  <a:cubicBezTo>
                    <a:pt x="0" y="217"/>
                    <a:pt x="376" y="947"/>
                    <a:pt x="398" y="969"/>
                  </a:cubicBezTo>
                  <a:cubicBezTo>
                    <a:pt x="419" y="1011"/>
                    <a:pt x="1213" y="2139"/>
                    <a:pt x="1409" y="2293"/>
                  </a:cubicBezTo>
                  <a:lnTo>
                    <a:pt x="1436" y="2272"/>
                  </a:lnTo>
                  <a:cubicBezTo>
                    <a:pt x="1256" y="2118"/>
                    <a:pt x="440" y="969"/>
                    <a:pt x="419" y="947"/>
                  </a:cubicBezTo>
                  <a:cubicBezTo>
                    <a:pt x="419" y="947"/>
                    <a:pt x="43" y="238"/>
                    <a:pt x="329" y="84"/>
                  </a:cubicBezTo>
                  <a:cubicBezTo>
                    <a:pt x="376" y="55"/>
                    <a:pt x="435" y="43"/>
                    <a:pt x="502" y="43"/>
                  </a:cubicBezTo>
                  <a:cubicBezTo>
                    <a:pt x="836" y="43"/>
                    <a:pt x="1346" y="353"/>
                    <a:pt x="1346" y="370"/>
                  </a:cubicBezTo>
                  <a:lnTo>
                    <a:pt x="1367" y="328"/>
                  </a:lnTo>
                  <a:cubicBezTo>
                    <a:pt x="1331" y="310"/>
                    <a:pt x="831" y="1"/>
                    <a:pt x="4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3"/>
            <p:cNvSpPr/>
            <p:nvPr/>
          </p:nvSpPr>
          <p:spPr>
            <a:xfrm>
              <a:off x="6225028" y="2388452"/>
              <a:ext cx="285773" cy="102852"/>
            </a:xfrm>
            <a:custGeom>
              <a:avLst/>
              <a:gdLst/>
              <a:ahLst/>
              <a:cxnLst/>
              <a:rect l="l" t="t" r="r" b="b"/>
              <a:pathLst>
                <a:path w="2559" h="921" extrusionOk="0">
                  <a:moveTo>
                    <a:pt x="527" y="1"/>
                  </a:moveTo>
                  <a:cubicBezTo>
                    <a:pt x="359" y="1"/>
                    <a:pt x="238" y="17"/>
                    <a:pt x="196" y="57"/>
                  </a:cubicBezTo>
                  <a:cubicBezTo>
                    <a:pt x="0" y="258"/>
                    <a:pt x="175" y="454"/>
                    <a:pt x="286" y="566"/>
                  </a:cubicBezTo>
                  <a:cubicBezTo>
                    <a:pt x="307" y="566"/>
                    <a:pt x="307" y="587"/>
                    <a:pt x="329" y="587"/>
                  </a:cubicBezTo>
                  <a:cubicBezTo>
                    <a:pt x="419" y="698"/>
                    <a:pt x="795" y="920"/>
                    <a:pt x="816" y="920"/>
                  </a:cubicBezTo>
                  <a:lnTo>
                    <a:pt x="837" y="899"/>
                  </a:lnTo>
                  <a:cubicBezTo>
                    <a:pt x="837" y="899"/>
                    <a:pt x="440" y="677"/>
                    <a:pt x="355" y="566"/>
                  </a:cubicBezTo>
                  <a:lnTo>
                    <a:pt x="329" y="544"/>
                  </a:lnTo>
                  <a:cubicBezTo>
                    <a:pt x="223" y="433"/>
                    <a:pt x="43" y="258"/>
                    <a:pt x="223" y="78"/>
                  </a:cubicBezTo>
                  <a:cubicBezTo>
                    <a:pt x="256" y="50"/>
                    <a:pt x="358" y="38"/>
                    <a:pt x="502" y="38"/>
                  </a:cubicBezTo>
                  <a:cubicBezTo>
                    <a:pt x="1021" y="38"/>
                    <a:pt x="2094" y="193"/>
                    <a:pt x="2558" y="280"/>
                  </a:cubicBezTo>
                  <a:lnTo>
                    <a:pt x="2558" y="237"/>
                  </a:lnTo>
                  <a:cubicBezTo>
                    <a:pt x="2491" y="237"/>
                    <a:pt x="1171" y="1"/>
                    <a:pt x="527"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3"/>
            <p:cNvSpPr/>
            <p:nvPr/>
          </p:nvSpPr>
          <p:spPr>
            <a:xfrm>
              <a:off x="7057783" y="2094301"/>
              <a:ext cx="453731" cy="110780"/>
            </a:xfrm>
            <a:custGeom>
              <a:avLst/>
              <a:gdLst/>
              <a:ahLst/>
              <a:cxnLst/>
              <a:rect l="l" t="t" r="r" b="b"/>
              <a:pathLst>
                <a:path w="4063" h="992" extrusionOk="0">
                  <a:moveTo>
                    <a:pt x="22" y="1"/>
                  </a:moveTo>
                  <a:lnTo>
                    <a:pt x="0" y="22"/>
                  </a:lnTo>
                  <a:cubicBezTo>
                    <a:pt x="22" y="22"/>
                    <a:pt x="842" y="461"/>
                    <a:pt x="1722" y="726"/>
                  </a:cubicBezTo>
                  <a:cubicBezTo>
                    <a:pt x="2585" y="970"/>
                    <a:pt x="4041" y="991"/>
                    <a:pt x="4063" y="991"/>
                  </a:cubicBezTo>
                  <a:lnTo>
                    <a:pt x="4063" y="949"/>
                  </a:lnTo>
                  <a:cubicBezTo>
                    <a:pt x="4041" y="949"/>
                    <a:pt x="2606" y="928"/>
                    <a:pt x="1722" y="684"/>
                  </a:cubicBezTo>
                  <a:cubicBezTo>
                    <a:pt x="842" y="440"/>
                    <a:pt x="22" y="1"/>
                    <a:pt x="2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3"/>
            <p:cNvSpPr/>
            <p:nvPr/>
          </p:nvSpPr>
          <p:spPr>
            <a:xfrm>
              <a:off x="7040585" y="2261701"/>
              <a:ext cx="352666" cy="76385"/>
            </a:xfrm>
            <a:custGeom>
              <a:avLst/>
              <a:gdLst/>
              <a:ahLst/>
              <a:cxnLst/>
              <a:rect l="l" t="t" r="r" b="b"/>
              <a:pathLst>
                <a:path w="3158" h="684" extrusionOk="0">
                  <a:moveTo>
                    <a:pt x="3157" y="1"/>
                  </a:moveTo>
                  <a:cubicBezTo>
                    <a:pt x="3136" y="1"/>
                    <a:pt x="1680" y="48"/>
                    <a:pt x="1060" y="244"/>
                  </a:cubicBezTo>
                  <a:cubicBezTo>
                    <a:pt x="440" y="445"/>
                    <a:pt x="1" y="641"/>
                    <a:pt x="1" y="641"/>
                  </a:cubicBezTo>
                  <a:lnTo>
                    <a:pt x="22" y="684"/>
                  </a:lnTo>
                  <a:cubicBezTo>
                    <a:pt x="22" y="684"/>
                    <a:pt x="440" y="488"/>
                    <a:pt x="1060" y="287"/>
                  </a:cubicBezTo>
                  <a:cubicBezTo>
                    <a:pt x="1680" y="91"/>
                    <a:pt x="3157" y="48"/>
                    <a:pt x="3157" y="48"/>
                  </a:cubicBezTo>
                  <a:lnTo>
                    <a:pt x="315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3" name="Google Shape;793;p33"/>
          <p:cNvGrpSpPr/>
          <p:nvPr/>
        </p:nvGrpSpPr>
        <p:grpSpPr>
          <a:xfrm>
            <a:off x="-909715" y="740365"/>
            <a:ext cx="3559852" cy="1788678"/>
            <a:chOff x="1997175" y="3512155"/>
            <a:chExt cx="1978025" cy="993765"/>
          </a:xfrm>
        </p:grpSpPr>
        <p:sp>
          <p:nvSpPr>
            <p:cNvPr id="794" name="Google Shape;794;p33"/>
            <p:cNvSpPr/>
            <p:nvPr/>
          </p:nvSpPr>
          <p:spPr>
            <a:xfrm>
              <a:off x="3152865" y="3512155"/>
              <a:ext cx="822336" cy="478175"/>
            </a:xfrm>
            <a:custGeom>
              <a:avLst/>
              <a:gdLst/>
              <a:ahLst/>
              <a:cxnLst/>
              <a:rect l="l" t="t" r="r" b="b"/>
              <a:pathLst>
                <a:path w="10726" h="6237" extrusionOk="0">
                  <a:moveTo>
                    <a:pt x="6789" y="1"/>
                  </a:moveTo>
                  <a:cubicBezTo>
                    <a:pt x="6694" y="1"/>
                    <a:pt x="6595" y="11"/>
                    <a:pt x="6488" y="33"/>
                  </a:cubicBezTo>
                  <a:cubicBezTo>
                    <a:pt x="5715" y="208"/>
                    <a:pt x="837" y="2724"/>
                    <a:pt x="837" y="2724"/>
                  </a:cubicBezTo>
                  <a:lnTo>
                    <a:pt x="0" y="4906"/>
                  </a:lnTo>
                  <a:lnTo>
                    <a:pt x="726" y="5811"/>
                  </a:lnTo>
                  <a:cubicBezTo>
                    <a:pt x="726" y="5811"/>
                    <a:pt x="1054" y="6237"/>
                    <a:pt x="1205" y="6237"/>
                  </a:cubicBezTo>
                  <a:cubicBezTo>
                    <a:pt x="1216" y="6237"/>
                    <a:pt x="1225" y="6234"/>
                    <a:pt x="1234" y="6230"/>
                  </a:cubicBezTo>
                  <a:cubicBezTo>
                    <a:pt x="1388" y="6187"/>
                    <a:pt x="2998" y="5769"/>
                    <a:pt x="2998" y="5769"/>
                  </a:cubicBezTo>
                  <a:lnTo>
                    <a:pt x="5800" y="5261"/>
                  </a:lnTo>
                  <a:lnTo>
                    <a:pt x="8977" y="5239"/>
                  </a:lnTo>
                  <a:lnTo>
                    <a:pt x="10105" y="5594"/>
                  </a:lnTo>
                  <a:cubicBezTo>
                    <a:pt x="10105" y="5594"/>
                    <a:pt x="10251" y="5663"/>
                    <a:pt x="10382" y="5663"/>
                  </a:cubicBezTo>
                  <a:cubicBezTo>
                    <a:pt x="10447" y="5663"/>
                    <a:pt x="10508" y="5646"/>
                    <a:pt x="10545" y="5594"/>
                  </a:cubicBezTo>
                  <a:cubicBezTo>
                    <a:pt x="10656" y="5435"/>
                    <a:pt x="10725" y="3518"/>
                    <a:pt x="10545" y="3031"/>
                  </a:cubicBezTo>
                  <a:cubicBezTo>
                    <a:pt x="10349" y="2549"/>
                    <a:pt x="9862" y="1532"/>
                    <a:pt x="8760" y="912"/>
                  </a:cubicBezTo>
                  <a:cubicBezTo>
                    <a:pt x="7807" y="402"/>
                    <a:pt x="7380" y="1"/>
                    <a:pt x="67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3"/>
            <p:cNvSpPr/>
            <p:nvPr/>
          </p:nvSpPr>
          <p:spPr>
            <a:xfrm>
              <a:off x="3117137" y="3646554"/>
              <a:ext cx="834066" cy="355431"/>
            </a:xfrm>
            <a:custGeom>
              <a:avLst/>
              <a:gdLst/>
              <a:ahLst/>
              <a:cxnLst/>
              <a:rect l="l" t="t" r="r" b="b"/>
              <a:pathLst>
                <a:path w="10879" h="4636" extrusionOk="0">
                  <a:moveTo>
                    <a:pt x="6088" y="0"/>
                  </a:moveTo>
                  <a:cubicBezTo>
                    <a:pt x="6033" y="0"/>
                    <a:pt x="6001" y="2"/>
                    <a:pt x="6001" y="2"/>
                  </a:cubicBezTo>
                  <a:lnTo>
                    <a:pt x="1457" y="2385"/>
                  </a:lnTo>
                  <a:cubicBezTo>
                    <a:pt x="1457" y="2385"/>
                    <a:pt x="1324" y="3418"/>
                    <a:pt x="1457" y="3465"/>
                  </a:cubicBezTo>
                  <a:cubicBezTo>
                    <a:pt x="1589" y="3508"/>
                    <a:pt x="0" y="4636"/>
                    <a:pt x="0" y="4636"/>
                  </a:cubicBezTo>
                  <a:cubicBezTo>
                    <a:pt x="0" y="4636"/>
                    <a:pt x="2849" y="4371"/>
                    <a:pt x="3379" y="4344"/>
                  </a:cubicBezTo>
                  <a:cubicBezTo>
                    <a:pt x="3909" y="4323"/>
                    <a:pt x="5715" y="3682"/>
                    <a:pt x="6160" y="3661"/>
                  </a:cubicBezTo>
                  <a:cubicBezTo>
                    <a:pt x="6317" y="3654"/>
                    <a:pt x="6512" y="3644"/>
                    <a:pt x="6755" y="3644"/>
                  </a:cubicBezTo>
                  <a:cubicBezTo>
                    <a:pt x="7225" y="3644"/>
                    <a:pt x="7873" y="3681"/>
                    <a:pt x="8760" y="3841"/>
                  </a:cubicBezTo>
                  <a:cubicBezTo>
                    <a:pt x="9397" y="3944"/>
                    <a:pt x="9861" y="3989"/>
                    <a:pt x="10186" y="3989"/>
                  </a:cubicBezTo>
                  <a:cubicBezTo>
                    <a:pt x="10547" y="3989"/>
                    <a:pt x="10735" y="3933"/>
                    <a:pt x="10794" y="3841"/>
                  </a:cubicBezTo>
                  <a:cubicBezTo>
                    <a:pt x="10879" y="3661"/>
                    <a:pt x="7749" y="1940"/>
                    <a:pt x="7568" y="1696"/>
                  </a:cubicBezTo>
                  <a:cubicBezTo>
                    <a:pt x="7372" y="1479"/>
                    <a:pt x="7219" y="902"/>
                    <a:pt x="7219" y="441"/>
                  </a:cubicBezTo>
                  <a:cubicBezTo>
                    <a:pt x="7219" y="34"/>
                    <a:pt x="6367" y="0"/>
                    <a:pt x="60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3"/>
            <p:cNvSpPr/>
            <p:nvPr/>
          </p:nvSpPr>
          <p:spPr>
            <a:xfrm>
              <a:off x="3663702" y="3664571"/>
              <a:ext cx="263276" cy="262126"/>
            </a:xfrm>
            <a:custGeom>
              <a:avLst/>
              <a:gdLst/>
              <a:ahLst/>
              <a:cxnLst/>
              <a:rect l="l" t="t" r="r" b="b"/>
              <a:pathLst>
                <a:path w="3434" h="3419" extrusionOk="0">
                  <a:moveTo>
                    <a:pt x="27" y="1"/>
                  </a:moveTo>
                  <a:cubicBezTo>
                    <a:pt x="0" y="1"/>
                    <a:pt x="3" y="53"/>
                    <a:pt x="21" y="53"/>
                  </a:cubicBezTo>
                  <a:cubicBezTo>
                    <a:pt x="725" y="248"/>
                    <a:pt x="1414" y="450"/>
                    <a:pt x="2076" y="715"/>
                  </a:cubicBezTo>
                  <a:cubicBezTo>
                    <a:pt x="2208" y="778"/>
                    <a:pt x="2383" y="826"/>
                    <a:pt x="2494" y="911"/>
                  </a:cubicBezTo>
                  <a:cubicBezTo>
                    <a:pt x="2579" y="979"/>
                    <a:pt x="2606" y="1091"/>
                    <a:pt x="2648" y="1197"/>
                  </a:cubicBezTo>
                  <a:cubicBezTo>
                    <a:pt x="2802" y="1620"/>
                    <a:pt x="2934" y="2039"/>
                    <a:pt x="3066" y="2457"/>
                  </a:cubicBezTo>
                  <a:cubicBezTo>
                    <a:pt x="3153" y="2697"/>
                    <a:pt x="3227" y="2954"/>
                    <a:pt x="3296" y="3201"/>
                  </a:cubicBezTo>
                  <a:lnTo>
                    <a:pt x="3296" y="3201"/>
                  </a:lnTo>
                  <a:cubicBezTo>
                    <a:pt x="3005" y="2776"/>
                    <a:pt x="2715" y="2356"/>
                    <a:pt x="2404" y="1949"/>
                  </a:cubicBezTo>
                  <a:cubicBezTo>
                    <a:pt x="2272" y="1774"/>
                    <a:pt x="2140" y="1530"/>
                    <a:pt x="1965" y="1377"/>
                  </a:cubicBezTo>
                  <a:cubicBezTo>
                    <a:pt x="1875" y="1308"/>
                    <a:pt x="1742" y="1265"/>
                    <a:pt x="1631" y="1223"/>
                  </a:cubicBezTo>
                  <a:cubicBezTo>
                    <a:pt x="1456" y="1154"/>
                    <a:pt x="1255" y="1112"/>
                    <a:pt x="1080" y="1043"/>
                  </a:cubicBezTo>
                  <a:cubicBezTo>
                    <a:pt x="794" y="979"/>
                    <a:pt x="508" y="889"/>
                    <a:pt x="222" y="826"/>
                  </a:cubicBezTo>
                  <a:cubicBezTo>
                    <a:pt x="175" y="826"/>
                    <a:pt x="153" y="868"/>
                    <a:pt x="196" y="889"/>
                  </a:cubicBezTo>
                  <a:cubicBezTo>
                    <a:pt x="418" y="932"/>
                    <a:pt x="662" y="1001"/>
                    <a:pt x="884" y="1064"/>
                  </a:cubicBezTo>
                  <a:cubicBezTo>
                    <a:pt x="1213" y="1154"/>
                    <a:pt x="1568" y="1223"/>
                    <a:pt x="1875" y="1398"/>
                  </a:cubicBezTo>
                  <a:cubicBezTo>
                    <a:pt x="2050" y="1509"/>
                    <a:pt x="2208" y="1753"/>
                    <a:pt x="2341" y="1927"/>
                  </a:cubicBezTo>
                  <a:cubicBezTo>
                    <a:pt x="2537" y="2235"/>
                    <a:pt x="2759" y="2521"/>
                    <a:pt x="2955" y="2833"/>
                  </a:cubicBezTo>
                  <a:cubicBezTo>
                    <a:pt x="3088" y="3029"/>
                    <a:pt x="3220" y="3209"/>
                    <a:pt x="3352" y="3405"/>
                  </a:cubicBezTo>
                  <a:cubicBezTo>
                    <a:pt x="3361" y="3414"/>
                    <a:pt x="3378" y="3419"/>
                    <a:pt x="3393" y="3419"/>
                  </a:cubicBezTo>
                  <a:cubicBezTo>
                    <a:pt x="3415" y="3419"/>
                    <a:pt x="3434" y="3409"/>
                    <a:pt x="3421" y="3384"/>
                  </a:cubicBezTo>
                  <a:cubicBezTo>
                    <a:pt x="3199" y="2653"/>
                    <a:pt x="2976" y="1927"/>
                    <a:pt x="2712" y="1223"/>
                  </a:cubicBezTo>
                  <a:cubicBezTo>
                    <a:pt x="2669" y="1112"/>
                    <a:pt x="2648" y="979"/>
                    <a:pt x="2579" y="911"/>
                  </a:cubicBezTo>
                  <a:cubicBezTo>
                    <a:pt x="2516" y="826"/>
                    <a:pt x="2383" y="778"/>
                    <a:pt x="2293" y="736"/>
                  </a:cubicBezTo>
                  <a:cubicBezTo>
                    <a:pt x="1875" y="561"/>
                    <a:pt x="1456" y="429"/>
                    <a:pt x="1017" y="296"/>
                  </a:cubicBezTo>
                  <a:cubicBezTo>
                    <a:pt x="704" y="185"/>
                    <a:pt x="376" y="95"/>
                    <a:pt x="42" y="5"/>
                  </a:cubicBezTo>
                  <a:cubicBezTo>
                    <a:pt x="37" y="2"/>
                    <a:pt x="32" y="1"/>
                    <a:pt x="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3"/>
            <p:cNvSpPr/>
            <p:nvPr/>
          </p:nvSpPr>
          <p:spPr>
            <a:xfrm>
              <a:off x="3660405" y="3594496"/>
              <a:ext cx="287273" cy="353284"/>
            </a:xfrm>
            <a:custGeom>
              <a:avLst/>
              <a:gdLst/>
              <a:ahLst/>
              <a:cxnLst/>
              <a:rect l="l" t="t" r="r" b="b"/>
              <a:pathLst>
                <a:path w="3747" h="4608" extrusionOk="0">
                  <a:moveTo>
                    <a:pt x="151" y="1"/>
                  </a:moveTo>
                  <a:cubicBezTo>
                    <a:pt x="136" y="1"/>
                    <a:pt x="118" y="7"/>
                    <a:pt x="106" y="18"/>
                  </a:cubicBezTo>
                  <a:cubicBezTo>
                    <a:pt x="0" y="500"/>
                    <a:pt x="0" y="988"/>
                    <a:pt x="106" y="1448"/>
                  </a:cubicBezTo>
                  <a:cubicBezTo>
                    <a:pt x="154" y="1740"/>
                    <a:pt x="218" y="2068"/>
                    <a:pt x="371" y="2312"/>
                  </a:cubicBezTo>
                  <a:cubicBezTo>
                    <a:pt x="504" y="2508"/>
                    <a:pt x="726" y="2640"/>
                    <a:pt x="927" y="2751"/>
                  </a:cubicBezTo>
                  <a:cubicBezTo>
                    <a:pt x="1611" y="3127"/>
                    <a:pt x="2273" y="3567"/>
                    <a:pt x="2913" y="3991"/>
                  </a:cubicBezTo>
                  <a:cubicBezTo>
                    <a:pt x="3088" y="4097"/>
                    <a:pt x="3242" y="4208"/>
                    <a:pt x="3417" y="4319"/>
                  </a:cubicBezTo>
                  <a:cubicBezTo>
                    <a:pt x="3464" y="4361"/>
                    <a:pt x="3528" y="4409"/>
                    <a:pt x="3597" y="4451"/>
                  </a:cubicBezTo>
                  <a:cubicBezTo>
                    <a:pt x="3597" y="4451"/>
                    <a:pt x="3681" y="4541"/>
                    <a:pt x="3660" y="4541"/>
                  </a:cubicBezTo>
                  <a:cubicBezTo>
                    <a:pt x="3654" y="4539"/>
                    <a:pt x="3649" y="4537"/>
                    <a:pt x="3644" y="4537"/>
                  </a:cubicBezTo>
                  <a:cubicBezTo>
                    <a:pt x="3613" y="4537"/>
                    <a:pt x="3603" y="4587"/>
                    <a:pt x="3639" y="4605"/>
                  </a:cubicBezTo>
                  <a:cubicBezTo>
                    <a:pt x="3645" y="4607"/>
                    <a:pt x="3651" y="4608"/>
                    <a:pt x="3657" y="4608"/>
                  </a:cubicBezTo>
                  <a:cubicBezTo>
                    <a:pt x="3715" y="4608"/>
                    <a:pt x="3746" y="4516"/>
                    <a:pt x="3708" y="4473"/>
                  </a:cubicBezTo>
                  <a:cubicBezTo>
                    <a:pt x="3681" y="4409"/>
                    <a:pt x="3575" y="4340"/>
                    <a:pt x="3507" y="4319"/>
                  </a:cubicBezTo>
                  <a:cubicBezTo>
                    <a:pt x="3178" y="4075"/>
                    <a:pt x="2845" y="3858"/>
                    <a:pt x="2516" y="3657"/>
                  </a:cubicBezTo>
                  <a:cubicBezTo>
                    <a:pt x="2161" y="3435"/>
                    <a:pt x="1828" y="3217"/>
                    <a:pt x="1499" y="3016"/>
                  </a:cubicBezTo>
                  <a:cubicBezTo>
                    <a:pt x="1060" y="2730"/>
                    <a:pt x="482" y="2577"/>
                    <a:pt x="329" y="2026"/>
                  </a:cubicBezTo>
                  <a:cubicBezTo>
                    <a:pt x="196" y="1629"/>
                    <a:pt x="64" y="1210"/>
                    <a:pt x="85" y="786"/>
                  </a:cubicBezTo>
                  <a:cubicBezTo>
                    <a:pt x="85" y="548"/>
                    <a:pt x="133" y="283"/>
                    <a:pt x="175" y="40"/>
                  </a:cubicBezTo>
                  <a:cubicBezTo>
                    <a:pt x="187" y="12"/>
                    <a:pt x="172" y="1"/>
                    <a:pt x="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3"/>
            <p:cNvSpPr/>
            <p:nvPr/>
          </p:nvSpPr>
          <p:spPr>
            <a:xfrm>
              <a:off x="1997175" y="3720922"/>
              <a:ext cx="1282417" cy="784999"/>
            </a:xfrm>
            <a:custGeom>
              <a:avLst/>
              <a:gdLst/>
              <a:ahLst/>
              <a:cxnLst/>
              <a:rect l="l" t="t" r="r" b="b"/>
              <a:pathLst>
                <a:path w="16727" h="10239" extrusionOk="0">
                  <a:moveTo>
                    <a:pt x="15911" y="1"/>
                  </a:moveTo>
                  <a:lnTo>
                    <a:pt x="727" y="3533"/>
                  </a:lnTo>
                  <a:cubicBezTo>
                    <a:pt x="727" y="3533"/>
                    <a:pt x="1" y="6023"/>
                    <a:pt x="727" y="7876"/>
                  </a:cubicBezTo>
                  <a:cubicBezTo>
                    <a:pt x="1479" y="9730"/>
                    <a:pt x="2713" y="10238"/>
                    <a:pt x="2713" y="10238"/>
                  </a:cubicBezTo>
                  <a:lnTo>
                    <a:pt x="16308" y="3507"/>
                  </a:lnTo>
                  <a:lnTo>
                    <a:pt x="16727" y="1632"/>
                  </a:lnTo>
                  <a:lnTo>
                    <a:pt x="159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137442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46"/>
        <p:cNvGrpSpPr/>
        <p:nvPr/>
      </p:nvGrpSpPr>
      <p:grpSpPr>
        <a:xfrm>
          <a:off x="0" y="0"/>
          <a:ext cx="0" cy="0"/>
          <a:chOff x="0" y="0"/>
          <a:chExt cx="0" cy="0"/>
        </a:xfrm>
      </p:grpSpPr>
      <p:grpSp>
        <p:nvGrpSpPr>
          <p:cNvPr id="3149" name="Google Shape;3149;p51"/>
          <p:cNvGrpSpPr/>
          <p:nvPr/>
        </p:nvGrpSpPr>
        <p:grpSpPr>
          <a:xfrm rot="-359601">
            <a:off x="7221140" y="883315"/>
            <a:ext cx="246539" cy="859372"/>
            <a:chOff x="3871459" y="1524906"/>
            <a:chExt cx="919351" cy="3204630"/>
          </a:xfrm>
        </p:grpSpPr>
        <p:sp>
          <p:nvSpPr>
            <p:cNvPr id="3150" name="Google Shape;3150;p51"/>
            <p:cNvSpPr/>
            <p:nvPr/>
          </p:nvSpPr>
          <p:spPr>
            <a:xfrm>
              <a:off x="4246630" y="3135713"/>
              <a:ext cx="175910" cy="1593822"/>
            </a:xfrm>
            <a:custGeom>
              <a:avLst/>
              <a:gdLst/>
              <a:ahLst/>
              <a:cxnLst/>
              <a:rect l="l" t="t" r="r" b="b"/>
              <a:pathLst>
                <a:path w="663" h="6007" extrusionOk="0">
                  <a:moveTo>
                    <a:pt x="1" y="1"/>
                  </a:moveTo>
                  <a:lnTo>
                    <a:pt x="1" y="6007"/>
                  </a:lnTo>
                  <a:lnTo>
                    <a:pt x="504" y="5784"/>
                  </a:lnTo>
                  <a:lnTo>
                    <a:pt x="663" y="5387"/>
                  </a:lnTo>
                  <a:lnTo>
                    <a:pt x="504" y="5297"/>
                  </a:lnTo>
                  <a:lnTo>
                    <a:pt x="504" y="5101"/>
                  </a:lnTo>
                  <a:lnTo>
                    <a:pt x="663" y="4968"/>
                  </a:lnTo>
                  <a:lnTo>
                    <a:pt x="663" y="4746"/>
                  </a:lnTo>
                  <a:lnTo>
                    <a:pt x="440" y="4682"/>
                  </a:lnTo>
                  <a:lnTo>
                    <a:pt x="440" y="4481"/>
                  </a:lnTo>
                  <a:lnTo>
                    <a:pt x="663" y="4481"/>
                  </a:lnTo>
                  <a:lnTo>
                    <a:pt x="663" y="4174"/>
                  </a:lnTo>
                  <a:lnTo>
                    <a:pt x="398" y="4153"/>
                  </a:lnTo>
                  <a:lnTo>
                    <a:pt x="6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51"/>
            <p:cNvSpPr/>
            <p:nvPr/>
          </p:nvSpPr>
          <p:spPr>
            <a:xfrm>
              <a:off x="4298633" y="3135713"/>
              <a:ext cx="11409" cy="1574188"/>
            </a:xfrm>
            <a:custGeom>
              <a:avLst/>
              <a:gdLst/>
              <a:ahLst/>
              <a:cxnLst/>
              <a:rect l="l" t="t" r="r" b="b"/>
              <a:pathLst>
                <a:path w="43" h="5933" extrusionOk="0">
                  <a:moveTo>
                    <a:pt x="1" y="1"/>
                  </a:moveTo>
                  <a:lnTo>
                    <a:pt x="1" y="599"/>
                  </a:lnTo>
                  <a:lnTo>
                    <a:pt x="1" y="2008"/>
                  </a:lnTo>
                  <a:lnTo>
                    <a:pt x="1" y="3708"/>
                  </a:lnTo>
                  <a:lnTo>
                    <a:pt x="1" y="5186"/>
                  </a:lnTo>
                  <a:lnTo>
                    <a:pt x="1" y="5673"/>
                  </a:lnTo>
                  <a:lnTo>
                    <a:pt x="1" y="5895"/>
                  </a:lnTo>
                  <a:lnTo>
                    <a:pt x="1" y="5917"/>
                  </a:lnTo>
                  <a:cubicBezTo>
                    <a:pt x="1" y="5927"/>
                    <a:pt x="6" y="5932"/>
                    <a:pt x="11" y="5932"/>
                  </a:cubicBezTo>
                  <a:cubicBezTo>
                    <a:pt x="16" y="5932"/>
                    <a:pt x="22" y="5927"/>
                    <a:pt x="22" y="5917"/>
                  </a:cubicBezTo>
                  <a:lnTo>
                    <a:pt x="22" y="5318"/>
                  </a:lnTo>
                  <a:lnTo>
                    <a:pt x="22" y="3909"/>
                  </a:lnTo>
                  <a:lnTo>
                    <a:pt x="22" y="2209"/>
                  </a:lnTo>
                  <a:lnTo>
                    <a:pt x="22" y="731"/>
                  </a:lnTo>
                  <a:lnTo>
                    <a:pt x="22" y="244"/>
                  </a:lnTo>
                  <a:cubicBezTo>
                    <a:pt x="22" y="181"/>
                    <a:pt x="43" y="91"/>
                    <a:pt x="22" y="22"/>
                  </a:cubicBezTo>
                  <a:lnTo>
                    <a:pt x="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51"/>
            <p:cNvSpPr/>
            <p:nvPr/>
          </p:nvSpPr>
          <p:spPr>
            <a:xfrm>
              <a:off x="3871459" y="2135161"/>
              <a:ext cx="919351" cy="1527756"/>
            </a:xfrm>
            <a:custGeom>
              <a:avLst/>
              <a:gdLst/>
              <a:ahLst/>
              <a:cxnLst/>
              <a:rect l="l" t="t" r="r" b="b"/>
              <a:pathLst>
                <a:path w="3465" h="5758" extrusionOk="0">
                  <a:moveTo>
                    <a:pt x="2363" y="154"/>
                  </a:moveTo>
                  <a:cubicBezTo>
                    <a:pt x="2426" y="154"/>
                    <a:pt x="2474" y="197"/>
                    <a:pt x="2474" y="244"/>
                  </a:cubicBezTo>
                  <a:lnTo>
                    <a:pt x="2474" y="398"/>
                  </a:lnTo>
                  <a:cubicBezTo>
                    <a:pt x="2474" y="440"/>
                    <a:pt x="2426" y="509"/>
                    <a:pt x="2363" y="509"/>
                  </a:cubicBezTo>
                  <a:lnTo>
                    <a:pt x="1123" y="509"/>
                  </a:lnTo>
                  <a:cubicBezTo>
                    <a:pt x="1060" y="509"/>
                    <a:pt x="1017" y="440"/>
                    <a:pt x="1017" y="398"/>
                  </a:cubicBezTo>
                  <a:lnTo>
                    <a:pt x="1017" y="244"/>
                  </a:lnTo>
                  <a:cubicBezTo>
                    <a:pt x="1017" y="197"/>
                    <a:pt x="1060" y="154"/>
                    <a:pt x="1123" y="154"/>
                  </a:cubicBezTo>
                  <a:close/>
                  <a:moveTo>
                    <a:pt x="837" y="1"/>
                  </a:moveTo>
                  <a:cubicBezTo>
                    <a:pt x="377" y="1"/>
                    <a:pt x="0" y="377"/>
                    <a:pt x="0" y="837"/>
                  </a:cubicBezTo>
                  <a:lnTo>
                    <a:pt x="0" y="4015"/>
                  </a:lnTo>
                  <a:cubicBezTo>
                    <a:pt x="0" y="4481"/>
                    <a:pt x="196" y="4921"/>
                    <a:pt x="509" y="5249"/>
                  </a:cubicBezTo>
                  <a:cubicBezTo>
                    <a:pt x="837" y="5583"/>
                    <a:pt x="1282" y="5758"/>
                    <a:pt x="1743" y="5758"/>
                  </a:cubicBezTo>
                  <a:cubicBezTo>
                    <a:pt x="2209" y="5758"/>
                    <a:pt x="2649" y="5583"/>
                    <a:pt x="2956" y="5249"/>
                  </a:cubicBezTo>
                  <a:cubicBezTo>
                    <a:pt x="3289" y="4921"/>
                    <a:pt x="3464" y="4481"/>
                    <a:pt x="3464" y="4015"/>
                  </a:cubicBezTo>
                  <a:lnTo>
                    <a:pt x="3464" y="837"/>
                  </a:lnTo>
                  <a:cubicBezTo>
                    <a:pt x="3464" y="377"/>
                    <a:pt x="3109" y="1"/>
                    <a:pt x="2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51"/>
            <p:cNvSpPr/>
            <p:nvPr/>
          </p:nvSpPr>
          <p:spPr>
            <a:xfrm>
              <a:off x="3952914" y="2309481"/>
              <a:ext cx="762013" cy="1248101"/>
            </a:xfrm>
            <a:custGeom>
              <a:avLst/>
              <a:gdLst/>
              <a:ahLst/>
              <a:cxnLst/>
              <a:rect l="l" t="t" r="r" b="b"/>
              <a:pathLst>
                <a:path w="2872" h="4704" extrusionOk="0">
                  <a:moveTo>
                    <a:pt x="2122" y="43"/>
                  </a:moveTo>
                  <a:cubicBezTo>
                    <a:pt x="2188" y="43"/>
                    <a:pt x="2254" y="48"/>
                    <a:pt x="2320" y="69"/>
                  </a:cubicBezTo>
                  <a:cubicBezTo>
                    <a:pt x="2606" y="138"/>
                    <a:pt x="2802" y="403"/>
                    <a:pt x="2829" y="710"/>
                  </a:cubicBezTo>
                  <a:lnTo>
                    <a:pt x="2829" y="954"/>
                  </a:lnTo>
                  <a:lnTo>
                    <a:pt x="2829" y="2167"/>
                  </a:lnTo>
                  <a:lnTo>
                    <a:pt x="2829" y="3205"/>
                  </a:lnTo>
                  <a:cubicBezTo>
                    <a:pt x="2829" y="3401"/>
                    <a:pt x="2802" y="3602"/>
                    <a:pt x="2718" y="3777"/>
                  </a:cubicBezTo>
                  <a:cubicBezTo>
                    <a:pt x="2585" y="4131"/>
                    <a:pt x="2299" y="4417"/>
                    <a:pt x="1966" y="4550"/>
                  </a:cubicBezTo>
                  <a:cubicBezTo>
                    <a:pt x="1791" y="4619"/>
                    <a:pt x="1611" y="4661"/>
                    <a:pt x="1436" y="4661"/>
                  </a:cubicBezTo>
                  <a:cubicBezTo>
                    <a:pt x="1060" y="4661"/>
                    <a:pt x="684" y="4508"/>
                    <a:pt x="446" y="4243"/>
                  </a:cubicBezTo>
                  <a:cubicBezTo>
                    <a:pt x="181" y="3978"/>
                    <a:pt x="48" y="3623"/>
                    <a:pt x="48" y="3268"/>
                  </a:cubicBezTo>
                  <a:lnTo>
                    <a:pt x="48" y="2500"/>
                  </a:lnTo>
                  <a:lnTo>
                    <a:pt x="48" y="1197"/>
                  </a:lnTo>
                  <a:lnTo>
                    <a:pt x="48" y="779"/>
                  </a:lnTo>
                  <a:lnTo>
                    <a:pt x="48" y="710"/>
                  </a:lnTo>
                  <a:cubicBezTo>
                    <a:pt x="48" y="557"/>
                    <a:pt x="91" y="424"/>
                    <a:pt x="181" y="313"/>
                  </a:cubicBezTo>
                  <a:cubicBezTo>
                    <a:pt x="265" y="180"/>
                    <a:pt x="419" y="90"/>
                    <a:pt x="551" y="69"/>
                  </a:cubicBezTo>
                  <a:cubicBezTo>
                    <a:pt x="620" y="48"/>
                    <a:pt x="684" y="48"/>
                    <a:pt x="753" y="48"/>
                  </a:cubicBezTo>
                  <a:lnTo>
                    <a:pt x="1923" y="48"/>
                  </a:lnTo>
                  <a:cubicBezTo>
                    <a:pt x="1989" y="48"/>
                    <a:pt x="2056" y="43"/>
                    <a:pt x="2122" y="43"/>
                  </a:cubicBezTo>
                  <a:close/>
                  <a:moveTo>
                    <a:pt x="718" y="0"/>
                  </a:moveTo>
                  <a:cubicBezTo>
                    <a:pt x="647" y="0"/>
                    <a:pt x="575" y="6"/>
                    <a:pt x="509" y="27"/>
                  </a:cubicBezTo>
                  <a:cubicBezTo>
                    <a:pt x="202" y="117"/>
                    <a:pt x="1" y="382"/>
                    <a:pt x="1" y="689"/>
                  </a:cubicBezTo>
                  <a:lnTo>
                    <a:pt x="1" y="933"/>
                  </a:lnTo>
                  <a:lnTo>
                    <a:pt x="1" y="2188"/>
                  </a:lnTo>
                  <a:lnTo>
                    <a:pt x="1" y="3226"/>
                  </a:lnTo>
                  <a:cubicBezTo>
                    <a:pt x="1" y="3448"/>
                    <a:pt x="22" y="3665"/>
                    <a:pt x="133" y="3867"/>
                  </a:cubicBezTo>
                  <a:cubicBezTo>
                    <a:pt x="265" y="4195"/>
                    <a:pt x="551" y="4486"/>
                    <a:pt x="906" y="4619"/>
                  </a:cubicBezTo>
                  <a:cubicBezTo>
                    <a:pt x="1060" y="4682"/>
                    <a:pt x="1261" y="4703"/>
                    <a:pt x="1436" y="4703"/>
                  </a:cubicBezTo>
                  <a:cubicBezTo>
                    <a:pt x="1812" y="4703"/>
                    <a:pt x="2167" y="4571"/>
                    <a:pt x="2432" y="4306"/>
                  </a:cubicBezTo>
                  <a:cubicBezTo>
                    <a:pt x="2696" y="4041"/>
                    <a:pt x="2871" y="3692"/>
                    <a:pt x="2871" y="3316"/>
                  </a:cubicBezTo>
                  <a:lnTo>
                    <a:pt x="2871" y="2521"/>
                  </a:lnTo>
                  <a:lnTo>
                    <a:pt x="2871" y="1176"/>
                  </a:lnTo>
                  <a:lnTo>
                    <a:pt x="2871" y="752"/>
                  </a:lnTo>
                  <a:lnTo>
                    <a:pt x="2871" y="689"/>
                  </a:lnTo>
                  <a:cubicBezTo>
                    <a:pt x="2871" y="535"/>
                    <a:pt x="2802" y="382"/>
                    <a:pt x="2718" y="271"/>
                  </a:cubicBezTo>
                  <a:cubicBezTo>
                    <a:pt x="2628" y="138"/>
                    <a:pt x="2495" y="69"/>
                    <a:pt x="2342" y="27"/>
                  </a:cubicBezTo>
                  <a:cubicBezTo>
                    <a:pt x="2273" y="6"/>
                    <a:pt x="2209" y="6"/>
                    <a:pt x="2119" y="6"/>
                  </a:cubicBezTo>
                  <a:lnTo>
                    <a:pt x="928" y="6"/>
                  </a:lnTo>
                  <a:cubicBezTo>
                    <a:pt x="861" y="6"/>
                    <a:pt x="790" y="0"/>
                    <a:pt x="718"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51"/>
            <p:cNvSpPr/>
            <p:nvPr/>
          </p:nvSpPr>
          <p:spPr>
            <a:xfrm>
              <a:off x="4141295" y="2462576"/>
              <a:ext cx="386579" cy="878499"/>
            </a:xfrm>
            <a:custGeom>
              <a:avLst/>
              <a:gdLst/>
              <a:ahLst/>
              <a:cxnLst/>
              <a:rect l="l" t="t" r="r" b="b"/>
              <a:pathLst>
                <a:path w="1457" h="3311" extrusionOk="0">
                  <a:moveTo>
                    <a:pt x="583" y="40"/>
                  </a:moveTo>
                  <a:cubicBezTo>
                    <a:pt x="640" y="40"/>
                    <a:pt x="697" y="43"/>
                    <a:pt x="747" y="43"/>
                  </a:cubicBezTo>
                  <a:cubicBezTo>
                    <a:pt x="796" y="43"/>
                    <a:pt x="846" y="41"/>
                    <a:pt x="895" y="41"/>
                  </a:cubicBezTo>
                  <a:cubicBezTo>
                    <a:pt x="1000" y="41"/>
                    <a:pt x="1102" y="51"/>
                    <a:pt x="1192" y="112"/>
                  </a:cubicBezTo>
                  <a:cubicBezTo>
                    <a:pt x="1324" y="202"/>
                    <a:pt x="1388" y="356"/>
                    <a:pt x="1388" y="509"/>
                  </a:cubicBezTo>
                  <a:lnTo>
                    <a:pt x="1388" y="732"/>
                  </a:lnTo>
                  <a:lnTo>
                    <a:pt x="1388" y="1611"/>
                  </a:lnTo>
                  <a:lnTo>
                    <a:pt x="1388" y="2516"/>
                  </a:lnTo>
                  <a:lnTo>
                    <a:pt x="1388" y="2781"/>
                  </a:lnTo>
                  <a:cubicBezTo>
                    <a:pt x="1388" y="2914"/>
                    <a:pt x="1367" y="3025"/>
                    <a:pt x="1277" y="3115"/>
                  </a:cubicBezTo>
                  <a:cubicBezTo>
                    <a:pt x="1192" y="3200"/>
                    <a:pt x="1081" y="3247"/>
                    <a:pt x="970" y="3247"/>
                  </a:cubicBezTo>
                  <a:lnTo>
                    <a:pt x="419" y="3247"/>
                  </a:lnTo>
                  <a:cubicBezTo>
                    <a:pt x="308" y="3221"/>
                    <a:pt x="196" y="3157"/>
                    <a:pt x="133" y="3067"/>
                  </a:cubicBezTo>
                  <a:cubicBezTo>
                    <a:pt x="64" y="2982"/>
                    <a:pt x="43" y="2871"/>
                    <a:pt x="43" y="2760"/>
                  </a:cubicBezTo>
                  <a:lnTo>
                    <a:pt x="43" y="2495"/>
                  </a:lnTo>
                  <a:lnTo>
                    <a:pt x="43" y="1568"/>
                  </a:lnTo>
                  <a:lnTo>
                    <a:pt x="43" y="684"/>
                  </a:lnTo>
                  <a:lnTo>
                    <a:pt x="43" y="509"/>
                  </a:lnTo>
                  <a:cubicBezTo>
                    <a:pt x="43" y="308"/>
                    <a:pt x="154" y="154"/>
                    <a:pt x="329" y="91"/>
                  </a:cubicBezTo>
                  <a:cubicBezTo>
                    <a:pt x="398" y="48"/>
                    <a:pt x="491" y="40"/>
                    <a:pt x="583" y="40"/>
                  </a:cubicBezTo>
                  <a:close/>
                  <a:moveTo>
                    <a:pt x="530" y="1"/>
                  </a:moveTo>
                  <a:cubicBezTo>
                    <a:pt x="461" y="1"/>
                    <a:pt x="371" y="1"/>
                    <a:pt x="308" y="22"/>
                  </a:cubicBezTo>
                  <a:cubicBezTo>
                    <a:pt x="218" y="70"/>
                    <a:pt x="133" y="154"/>
                    <a:pt x="64" y="244"/>
                  </a:cubicBezTo>
                  <a:cubicBezTo>
                    <a:pt x="0" y="334"/>
                    <a:pt x="0" y="440"/>
                    <a:pt x="0" y="552"/>
                  </a:cubicBezTo>
                  <a:lnTo>
                    <a:pt x="0" y="1304"/>
                  </a:lnTo>
                  <a:lnTo>
                    <a:pt x="0" y="2320"/>
                  </a:lnTo>
                  <a:lnTo>
                    <a:pt x="0" y="2824"/>
                  </a:lnTo>
                  <a:cubicBezTo>
                    <a:pt x="0" y="3046"/>
                    <a:pt x="175" y="3247"/>
                    <a:pt x="398" y="3290"/>
                  </a:cubicBezTo>
                  <a:cubicBezTo>
                    <a:pt x="461" y="3311"/>
                    <a:pt x="530" y="3311"/>
                    <a:pt x="572" y="3311"/>
                  </a:cubicBezTo>
                  <a:lnTo>
                    <a:pt x="970" y="3311"/>
                  </a:lnTo>
                  <a:cubicBezTo>
                    <a:pt x="970" y="3311"/>
                    <a:pt x="971" y="3311"/>
                    <a:pt x="972" y="3311"/>
                  </a:cubicBezTo>
                  <a:lnTo>
                    <a:pt x="972" y="3311"/>
                  </a:lnTo>
                  <a:cubicBezTo>
                    <a:pt x="1193" y="3289"/>
                    <a:pt x="1409" y="3135"/>
                    <a:pt x="1430" y="2892"/>
                  </a:cubicBezTo>
                  <a:cubicBezTo>
                    <a:pt x="1457" y="2824"/>
                    <a:pt x="1457" y="2760"/>
                    <a:pt x="1457" y="2691"/>
                  </a:cubicBezTo>
                  <a:lnTo>
                    <a:pt x="1457" y="1876"/>
                  </a:lnTo>
                  <a:lnTo>
                    <a:pt x="1457" y="885"/>
                  </a:lnTo>
                  <a:lnTo>
                    <a:pt x="1457" y="573"/>
                  </a:lnTo>
                  <a:cubicBezTo>
                    <a:pt x="1457" y="488"/>
                    <a:pt x="1457" y="398"/>
                    <a:pt x="1409" y="308"/>
                  </a:cubicBezTo>
                  <a:cubicBezTo>
                    <a:pt x="1346" y="112"/>
                    <a:pt x="1166" y="1"/>
                    <a:pt x="948"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51"/>
            <p:cNvSpPr/>
            <p:nvPr/>
          </p:nvSpPr>
          <p:spPr>
            <a:xfrm>
              <a:off x="4141295" y="2732414"/>
              <a:ext cx="386579" cy="11409"/>
            </a:xfrm>
            <a:custGeom>
              <a:avLst/>
              <a:gdLst/>
              <a:ahLst/>
              <a:cxnLst/>
              <a:rect l="l" t="t" r="r" b="b"/>
              <a:pathLst>
                <a:path w="1457" h="43" extrusionOk="0">
                  <a:moveTo>
                    <a:pt x="22" y="1"/>
                  </a:moveTo>
                  <a:cubicBezTo>
                    <a:pt x="0" y="1"/>
                    <a:pt x="0" y="43"/>
                    <a:pt x="22" y="43"/>
                  </a:cubicBezTo>
                  <a:lnTo>
                    <a:pt x="1430" y="43"/>
                  </a:lnTo>
                  <a:cubicBezTo>
                    <a:pt x="1457" y="43"/>
                    <a:pt x="1457" y="1"/>
                    <a:pt x="1430"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51"/>
            <p:cNvSpPr/>
            <p:nvPr/>
          </p:nvSpPr>
          <p:spPr>
            <a:xfrm>
              <a:off x="4141295" y="3024806"/>
              <a:ext cx="386579" cy="18573"/>
            </a:xfrm>
            <a:custGeom>
              <a:avLst/>
              <a:gdLst/>
              <a:ahLst/>
              <a:cxnLst/>
              <a:rect l="l" t="t" r="r" b="b"/>
              <a:pathLst>
                <a:path w="1457" h="70" extrusionOk="0">
                  <a:moveTo>
                    <a:pt x="22" y="0"/>
                  </a:moveTo>
                  <a:cubicBezTo>
                    <a:pt x="0" y="0"/>
                    <a:pt x="0" y="69"/>
                    <a:pt x="22" y="69"/>
                  </a:cubicBezTo>
                  <a:lnTo>
                    <a:pt x="1430" y="69"/>
                  </a:lnTo>
                  <a:cubicBezTo>
                    <a:pt x="1457" y="69"/>
                    <a:pt x="1457" y="0"/>
                    <a:pt x="1430"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51"/>
            <p:cNvSpPr/>
            <p:nvPr/>
          </p:nvSpPr>
          <p:spPr>
            <a:xfrm>
              <a:off x="4012082" y="1524906"/>
              <a:ext cx="726725" cy="718772"/>
            </a:xfrm>
            <a:custGeom>
              <a:avLst/>
              <a:gdLst/>
              <a:ahLst/>
              <a:cxnLst/>
              <a:rect l="l" t="t" r="r" b="b"/>
              <a:pathLst>
                <a:path w="2739" h="2709" extrusionOk="0">
                  <a:moveTo>
                    <a:pt x="1399" y="0"/>
                  </a:moveTo>
                  <a:cubicBezTo>
                    <a:pt x="998" y="0"/>
                    <a:pt x="587" y="169"/>
                    <a:pt x="328" y="489"/>
                  </a:cubicBezTo>
                  <a:cubicBezTo>
                    <a:pt x="154" y="712"/>
                    <a:pt x="42" y="977"/>
                    <a:pt x="21" y="1241"/>
                  </a:cubicBezTo>
                  <a:cubicBezTo>
                    <a:pt x="0" y="1527"/>
                    <a:pt x="64" y="1813"/>
                    <a:pt x="223" y="2057"/>
                  </a:cubicBezTo>
                  <a:cubicBezTo>
                    <a:pt x="286" y="2147"/>
                    <a:pt x="419" y="2301"/>
                    <a:pt x="419" y="2301"/>
                  </a:cubicBezTo>
                  <a:lnTo>
                    <a:pt x="752" y="2301"/>
                  </a:lnTo>
                  <a:cubicBezTo>
                    <a:pt x="752" y="2301"/>
                    <a:pt x="572" y="2168"/>
                    <a:pt x="487" y="2078"/>
                  </a:cubicBezTo>
                  <a:cubicBezTo>
                    <a:pt x="355" y="1903"/>
                    <a:pt x="265" y="1681"/>
                    <a:pt x="244" y="1437"/>
                  </a:cubicBezTo>
                  <a:cubicBezTo>
                    <a:pt x="223" y="1326"/>
                    <a:pt x="244" y="1194"/>
                    <a:pt x="265" y="1088"/>
                  </a:cubicBezTo>
                  <a:cubicBezTo>
                    <a:pt x="286" y="955"/>
                    <a:pt x="328" y="865"/>
                    <a:pt x="397" y="754"/>
                  </a:cubicBezTo>
                  <a:cubicBezTo>
                    <a:pt x="530" y="558"/>
                    <a:pt x="705" y="399"/>
                    <a:pt x="906" y="315"/>
                  </a:cubicBezTo>
                  <a:cubicBezTo>
                    <a:pt x="1055" y="238"/>
                    <a:pt x="1217" y="204"/>
                    <a:pt x="1382" y="204"/>
                  </a:cubicBezTo>
                  <a:cubicBezTo>
                    <a:pt x="1458" y="204"/>
                    <a:pt x="1534" y="211"/>
                    <a:pt x="1610" y="225"/>
                  </a:cubicBezTo>
                  <a:cubicBezTo>
                    <a:pt x="2076" y="315"/>
                    <a:pt x="2426" y="712"/>
                    <a:pt x="2516" y="1173"/>
                  </a:cubicBezTo>
                  <a:cubicBezTo>
                    <a:pt x="2516" y="1220"/>
                    <a:pt x="2537" y="1284"/>
                    <a:pt x="2537" y="1353"/>
                  </a:cubicBezTo>
                  <a:cubicBezTo>
                    <a:pt x="2516" y="1591"/>
                    <a:pt x="2447" y="1813"/>
                    <a:pt x="2315" y="2036"/>
                  </a:cubicBezTo>
                  <a:cubicBezTo>
                    <a:pt x="2251" y="2099"/>
                    <a:pt x="2161" y="2211"/>
                    <a:pt x="2076" y="2253"/>
                  </a:cubicBezTo>
                  <a:cubicBezTo>
                    <a:pt x="2029" y="2301"/>
                    <a:pt x="1986" y="2322"/>
                    <a:pt x="1944" y="2364"/>
                  </a:cubicBezTo>
                  <a:cubicBezTo>
                    <a:pt x="1896" y="2364"/>
                    <a:pt x="1875" y="2385"/>
                    <a:pt x="1854" y="2385"/>
                  </a:cubicBezTo>
                  <a:cubicBezTo>
                    <a:pt x="1833" y="2412"/>
                    <a:pt x="1811" y="2412"/>
                    <a:pt x="1785" y="2433"/>
                  </a:cubicBezTo>
                  <a:cubicBezTo>
                    <a:pt x="1635" y="2481"/>
                    <a:pt x="1464" y="2510"/>
                    <a:pt x="1300" y="2510"/>
                  </a:cubicBezTo>
                  <a:cubicBezTo>
                    <a:pt x="1175" y="2510"/>
                    <a:pt x="1054" y="2493"/>
                    <a:pt x="948" y="2454"/>
                  </a:cubicBezTo>
                  <a:lnTo>
                    <a:pt x="572" y="2454"/>
                  </a:lnTo>
                  <a:cubicBezTo>
                    <a:pt x="805" y="2620"/>
                    <a:pt x="1069" y="2709"/>
                    <a:pt x="1353" y="2709"/>
                  </a:cubicBezTo>
                  <a:cubicBezTo>
                    <a:pt x="1451" y="2709"/>
                    <a:pt x="1551" y="2698"/>
                    <a:pt x="1653" y="2677"/>
                  </a:cubicBezTo>
                  <a:cubicBezTo>
                    <a:pt x="2182" y="2565"/>
                    <a:pt x="2627" y="2121"/>
                    <a:pt x="2712" y="1570"/>
                  </a:cubicBezTo>
                  <a:cubicBezTo>
                    <a:pt x="2738" y="1506"/>
                    <a:pt x="2738" y="1416"/>
                    <a:pt x="2738" y="1353"/>
                  </a:cubicBezTo>
                  <a:cubicBezTo>
                    <a:pt x="2738" y="775"/>
                    <a:pt x="2383" y="267"/>
                    <a:pt x="1833" y="71"/>
                  </a:cubicBezTo>
                  <a:cubicBezTo>
                    <a:pt x="1695" y="24"/>
                    <a:pt x="1547" y="0"/>
                    <a:pt x="13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58" name="Google Shape;3158;p51"/>
          <p:cNvGrpSpPr/>
          <p:nvPr/>
        </p:nvGrpSpPr>
        <p:grpSpPr>
          <a:xfrm flipH="1">
            <a:off x="7262181" y="273658"/>
            <a:ext cx="2832334" cy="1423171"/>
            <a:chOff x="1997175" y="3512155"/>
            <a:chExt cx="1978025" cy="993765"/>
          </a:xfrm>
        </p:grpSpPr>
        <p:sp>
          <p:nvSpPr>
            <p:cNvPr id="3159" name="Google Shape;3159;p51"/>
            <p:cNvSpPr/>
            <p:nvPr/>
          </p:nvSpPr>
          <p:spPr>
            <a:xfrm>
              <a:off x="3152865" y="3512155"/>
              <a:ext cx="822336" cy="478175"/>
            </a:xfrm>
            <a:custGeom>
              <a:avLst/>
              <a:gdLst/>
              <a:ahLst/>
              <a:cxnLst/>
              <a:rect l="l" t="t" r="r" b="b"/>
              <a:pathLst>
                <a:path w="10726" h="6237" extrusionOk="0">
                  <a:moveTo>
                    <a:pt x="6789" y="1"/>
                  </a:moveTo>
                  <a:cubicBezTo>
                    <a:pt x="6694" y="1"/>
                    <a:pt x="6595" y="11"/>
                    <a:pt x="6488" y="33"/>
                  </a:cubicBezTo>
                  <a:cubicBezTo>
                    <a:pt x="5715" y="208"/>
                    <a:pt x="837" y="2724"/>
                    <a:pt x="837" y="2724"/>
                  </a:cubicBezTo>
                  <a:lnTo>
                    <a:pt x="0" y="4906"/>
                  </a:lnTo>
                  <a:lnTo>
                    <a:pt x="726" y="5811"/>
                  </a:lnTo>
                  <a:cubicBezTo>
                    <a:pt x="726" y="5811"/>
                    <a:pt x="1054" y="6237"/>
                    <a:pt x="1205" y="6237"/>
                  </a:cubicBezTo>
                  <a:cubicBezTo>
                    <a:pt x="1216" y="6237"/>
                    <a:pt x="1225" y="6234"/>
                    <a:pt x="1234" y="6230"/>
                  </a:cubicBezTo>
                  <a:cubicBezTo>
                    <a:pt x="1388" y="6187"/>
                    <a:pt x="2998" y="5769"/>
                    <a:pt x="2998" y="5769"/>
                  </a:cubicBezTo>
                  <a:lnTo>
                    <a:pt x="5800" y="5261"/>
                  </a:lnTo>
                  <a:lnTo>
                    <a:pt x="8977" y="5239"/>
                  </a:lnTo>
                  <a:lnTo>
                    <a:pt x="10105" y="5594"/>
                  </a:lnTo>
                  <a:cubicBezTo>
                    <a:pt x="10105" y="5594"/>
                    <a:pt x="10251" y="5663"/>
                    <a:pt x="10382" y="5663"/>
                  </a:cubicBezTo>
                  <a:cubicBezTo>
                    <a:pt x="10447" y="5663"/>
                    <a:pt x="10508" y="5646"/>
                    <a:pt x="10545" y="5594"/>
                  </a:cubicBezTo>
                  <a:cubicBezTo>
                    <a:pt x="10656" y="5435"/>
                    <a:pt x="10725" y="3518"/>
                    <a:pt x="10545" y="3031"/>
                  </a:cubicBezTo>
                  <a:cubicBezTo>
                    <a:pt x="10349" y="2549"/>
                    <a:pt x="9862" y="1532"/>
                    <a:pt x="8760" y="912"/>
                  </a:cubicBezTo>
                  <a:cubicBezTo>
                    <a:pt x="7807" y="402"/>
                    <a:pt x="7380" y="1"/>
                    <a:pt x="67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51"/>
            <p:cNvSpPr/>
            <p:nvPr/>
          </p:nvSpPr>
          <p:spPr>
            <a:xfrm>
              <a:off x="3117137" y="3646554"/>
              <a:ext cx="834066" cy="355431"/>
            </a:xfrm>
            <a:custGeom>
              <a:avLst/>
              <a:gdLst/>
              <a:ahLst/>
              <a:cxnLst/>
              <a:rect l="l" t="t" r="r" b="b"/>
              <a:pathLst>
                <a:path w="10879" h="4636" extrusionOk="0">
                  <a:moveTo>
                    <a:pt x="6088" y="0"/>
                  </a:moveTo>
                  <a:cubicBezTo>
                    <a:pt x="6033" y="0"/>
                    <a:pt x="6001" y="2"/>
                    <a:pt x="6001" y="2"/>
                  </a:cubicBezTo>
                  <a:lnTo>
                    <a:pt x="1457" y="2385"/>
                  </a:lnTo>
                  <a:cubicBezTo>
                    <a:pt x="1457" y="2385"/>
                    <a:pt x="1324" y="3418"/>
                    <a:pt x="1457" y="3465"/>
                  </a:cubicBezTo>
                  <a:cubicBezTo>
                    <a:pt x="1589" y="3508"/>
                    <a:pt x="0" y="4636"/>
                    <a:pt x="0" y="4636"/>
                  </a:cubicBezTo>
                  <a:cubicBezTo>
                    <a:pt x="0" y="4636"/>
                    <a:pt x="2849" y="4371"/>
                    <a:pt x="3379" y="4344"/>
                  </a:cubicBezTo>
                  <a:cubicBezTo>
                    <a:pt x="3909" y="4323"/>
                    <a:pt x="5715" y="3682"/>
                    <a:pt x="6160" y="3661"/>
                  </a:cubicBezTo>
                  <a:cubicBezTo>
                    <a:pt x="6317" y="3654"/>
                    <a:pt x="6512" y="3644"/>
                    <a:pt x="6755" y="3644"/>
                  </a:cubicBezTo>
                  <a:cubicBezTo>
                    <a:pt x="7225" y="3644"/>
                    <a:pt x="7873" y="3681"/>
                    <a:pt x="8760" y="3841"/>
                  </a:cubicBezTo>
                  <a:cubicBezTo>
                    <a:pt x="9397" y="3944"/>
                    <a:pt x="9861" y="3989"/>
                    <a:pt x="10186" y="3989"/>
                  </a:cubicBezTo>
                  <a:cubicBezTo>
                    <a:pt x="10547" y="3989"/>
                    <a:pt x="10735" y="3933"/>
                    <a:pt x="10794" y="3841"/>
                  </a:cubicBezTo>
                  <a:cubicBezTo>
                    <a:pt x="10879" y="3661"/>
                    <a:pt x="7749" y="1940"/>
                    <a:pt x="7568" y="1696"/>
                  </a:cubicBezTo>
                  <a:cubicBezTo>
                    <a:pt x="7372" y="1479"/>
                    <a:pt x="7219" y="902"/>
                    <a:pt x="7219" y="441"/>
                  </a:cubicBezTo>
                  <a:cubicBezTo>
                    <a:pt x="7219" y="34"/>
                    <a:pt x="6367" y="0"/>
                    <a:pt x="60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51"/>
            <p:cNvSpPr/>
            <p:nvPr/>
          </p:nvSpPr>
          <p:spPr>
            <a:xfrm>
              <a:off x="3663702" y="3664571"/>
              <a:ext cx="263276" cy="262126"/>
            </a:xfrm>
            <a:custGeom>
              <a:avLst/>
              <a:gdLst/>
              <a:ahLst/>
              <a:cxnLst/>
              <a:rect l="l" t="t" r="r" b="b"/>
              <a:pathLst>
                <a:path w="3434" h="3419" extrusionOk="0">
                  <a:moveTo>
                    <a:pt x="27" y="1"/>
                  </a:moveTo>
                  <a:cubicBezTo>
                    <a:pt x="0" y="1"/>
                    <a:pt x="3" y="53"/>
                    <a:pt x="21" y="53"/>
                  </a:cubicBezTo>
                  <a:cubicBezTo>
                    <a:pt x="725" y="248"/>
                    <a:pt x="1414" y="450"/>
                    <a:pt x="2076" y="715"/>
                  </a:cubicBezTo>
                  <a:cubicBezTo>
                    <a:pt x="2208" y="778"/>
                    <a:pt x="2383" y="826"/>
                    <a:pt x="2494" y="911"/>
                  </a:cubicBezTo>
                  <a:cubicBezTo>
                    <a:pt x="2579" y="979"/>
                    <a:pt x="2606" y="1091"/>
                    <a:pt x="2648" y="1197"/>
                  </a:cubicBezTo>
                  <a:cubicBezTo>
                    <a:pt x="2802" y="1620"/>
                    <a:pt x="2934" y="2039"/>
                    <a:pt x="3066" y="2457"/>
                  </a:cubicBezTo>
                  <a:cubicBezTo>
                    <a:pt x="3153" y="2697"/>
                    <a:pt x="3227" y="2954"/>
                    <a:pt x="3296" y="3201"/>
                  </a:cubicBezTo>
                  <a:lnTo>
                    <a:pt x="3296" y="3201"/>
                  </a:lnTo>
                  <a:cubicBezTo>
                    <a:pt x="3005" y="2776"/>
                    <a:pt x="2715" y="2356"/>
                    <a:pt x="2404" y="1949"/>
                  </a:cubicBezTo>
                  <a:cubicBezTo>
                    <a:pt x="2272" y="1774"/>
                    <a:pt x="2140" y="1530"/>
                    <a:pt x="1965" y="1377"/>
                  </a:cubicBezTo>
                  <a:cubicBezTo>
                    <a:pt x="1875" y="1308"/>
                    <a:pt x="1742" y="1265"/>
                    <a:pt x="1631" y="1223"/>
                  </a:cubicBezTo>
                  <a:cubicBezTo>
                    <a:pt x="1456" y="1154"/>
                    <a:pt x="1255" y="1112"/>
                    <a:pt x="1080" y="1043"/>
                  </a:cubicBezTo>
                  <a:cubicBezTo>
                    <a:pt x="794" y="979"/>
                    <a:pt x="508" y="889"/>
                    <a:pt x="222" y="826"/>
                  </a:cubicBezTo>
                  <a:cubicBezTo>
                    <a:pt x="175" y="826"/>
                    <a:pt x="153" y="868"/>
                    <a:pt x="196" y="889"/>
                  </a:cubicBezTo>
                  <a:cubicBezTo>
                    <a:pt x="418" y="932"/>
                    <a:pt x="662" y="1001"/>
                    <a:pt x="884" y="1064"/>
                  </a:cubicBezTo>
                  <a:cubicBezTo>
                    <a:pt x="1213" y="1154"/>
                    <a:pt x="1568" y="1223"/>
                    <a:pt x="1875" y="1398"/>
                  </a:cubicBezTo>
                  <a:cubicBezTo>
                    <a:pt x="2050" y="1509"/>
                    <a:pt x="2208" y="1753"/>
                    <a:pt x="2341" y="1927"/>
                  </a:cubicBezTo>
                  <a:cubicBezTo>
                    <a:pt x="2537" y="2235"/>
                    <a:pt x="2759" y="2521"/>
                    <a:pt x="2955" y="2833"/>
                  </a:cubicBezTo>
                  <a:cubicBezTo>
                    <a:pt x="3088" y="3029"/>
                    <a:pt x="3220" y="3209"/>
                    <a:pt x="3352" y="3405"/>
                  </a:cubicBezTo>
                  <a:cubicBezTo>
                    <a:pt x="3361" y="3414"/>
                    <a:pt x="3378" y="3419"/>
                    <a:pt x="3393" y="3419"/>
                  </a:cubicBezTo>
                  <a:cubicBezTo>
                    <a:pt x="3415" y="3419"/>
                    <a:pt x="3434" y="3409"/>
                    <a:pt x="3421" y="3384"/>
                  </a:cubicBezTo>
                  <a:cubicBezTo>
                    <a:pt x="3199" y="2653"/>
                    <a:pt x="2976" y="1927"/>
                    <a:pt x="2712" y="1223"/>
                  </a:cubicBezTo>
                  <a:cubicBezTo>
                    <a:pt x="2669" y="1112"/>
                    <a:pt x="2648" y="979"/>
                    <a:pt x="2579" y="911"/>
                  </a:cubicBezTo>
                  <a:cubicBezTo>
                    <a:pt x="2516" y="826"/>
                    <a:pt x="2383" y="778"/>
                    <a:pt x="2293" y="736"/>
                  </a:cubicBezTo>
                  <a:cubicBezTo>
                    <a:pt x="1875" y="561"/>
                    <a:pt x="1456" y="429"/>
                    <a:pt x="1017" y="296"/>
                  </a:cubicBezTo>
                  <a:cubicBezTo>
                    <a:pt x="704" y="185"/>
                    <a:pt x="376" y="95"/>
                    <a:pt x="42" y="5"/>
                  </a:cubicBezTo>
                  <a:cubicBezTo>
                    <a:pt x="37" y="2"/>
                    <a:pt x="32" y="1"/>
                    <a:pt x="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51"/>
            <p:cNvSpPr/>
            <p:nvPr/>
          </p:nvSpPr>
          <p:spPr>
            <a:xfrm>
              <a:off x="3660405" y="3594496"/>
              <a:ext cx="287273" cy="353284"/>
            </a:xfrm>
            <a:custGeom>
              <a:avLst/>
              <a:gdLst/>
              <a:ahLst/>
              <a:cxnLst/>
              <a:rect l="l" t="t" r="r" b="b"/>
              <a:pathLst>
                <a:path w="3747" h="4608" extrusionOk="0">
                  <a:moveTo>
                    <a:pt x="151" y="1"/>
                  </a:moveTo>
                  <a:cubicBezTo>
                    <a:pt x="136" y="1"/>
                    <a:pt x="118" y="7"/>
                    <a:pt x="106" y="18"/>
                  </a:cubicBezTo>
                  <a:cubicBezTo>
                    <a:pt x="0" y="500"/>
                    <a:pt x="0" y="988"/>
                    <a:pt x="106" y="1448"/>
                  </a:cubicBezTo>
                  <a:cubicBezTo>
                    <a:pt x="154" y="1740"/>
                    <a:pt x="218" y="2068"/>
                    <a:pt x="371" y="2312"/>
                  </a:cubicBezTo>
                  <a:cubicBezTo>
                    <a:pt x="504" y="2508"/>
                    <a:pt x="726" y="2640"/>
                    <a:pt x="927" y="2751"/>
                  </a:cubicBezTo>
                  <a:cubicBezTo>
                    <a:pt x="1611" y="3127"/>
                    <a:pt x="2273" y="3567"/>
                    <a:pt x="2913" y="3991"/>
                  </a:cubicBezTo>
                  <a:cubicBezTo>
                    <a:pt x="3088" y="4097"/>
                    <a:pt x="3242" y="4208"/>
                    <a:pt x="3417" y="4319"/>
                  </a:cubicBezTo>
                  <a:cubicBezTo>
                    <a:pt x="3464" y="4361"/>
                    <a:pt x="3528" y="4409"/>
                    <a:pt x="3597" y="4451"/>
                  </a:cubicBezTo>
                  <a:cubicBezTo>
                    <a:pt x="3597" y="4451"/>
                    <a:pt x="3681" y="4541"/>
                    <a:pt x="3660" y="4541"/>
                  </a:cubicBezTo>
                  <a:cubicBezTo>
                    <a:pt x="3654" y="4539"/>
                    <a:pt x="3649" y="4537"/>
                    <a:pt x="3644" y="4537"/>
                  </a:cubicBezTo>
                  <a:cubicBezTo>
                    <a:pt x="3613" y="4537"/>
                    <a:pt x="3603" y="4587"/>
                    <a:pt x="3639" y="4605"/>
                  </a:cubicBezTo>
                  <a:cubicBezTo>
                    <a:pt x="3645" y="4607"/>
                    <a:pt x="3651" y="4608"/>
                    <a:pt x="3657" y="4608"/>
                  </a:cubicBezTo>
                  <a:cubicBezTo>
                    <a:pt x="3715" y="4608"/>
                    <a:pt x="3746" y="4516"/>
                    <a:pt x="3708" y="4473"/>
                  </a:cubicBezTo>
                  <a:cubicBezTo>
                    <a:pt x="3681" y="4409"/>
                    <a:pt x="3575" y="4340"/>
                    <a:pt x="3507" y="4319"/>
                  </a:cubicBezTo>
                  <a:cubicBezTo>
                    <a:pt x="3178" y="4075"/>
                    <a:pt x="2845" y="3858"/>
                    <a:pt x="2516" y="3657"/>
                  </a:cubicBezTo>
                  <a:cubicBezTo>
                    <a:pt x="2161" y="3435"/>
                    <a:pt x="1828" y="3217"/>
                    <a:pt x="1499" y="3016"/>
                  </a:cubicBezTo>
                  <a:cubicBezTo>
                    <a:pt x="1060" y="2730"/>
                    <a:pt x="482" y="2577"/>
                    <a:pt x="329" y="2026"/>
                  </a:cubicBezTo>
                  <a:cubicBezTo>
                    <a:pt x="196" y="1629"/>
                    <a:pt x="64" y="1210"/>
                    <a:pt x="85" y="786"/>
                  </a:cubicBezTo>
                  <a:cubicBezTo>
                    <a:pt x="85" y="548"/>
                    <a:pt x="133" y="283"/>
                    <a:pt x="175" y="40"/>
                  </a:cubicBezTo>
                  <a:cubicBezTo>
                    <a:pt x="187" y="12"/>
                    <a:pt x="172" y="1"/>
                    <a:pt x="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51"/>
            <p:cNvSpPr/>
            <p:nvPr/>
          </p:nvSpPr>
          <p:spPr>
            <a:xfrm>
              <a:off x="1997175" y="3720922"/>
              <a:ext cx="1282417" cy="784999"/>
            </a:xfrm>
            <a:custGeom>
              <a:avLst/>
              <a:gdLst/>
              <a:ahLst/>
              <a:cxnLst/>
              <a:rect l="l" t="t" r="r" b="b"/>
              <a:pathLst>
                <a:path w="16727" h="10239" extrusionOk="0">
                  <a:moveTo>
                    <a:pt x="15911" y="1"/>
                  </a:moveTo>
                  <a:lnTo>
                    <a:pt x="727" y="3533"/>
                  </a:lnTo>
                  <a:cubicBezTo>
                    <a:pt x="727" y="3533"/>
                    <a:pt x="1" y="6023"/>
                    <a:pt x="727" y="7876"/>
                  </a:cubicBezTo>
                  <a:cubicBezTo>
                    <a:pt x="1479" y="9730"/>
                    <a:pt x="2713" y="10238"/>
                    <a:pt x="2713" y="10238"/>
                  </a:cubicBezTo>
                  <a:lnTo>
                    <a:pt x="16308" y="3507"/>
                  </a:lnTo>
                  <a:lnTo>
                    <a:pt x="16727" y="1632"/>
                  </a:lnTo>
                  <a:lnTo>
                    <a:pt x="159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Subtitle 4">
            <a:extLst>
              <a:ext uri="{FF2B5EF4-FFF2-40B4-BE49-F238E27FC236}">
                <a16:creationId xmlns:a16="http://schemas.microsoft.com/office/drawing/2014/main" id="{5BFE3348-3FAD-AB8E-BD0E-9F145304BEC7}"/>
              </a:ext>
            </a:extLst>
          </p:cNvPr>
          <p:cNvSpPr>
            <a:spLocks noGrp="1"/>
          </p:cNvSpPr>
          <p:nvPr>
            <p:ph type="subTitle" idx="1"/>
          </p:nvPr>
        </p:nvSpPr>
        <p:spPr>
          <a:xfrm>
            <a:off x="981434" y="163286"/>
            <a:ext cx="6144249" cy="3747407"/>
          </a:xfrm>
        </p:spPr>
        <p:txBody>
          <a:bodyPr/>
          <a:lstStyle/>
          <a:p>
            <a:pPr algn="l">
              <a:buFont typeface="+mj-lt"/>
              <a:buAutoNum type="arabicPeriod"/>
            </a:pPr>
            <a:r>
              <a:rPr lang="en-US" sz="1600" b="1" i="0" dirty="0">
                <a:solidFill>
                  <a:srgbClr val="374151"/>
                </a:solidFill>
                <a:effectLst/>
                <a:latin typeface="Söhne"/>
              </a:rPr>
              <a:t>Vehicle Rentals for Travelers:</a:t>
            </a:r>
            <a:r>
              <a:rPr lang="en-US" sz="1600" b="0" i="0" dirty="0">
                <a:solidFill>
                  <a:srgbClr val="374151"/>
                </a:solidFill>
                <a:effectLst/>
                <a:latin typeface="Söhne"/>
              </a:rPr>
              <a:t> Travelers can use the website to rent vehicles for vacations, business trips, or other travel needs. They can choose from a variety of vehicles based on their preferences and requirements.</a:t>
            </a:r>
          </a:p>
          <a:p>
            <a:pPr algn="l">
              <a:buFont typeface="+mj-lt"/>
              <a:buAutoNum type="arabicPeriod"/>
            </a:pPr>
            <a:r>
              <a:rPr lang="en-US" sz="1600" b="1" i="0" dirty="0">
                <a:solidFill>
                  <a:srgbClr val="374151"/>
                </a:solidFill>
                <a:effectLst/>
                <a:latin typeface="Söhne"/>
              </a:rPr>
              <a:t>Airport Car Rentals:</a:t>
            </a:r>
            <a:r>
              <a:rPr lang="en-US" sz="1600" b="0" i="0" dirty="0">
                <a:solidFill>
                  <a:srgbClr val="374151"/>
                </a:solidFill>
                <a:effectLst/>
                <a:latin typeface="Söhne"/>
              </a:rPr>
              <a:t> Car rental websites near airports provide a convenient option for travelers arriving by air. Customers can book a vehicle online and pick it up or drop it off at the airport location.</a:t>
            </a:r>
          </a:p>
          <a:p>
            <a:pPr algn="l">
              <a:buFont typeface="+mj-lt"/>
              <a:buAutoNum type="arabicPeriod"/>
            </a:pPr>
            <a:r>
              <a:rPr lang="en-US" sz="1600" b="1" i="0" dirty="0">
                <a:solidFill>
                  <a:srgbClr val="374151"/>
                </a:solidFill>
                <a:effectLst/>
                <a:latin typeface="Söhne"/>
              </a:rPr>
              <a:t>Local Transportation:</a:t>
            </a:r>
            <a:r>
              <a:rPr lang="en-US" sz="1600" b="0" i="0" dirty="0">
                <a:solidFill>
                  <a:srgbClr val="374151"/>
                </a:solidFill>
                <a:effectLst/>
                <a:latin typeface="Söhne"/>
              </a:rPr>
              <a:t> Residents or visitors in a city can use the website for local transportation needs, such as commuting, running errands, or attending events.</a:t>
            </a:r>
          </a:p>
          <a:p>
            <a:pPr algn="l">
              <a:buFont typeface="+mj-lt"/>
              <a:buAutoNum type="arabicPeriod"/>
            </a:pPr>
            <a:r>
              <a:rPr lang="en-US" sz="1600" b="1" i="0" dirty="0">
                <a:solidFill>
                  <a:srgbClr val="374151"/>
                </a:solidFill>
                <a:effectLst/>
                <a:latin typeface="Söhne"/>
              </a:rPr>
              <a:t>Special Occasions:</a:t>
            </a:r>
            <a:r>
              <a:rPr lang="en-US" sz="1600" b="0" i="0" dirty="0">
                <a:solidFill>
                  <a:srgbClr val="374151"/>
                </a:solidFill>
                <a:effectLst/>
                <a:latin typeface="Söhne"/>
              </a:rPr>
              <a:t> People can rent vehicles for special occasions like weddings, anniversaries, or other events where they need a specific type of vehicle for a short duration.</a:t>
            </a:r>
          </a:p>
          <a:p>
            <a:endParaRPr lang="en-IN" sz="2400" dirty="0">
              <a:latin typeface="Palatino Linotype" panose="02040502050505030304" pitchFamily="18" charset="0"/>
            </a:endParaRPr>
          </a:p>
        </p:txBody>
      </p:sp>
    </p:spTree>
    <p:extLst>
      <p:ext uri="{BB962C8B-B14F-4D97-AF65-F5344CB8AC3E}">
        <p14:creationId xmlns:p14="http://schemas.microsoft.com/office/powerpoint/2010/main" val="37449497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33"/>
          <p:cNvSpPr txBox="1">
            <a:spLocks noGrp="1"/>
          </p:cNvSpPr>
          <p:nvPr>
            <p:ph type="title"/>
          </p:nvPr>
        </p:nvSpPr>
        <p:spPr>
          <a:xfrm>
            <a:off x="1731170" y="2797424"/>
            <a:ext cx="6332100" cy="159567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Conclusion</a:t>
            </a:r>
            <a:endParaRPr dirty="0"/>
          </a:p>
        </p:txBody>
      </p:sp>
      <p:sp>
        <p:nvSpPr>
          <p:cNvPr id="769" name="Google Shape;769;p33"/>
          <p:cNvSpPr txBox="1">
            <a:spLocks noGrp="1"/>
          </p:cNvSpPr>
          <p:nvPr>
            <p:ph type="title" idx="2"/>
          </p:nvPr>
        </p:nvSpPr>
        <p:spPr>
          <a:xfrm>
            <a:off x="3823500" y="1088950"/>
            <a:ext cx="1497000" cy="1493700"/>
          </a:xfrm>
          <a:prstGeom prst="rect">
            <a:avLst/>
          </a:prstGeom>
          <a:effectLst>
            <a:outerShdw dist="200025" dir="2760000" algn="bl" rotWithShape="0">
              <a:schemeClr val="lt2">
                <a:alpha val="4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dirty="0"/>
              <a:t>12</a:t>
            </a:r>
            <a:endParaRPr dirty="0"/>
          </a:p>
        </p:txBody>
      </p:sp>
      <p:grpSp>
        <p:nvGrpSpPr>
          <p:cNvPr id="770" name="Google Shape;770;p33"/>
          <p:cNvGrpSpPr/>
          <p:nvPr/>
        </p:nvGrpSpPr>
        <p:grpSpPr>
          <a:xfrm>
            <a:off x="7466519" y="3435521"/>
            <a:ext cx="801498" cy="1323985"/>
            <a:chOff x="267900" y="392875"/>
            <a:chExt cx="1039422" cy="1716785"/>
          </a:xfrm>
        </p:grpSpPr>
        <p:sp>
          <p:nvSpPr>
            <p:cNvPr id="771" name="Google Shape;771;p33"/>
            <p:cNvSpPr/>
            <p:nvPr/>
          </p:nvSpPr>
          <p:spPr>
            <a:xfrm>
              <a:off x="267900" y="392875"/>
              <a:ext cx="1039422" cy="1222831"/>
            </a:xfrm>
            <a:custGeom>
              <a:avLst/>
              <a:gdLst/>
              <a:ahLst/>
              <a:cxnLst/>
              <a:rect l="l" t="t" r="r" b="b"/>
              <a:pathLst>
                <a:path w="23638" h="27809" extrusionOk="0">
                  <a:moveTo>
                    <a:pt x="12964" y="0"/>
                  </a:moveTo>
                  <a:cubicBezTo>
                    <a:pt x="9950" y="0"/>
                    <a:pt x="7434" y="2963"/>
                    <a:pt x="7304" y="6692"/>
                  </a:cubicBezTo>
                  <a:cubicBezTo>
                    <a:pt x="7283" y="7222"/>
                    <a:pt x="7325" y="7751"/>
                    <a:pt x="7394" y="8255"/>
                  </a:cubicBezTo>
                  <a:cubicBezTo>
                    <a:pt x="6070" y="8964"/>
                    <a:pt x="4990" y="10310"/>
                    <a:pt x="4412" y="11988"/>
                  </a:cubicBezTo>
                  <a:cubicBezTo>
                    <a:pt x="4015" y="12094"/>
                    <a:pt x="3645" y="12253"/>
                    <a:pt x="3290" y="12449"/>
                  </a:cubicBezTo>
                  <a:cubicBezTo>
                    <a:pt x="620" y="13996"/>
                    <a:pt x="1" y="17920"/>
                    <a:pt x="1897" y="21209"/>
                  </a:cubicBezTo>
                  <a:cubicBezTo>
                    <a:pt x="3289" y="23613"/>
                    <a:pt x="5610" y="25016"/>
                    <a:pt x="7798" y="25016"/>
                  </a:cubicBezTo>
                  <a:cubicBezTo>
                    <a:pt x="8040" y="25016"/>
                    <a:pt x="8280" y="24999"/>
                    <a:pt x="8517" y="24964"/>
                  </a:cubicBezTo>
                  <a:cubicBezTo>
                    <a:pt x="9889" y="26728"/>
                    <a:pt x="11806" y="27808"/>
                    <a:pt x="13925" y="27808"/>
                  </a:cubicBezTo>
                  <a:cubicBezTo>
                    <a:pt x="18050" y="27808"/>
                    <a:pt x="21408" y="23725"/>
                    <a:pt x="21472" y="18651"/>
                  </a:cubicBezTo>
                  <a:cubicBezTo>
                    <a:pt x="22663" y="17438"/>
                    <a:pt x="23437" y="15627"/>
                    <a:pt x="23527" y="13577"/>
                  </a:cubicBezTo>
                  <a:cubicBezTo>
                    <a:pt x="23638" y="9891"/>
                    <a:pt x="21408" y="6798"/>
                    <a:pt x="18474" y="6512"/>
                  </a:cubicBezTo>
                  <a:cubicBezTo>
                    <a:pt x="18363" y="2958"/>
                    <a:pt x="16064" y="93"/>
                    <a:pt x="13130" y="3"/>
                  </a:cubicBezTo>
                  <a:cubicBezTo>
                    <a:pt x="13075" y="1"/>
                    <a:pt x="13019" y="0"/>
                    <a:pt x="12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3"/>
            <p:cNvSpPr/>
            <p:nvPr/>
          </p:nvSpPr>
          <p:spPr>
            <a:xfrm>
              <a:off x="861804" y="1126611"/>
              <a:ext cx="80602" cy="983049"/>
            </a:xfrm>
            <a:custGeom>
              <a:avLst/>
              <a:gdLst/>
              <a:ahLst/>
              <a:cxnLst/>
              <a:rect l="l" t="t" r="r" b="b"/>
              <a:pathLst>
                <a:path w="1833" h="22356" extrusionOk="0">
                  <a:moveTo>
                    <a:pt x="705" y="0"/>
                  </a:moveTo>
                  <a:lnTo>
                    <a:pt x="0" y="22356"/>
                  </a:lnTo>
                  <a:lnTo>
                    <a:pt x="0" y="22356"/>
                  </a:lnTo>
                  <a:lnTo>
                    <a:pt x="1833" y="22287"/>
                  </a:lnTo>
                  <a:lnTo>
                    <a:pt x="7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3" name="Google Shape;773;p33"/>
          <p:cNvSpPr/>
          <p:nvPr/>
        </p:nvSpPr>
        <p:spPr>
          <a:xfrm>
            <a:off x="6692700" y="1383090"/>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3"/>
          <p:cNvSpPr/>
          <p:nvPr/>
        </p:nvSpPr>
        <p:spPr>
          <a:xfrm>
            <a:off x="3066900" y="797550"/>
            <a:ext cx="250671" cy="247440"/>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3"/>
          <p:cNvSpPr/>
          <p:nvPr/>
        </p:nvSpPr>
        <p:spPr>
          <a:xfrm>
            <a:off x="6185025" y="4197115"/>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3"/>
          <p:cNvSpPr/>
          <p:nvPr/>
        </p:nvSpPr>
        <p:spPr>
          <a:xfrm>
            <a:off x="1228650" y="2407590"/>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7" name="Google Shape;777;p33"/>
          <p:cNvGrpSpPr/>
          <p:nvPr/>
        </p:nvGrpSpPr>
        <p:grpSpPr>
          <a:xfrm rot="-359762">
            <a:off x="2447590" y="1467184"/>
            <a:ext cx="403966" cy="1408127"/>
            <a:chOff x="3871459" y="1524906"/>
            <a:chExt cx="919351" cy="3204630"/>
          </a:xfrm>
        </p:grpSpPr>
        <p:sp>
          <p:nvSpPr>
            <p:cNvPr id="778" name="Google Shape;778;p33"/>
            <p:cNvSpPr/>
            <p:nvPr/>
          </p:nvSpPr>
          <p:spPr>
            <a:xfrm>
              <a:off x="4246630" y="3135713"/>
              <a:ext cx="175910" cy="1593822"/>
            </a:xfrm>
            <a:custGeom>
              <a:avLst/>
              <a:gdLst/>
              <a:ahLst/>
              <a:cxnLst/>
              <a:rect l="l" t="t" r="r" b="b"/>
              <a:pathLst>
                <a:path w="663" h="6007" extrusionOk="0">
                  <a:moveTo>
                    <a:pt x="1" y="1"/>
                  </a:moveTo>
                  <a:lnTo>
                    <a:pt x="1" y="6007"/>
                  </a:lnTo>
                  <a:lnTo>
                    <a:pt x="504" y="5784"/>
                  </a:lnTo>
                  <a:lnTo>
                    <a:pt x="663" y="5387"/>
                  </a:lnTo>
                  <a:lnTo>
                    <a:pt x="504" y="5297"/>
                  </a:lnTo>
                  <a:lnTo>
                    <a:pt x="504" y="5101"/>
                  </a:lnTo>
                  <a:lnTo>
                    <a:pt x="663" y="4968"/>
                  </a:lnTo>
                  <a:lnTo>
                    <a:pt x="663" y="4746"/>
                  </a:lnTo>
                  <a:lnTo>
                    <a:pt x="440" y="4682"/>
                  </a:lnTo>
                  <a:lnTo>
                    <a:pt x="440" y="4481"/>
                  </a:lnTo>
                  <a:lnTo>
                    <a:pt x="663" y="4481"/>
                  </a:lnTo>
                  <a:lnTo>
                    <a:pt x="663" y="4174"/>
                  </a:lnTo>
                  <a:lnTo>
                    <a:pt x="398" y="4153"/>
                  </a:lnTo>
                  <a:lnTo>
                    <a:pt x="6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3"/>
            <p:cNvSpPr/>
            <p:nvPr/>
          </p:nvSpPr>
          <p:spPr>
            <a:xfrm>
              <a:off x="4298633" y="3135713"/>
              <a:ext cx="11409" cy="1574188"/>
            </a:xfrm>
            <a:custGeom>
              <a:avLst/>
              <a:gdLst/>
              <a:ahLst/>
              <a:cxnLst/>
              <a:rect l="l" t="t" r="r" b="b"/>
              <a:pathLst>
                <a:path w="43" h="5933" extrusionOk="0">
                  <a:moveTo>
                    <a:pt x="1" y="1"/>
                  </a:moveTo>
                  <a:lnTo>
                    <a:pt x="1" y="599"/>
                  </a:lnTo>
                  <a:lnTo>
                    <a:pt x="1" y="2008"/>
                  </a:lnTo>
                  <a:lnTo>
                    <a:pt x="1" y="3708"/>
                  </a:lnTo>
                  <a:lnTo>
                    <a:pt x="1" y="5186"/>
                  </a:lnTo>
                  <a:lnTo>
                    <a:pt x="1" y="5673"/>
                  </a:lnTo>
                  <a:lnTo>
                    <a:pt x="1" y="5895"/>
                  </a:lnTo>
                  <a:lnTo>
                    <a:pt x="1" y="5917"/>
                  </a:lnTo>
                  <a:cubicBezTo>
                    <a:pt x="1" y="5927"/>
                    <a:pt x="6" y="5932"/>
                    <a:pt x="11" y="5932"/>
                  </a:cubicBezTo>
                  <a:cubicBezTo>
                    <a:pt x="16" y="5932"/>
                    <a:pt x="22" y="5927"/>
                    <a:pt x="22" y="5917"/>
                  </a:cubicBezTo>
                  <a:lnTo>
                    <a:pt x="22" y="5318"/>
                  </a:lnTo>
                  <a:lnTo>
                    <a:pt x="22" y="3909"/>
                  </a:lnTo>
                  <a:lnTo>
                    <a:pt x="22" y="2209"/>
                  </a:lnTo>
                  <a:lnTo>
                    <a:pt x="22" y="731"/>
                  </a:lnTo>
                  <a:lnTo>
                    <a:pt x="22" y="244"/>
                  </a:lnTo>
                  <a:cubicBezTo>
                    <a:pt x="22" y="181"/>
                    <a:pt x="43" y="91"/>
                    <a:pt x="22" y="22"/>
                  </a:cubicBezTo>
                  <a:lnTo>
                    <a:pt x="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3"/>
            <p:cNvSpPr/>
            <p:nvPr/>
          </p:nvSpPr>
          <p:spPr>
            <a:xfrm>
              <a:off x="3871459" y="2135161"/>
              <a:ext cx="919351" cy="1527756"/>
            </a:xfrm>
            <a:custGeom>
              <a:avLst/>
              <a:gdLst/>
              <a:ahLst/>
              <a:cxnLst/>
              <a:rect l="l" t="t" r="r" b="b"/>
              <a:pathLst>
                <a:path w="3465" h="5758" extrusionOk="0">
                  <a:moveTo>
                    <a:pt x="2363" y="154"/>
                  </a:moveTo>
                  <a:cubicBezTo>
                    <a:pt x="2426" y="154"/>
                    <a:pt x="2474" y="197"/>
                    <a:pt x="2474" y="244"/>
                  </a:cubicBezTo>
                  <a:lnTo>
                    <a:pt x="2474" y="398"/>
                  </a:lnTo>
                  <a:cubicBezTo>
                    <a:pt x="2474" y="440"/>
                    <a:pt x="2426" y="509"/>
                    <a:pt x="2363" y="509"/>
                  </a:cubicBezTo>
                  <a:lnTo>
                    <a:pt x="1123" y="509"/>
                  </a:lnTo>
                  <a:cubicBezTo>
                    <a:pt x="1060" y="509"/>
                    <a:pt x="1017" y="440"/>
                    <a:pt x="1017" y="398"/>
                  </a:cubicBezTo>
                  <a:lnTo>
                    <a:pt x="1017" y="244"/>
                  </a:lnTo>
                  <a:cubicBezTo>
                    <a:pt x="1017" y="197"/>
                    <a:pt x="1060" y="154"/>
                    <a:pt x="1123" y="154"/>
                  </a:cubicBezTo>
                  <a:close/>
                  <a:moveTo>
                    <a:pt x="837" y="1"/>
                  </a:moveTo>
                  <a:cubicBezTo>
                    <a:pt x="377" y="1"/>
                    <a:pt x="0" y="377"/>
                    <a:pt x="0" y="837"/>
                  </a:cubicBezTo>
                  <a:lnTo>
                    <a:pt x="0" y="4015"/>
                  </a:lnTo>
                  <a:cubicBezTo>
                    <a:pt x="0" y="4481"/>
                    <a:pt x="196" y="4921"/>
                    <a:pt x="509" y="5249"/>
                  </a:cubicBezTo>
                  <a:cubicBezTo>
                    <a:pt x="837" y="5583"/>
                    <a:pt x="1282" y="5758"/>
                    <a:pt x="1743" y="5758"/>
                  </a:cubicBezTo>
                  <a:cubicBezTo>
                    <a:pt x="2209" y="5758"/>
                    <a:pt x="2649" y="5583"/>
                    <a:pt x="2956" y="5249"/>
                  </a:cubicBezTo>
                  <a:cubicBezTo>
                    <a:pt x="3289" y="4921"/>
                    <a:pt x="3464" y="4481"/>
                    <a:pt x="3464" y="4015"/>
                  </a:cubicBezTo>
                  <a:lnTo>
                    <a:pt x="3464" y="837"/>
                  </a:lnTo>
                  <a:cubicBezTo>
                    <a:pt x="3464" y="377"/>
                    <a:pt x="3109" y="1"/>
                    <a:pt x="2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3"/>
            <p:cNvSpPr/>
            <p:nvPr/>
          </p:nvSpPr>
          <p:spPr>
            <a:xfrm>
              <a:off x="3952914" y="2309481"/>
              <a:ext cx="762013" cy="1248101"/>
            </a:xfrm>
            <a:custGeom>
              <a:avLst/>
              <a:gdLst/>
              <a:ahLst/>
              <a:cxnLst/>
              <a:rect l="l" t="t" r="r" b="b"/>
              <a:pathLst>
                <a:path w="2872" h="4704" extrusionOk="0">
                  <a:moveTo>
                    <a:pt x="2122" y="43"/>
                  </a:moveTo>
                  <a:cubicBezTo>
                    <a:pt x="2188" y="43"/>
                    <a:pt x="2254" y="48"/>
                    <a:pt x="2320" y="69"/>
                  </a:cubicBezTo>
                  <a:cubicBezTo>
                    <a:pt x="2606" y="138"/>
                    <a:pt x="2802" y="403"/>
                    <a:pt x="2829" y="710"/>
                  </a:cubicBezTo>
                  <a:lnTo>
                    <a:pt x="2829" y="954"/>
                  </a:lnTo>
                  <a:lnTo>
                    <a:pt x="2829" y="2167"/>
                  </a:lnTo>
                  <a:lnTo>
                    <a:pt x="2829" y="3205"/>
                  </a:lnTo>
                  <a:cubicBezTo>
                    <a:pt x="2829" y="3401"/>
                    <a:pt x="2802" y="3602"/>
                    <a:pt x="2718" y="3777"/>
                  </a:cubicBezTo>
                  <a:cubicBezTo>
                    <a:pt x="2585" y="4131"/>
                    <a:pt x="2299" y="4417"/>
                    <a:pt x="1966" y="4550"/>
                  </a:cubicBezTo>
                  <a:cubicBezTo>
                    <a:pt x="1791" y="4619"/>
                    <a:pt x="1611" y="4661"/>
                    <a:pt x="1436" y="4661"/>
                  </a:cubicBezTo>
                  <a:cubicBezTo>
                    <a:pt x="1060" y="4661"/>
                    <a:pt x="684" y="4508"/>
                    <a:pt x="446" y="4243"/>
                  </a:cubicBezTo>
                  <a:cubicBezTo>
                    <a:pt x="181" y="3978"/>
                    <a:pt x="48" y="3623"/>
                    <a:pt x="48" y="3268"/>
                  </a:cubicBezTo>
                  <a:lnTo>
                    <a:pt x="48" y="2500"/>
                  </a:lnTo>
                  <a:lnTo>
                    <a:pt x="48" y="1197"/>
                  </a:lnTo>
                  <a:lnTo>
                    <a:pt x="48" y="779"/>
                  </a:lnTo>
                  <a:lnTo>
                    <a:pt x="48" y="710"/>
                  </a:lnTo>
                  <a:cubicBezTo>
                    <a:pt x="48" y="557"/>
                    <a:pt x="91" y="424"/>
                    <a:pt x="181" y="313"/>
                  </a:cubicBezTo>
                  <a:cubicBezTo>
                    <a:pt x="265" y="180"/>
                    <a:pt x="419" y="90"/>
                    <a:pt x="551" y="69"/>
                  </a:cubicBezTo>
                  <a:cubicBezTo>
                    <a:pt x="620" y="48"/>
                    <a:pt x="684" y="48"/>
                    <a:pt x="753" y="48"/>
                  </a:cubicBezTo>
                  <a:lnTo>
                    <a:pt x="1923" y="48"/>
                  </a:lnTo>
                  <a:cubicBezTo>
                    <a:pt x="1989" y="48"/>
                    <a:pt x="2056" y="43"/>
                    <a:pt x="2122" y="43"/>
                  </a:cubicBezTo>
                  <a:close/>
                  <a:moveTo>
                    <a:pt x="718" y="0"/>
                  </a:moveTo>
                  <a:cubicBezTo>
                    <a:pt x="647" y="0"/>
                    <a:pt x="575" y="6"/>
                    <a:pt x="509" y="27"/>
                  </a:cubicBezTo>
                  <a:cubicBezTo>
                    <a:pt x="202" y="117"/>
                    <a:pt x="1" y="382"/>
                    <a:pt x="1" y="689"/>
                  </a:cubicBezTo>
                  <a:lnTo>
                    <a:pt x="1" y="933"/>
                  </a:lnTo>
                  <a:lnTo>
                    <a:pt x="1" y="2188"/>
                  </a:lnTo>
                  <a:lnTo>
                    <a:pt x="1" y="3226"/>
                  </a:lnTo>
                  <a:cubicBezTo>
                    <a:pt x="1" y="3448"/>
                    <a:pt x="22" y="3665"/>
                    <a:pt x="133" y="3867"/>
                  </a:cubicBezTo>
                  <a:cubicBezTo>
                    <a:pt x="265" y="4195"/>
                    <a:pt x="551" y="4486"/>
                    <a:pt x="906" y="4619"/>
                  </a:cubicBezTo>
                  <a:cubicBezTo>
                    <a:pt x="1060" y="4682"/>
                    <a:pt x="1261" y="4703"/>
                    <a:pt x="1436" y="4703"/>
                  </a:cubicBezTo>
                  <a:cubicBezTo>
                    <a:pt x="1812" y="4703"/>
                    <a:pt x="2167" y="4571"/>
                    <a:pt x="2432" y="4306"/>
                  </a:cubicBezTo>
                  <a:cubicBezTo>
                    <a:pt x="2696" y="4041"/>
                    <a:pt x="2871" y="3692"/>
                    <a:pt x="2871" y="3316"/>
                  </a:cubicBezTo>
                  <a:lnTo>
                    <a:pt x="2871" y="2521"/>
                  </a:lnTo>
                  <a:lnTo>
                    <a:pt x="2871" y="1176"/>
                  </a:lnTo>
                  <a:lnTo>
                    <a:pt x="2871" y="752"/>
                  </a:lnTo>
                  <a:lnTo>
                    <a:pt x="2871" y="689"/>
                  </a:lnTo>
                  <a:cubicBezTo>
                    <a:pt x="2871" y="535"/>
                    <a:pt x="2802" y="382"/>
                    <a:pt x="2718" y="271"/>
                  </a:cubicBezTo>
                  <a:cubicBezTo>
                    <a:pt x="2628" y="138"/>
                    <a:pt x="2495" y="69"/>
                    <a:pt x="2342" y="27"/>
                  </a:cubicBezTo>
                  <a:cubicBezTo>
                    <a:pt x="2273" y="6"/>
                    <a:pt x="2209" y="6"/>
                    <a:pt x="2119" y="6"/>
                  </a:cubicBezTo>
                  <a:lnTo>
                    <a:pt x="928" y="6"/>
                  </a:lnTo>
                  <a:cubicBezTo>
                    <a:pt x="861" y="6"/>
                    <a:pt x="790" y="0"/>
                    <a:pt x="718"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3"/>
            <p:cNvSpPr/>
            <p:nvPr/>
          </p:nvSpPr>
          <p:spPr>
            <a:xfrm>
              <a:off x="4141295" y="2462576"/>
              <a:ext cx="386579" cy="878499"/>
            </a:xfrm>
            <a:custGeom>
              <a:avLst/>
              <a:gdLst/>
              <a:ahLst/>
              <a:cxnLst/>
              <a:rect l="l" t="t" r="r" b="b"/>
              <a:pathLst>
                <a:path w="1457" h="3311" extrusionOk="0">
                  <a:moveTo>
                    <a:pt x="583" y="40"/>
                  </a:moveTo>
                  <a:cubicBezTo>
                    <a:pt x="640" y="40"/>
                    <a:pt x="697" y="43"/>
                    <a:pt x="747" y="43"/>
                  </a:cubicBezTo>
                  <a:cubicBezTo>
                    <a:pt x="796" y="43"/>
                    <a:pt x="846" y="41"/>
                    <a:pt x="895" y="41"/>
                  </a:cubicBezTo>
                  <a:cubicBezTo>
                    <a:pt x="1000" y="41"/>
                    <a:pt x="1102" y="51"/>
                    <a:pt x="1192" y="112"/>
                  </a:cubicBezTo>
                  <a:cubicBezTo>
                    <a:pt x="1324" y="202"/>
                    <a:pt x="1388" y="356"/>
                    <a:pt x="1388" y="509"/>
                  </a:cubicBezTo>
                  <a:lnTo>
                    <a:pt x="1388" y="732"/>
                  </a:lnTo>
                  <a:lnTo>
                    <a:pt x="1388" y="1611"/>
                  </a:lnTo>
                  <a:lnTo>
                    <a:pt x="1388" y="2516"/>
                  </a:lnTo>
                  <a:lnTo>
                    <a:pt x="1388" y="2781"/>
                  </a:lnTo>
                  <a:cubicBezTo>
                    <a:pt x="1388" y="2914"/>
                    <a:pt x="1367" y="3025"/>
                    <a:pt x="1277" y="3115"/>
                  </a:cubicBezTo>
                  <a:cubicBezTo>
                    <a:pt x="1192" y="3200"/>
                    <a:pt x="1081" y="3247"/>
                    <a:pt x="970" y="3247"/>
                  </a:cubicBezTo>
                  <a:lnTo>
                    <a:pt x="419" y="3247"/>
                  </a:lnTo>
                  <a:cubicBezTo>
                    <a:pt x="308" y="3221"/>
                    <a:pt x="196" y="3157"/>
                    <a:pt x="133" y="3067"/>
                  </a:cubicBezTo>
                  <a:cubicBezTo>
                    <a:pt x="64" y="2982"/>
                    <a:pt x="43" y="2871"/>
                    <a:pt x="43" y="2760"/>
                  </a:cubicBezTo>
                  <a:lnTo>
                    <a:pt x="43" y="2495"/>
                  </a:lnTo>
                  <a:lnTo>
                    <a:pt x="43" y="1568"/>
                  </a:lnTo>
                  <a:lnTo>
                    <a:pt x="43" y="684"/>
                  </a:lnTo>
                  <a:lnTo>
                    <a:pt x="43" y="509"/>
                  </a:lnTo>
                  <a:cubicBezTo>
                    <a:pt x="43" y="308"/>
                    <a:pt x="154" y="154"/>
                    <a:pt x="329" y="91"/>
                  </a:cubicBezTo>
                  <a:cubicBezTo>
                    <a:pt x="398" y="48"/>
                    <a:pt x="491" y="40"/>
                    <a:pt x="583" y="40"/>
                  </a:cubicBezTo>
                  <a:close/>
                  <a:moveTo>
                    <a:pt x="530" y="1"/>
                  </a:moveTo>
                  <a:cubicBezTo>
                    <a:pt x="461" y="1"/>
                    <a:pt x="371" y="1"/>
                    <a:pt x="308" y="22"/>
                  </a:cubicBezTo>
                  <a:cubicBezTo>
                    <a:pt x="218" y="70"/>
                    <a:pt x="133" y="154"/>
                    <a:pt x="64" y="244"/>
                  </a:cubicBezTo>
                  <a:cubicBezTo>
                    <a:pt x="0" y="334"/>
                    <a:pt x="0" y="440"/>
                    <a:pt x="0" y="552"/>
                  </a:cubicBezTo>
                  <a:lnTo>
                    <a:pt x="0" y="1304"/>
                  </a:lnTo>
                  <a:lnTo>
                    <a:pt x="0" y="2320"/>
                  </a:lnTo>
                  <a:lnTo>
                    <a:pt x="0" y="2824"/>
                  </a:lnTo>
                  <a:cubicBezTo>
                    <a:pt x="0" y="3046"/>
                    <a:pt x="175" y="3247"/>
                    <a:pt x="398" y="3290"/>
                  </a:cubicBezTo>
                  <a:cubicBezTo>
                    <a:pt x="461" y="3311"/>
                    <a:pt x="530" y="3311"/>
                    <a:pt x="572" y="3311"/>
                  </a:cubicBezTo>
                  <a:lnTo>
                    <a:pt x="970" y="3311"/>
                  </a:lnTo>
                  <a:cubicBezTo>
                    <a:pt x="970" y="3311"/>
                    <a:pt x="971" y="3311"/>
                    <a:pt x="972" y="3311"/>
                  </a:cubicBezTo>
                  <a:lnTo>
                    <a:pt x="972" y="3311"/>
                  </a:lnTo>
                  <a:cubicBezTo>
                    <a:pt x="1193" y="3289"/>
                    <a:pt x="1409" y="3135"/>
                    <a:pt x="1430" y="2892"/>
                  </a:cubicBezTo>
                  <a:cubicBezTo>
                    <a:pt x="1457" y="2824"/>
                    <a:pt x="1457" y="2760"/>
                    <a:pt x="1457" y="2691"/>
                  </a:cubicBezTo>
                  <a:lnTo>
                    <a:pt x="1457" y="1876"/>
                  </a:lnTo>
                  <a:lnTo>
                    <a:pt x="1457" y="885"/>
                  </a:lnTo>
                  <a:lnTo>
                    <a:pt x="1457" y="573"/>
                  </a:lnTo>
                  <a:cubicBezTo>
                    <a:pt x="1457" y="488"/>
                    <a:pt x="1457" y="398"/>
                    <a:pt x="1409" y="308"/>
                  </a:cubicBezTo>
                  <a:cubicBezTo>
                    <a:pt x="1346" y="112"/>
                    <a:pt x="1166" y="1"/>
                    <a:pt x="948"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3"/>
            <p:cNvSpPr/>
            <p:nvPr/>
          </p:nvSpPr>
          <p:spPr>
            <a:xfrm>
              <a:off x="4141295" y="2732414"/>
              <a:ext cx="386579" cy="11409"/>
            </a:xfrm>
            <a:custGeom>
              <a:avLst/>
              <a:gdLst/>
              <a:ahLst/>
              <a:cxnLst/>
              <a:rect l="l" t="t" r="r" b="b"/>
              <a:pathLst>
                <a:path w="1457" h="43" extrusionOk="0">
                  <a:moveTo>
                    <a:pt x="22" y="1"/>
                  </a:moveTo>
                  <a:cubicBezTo>
                    <a:pt x="0" y="1"/>
                    <a:pt x="0" y="43"/>
                    <a:pt x="22" y="43"/>
                  </a:cubicBezTo>
                  <a:lnTo>
                    <a:pt x="1430" y="43"/>
                  </a:lnTo>
                  <a:cubicBezTo>
                    <a:pt x="1457" y="43"/>
                    <a:pt x="1457" y="1"/>
                    <a:pt x="1430"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3"/>
            <p:cNvSpPr/>
            <p:nvPr/>
          </p:nvSpPr>
          <p:spPr>
            <a:xfrm>
              <a:off x="4141295" y="3024806"/>
              <a:ext cx="386579" cy="18573"/>
            </a:xfrm>
            <a:custGeom>
              <a:avLst/>
              <a:gdLst/>
              <a:ahLst/>
              <a:cxnLst/>
              <a:rect l="l" t="t" r="r" b="b"/>
              <a:pathLst>
                <a:path w="1457" h="70" extrusionOk="0">
                  <a:moveTo>
                    <a:pt x="22" y="0"/>
                  </a:moveTo>
                  <a:cubicBezTo>
                    <a:pt x="0" y="0"/>
                    <a:pt x="0" y="69"/>
                    <a:pt x="22" y="69"/>
                  </a:cubicBezTo>
                  <a:lnTo>
                    <a:pt x="1430" y="69"/>
                  </a:lnTo>
                  <a:cubicBezTo>
                    <a:pt x="1457" y="69"/>
                    <a:pt x="1457" y="0"/>
                    <a:pt x="1430"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3"/>
            <p:cNvSpPr/>
            <p:nvPr/>
          </p:nvSpPr>
          <p:spPr>
            <a:xfrm>
              <a:off x="4012082" y="1524906"/>
              <a:ext cx="726725" cy="718772"/>
            </a:xfrm>
            <a:custGeom>
              <a:avLst/>
              <a:gdLst/>
              <a:ahLst/>
              <a:cxnLst/>
              <a:rect l="l" t="t" r="r" b="b"/>
              <a:pathLst>
                <a:path w="2739" h="2709" extrusionOk="0">
                  <a:moveTo>
                    <a:pt x="1399" y="0"/>
                  </a:moveTo>
                  <a:cubicBezTo>
                    <a:pt x="998" y="0"/>
                    <a:pt x="587" y="169"/>
                    <a:pt x="328" y="489"/>
                  </a:cubicBezTo>
                  <a:cubicBezTo>
                    <a:pt x="154" y="712"/>
                    <a:pt x="42" y="977"/>
                    <a:pt x="21" y="1241"/>
                  </a:cubicBezTo>
                  <a:cubicBezTo>
                    <a:pt x="0" y="1527"/>
                    <a:pt x="64" y="1813"/>
                    <a:pt x="223" y="2057"/>
                  </a:cubicBezTo>
                  <a:cubicBezTo>
                    <a:pt x="286" y="2147"/>
                    <a:pt x="419" y="2301"/>
                    <a:pt x="419" y="2301"/>
                  </a:cubicBezTo>
                  <a:lnTo>
                    <a:pt x="752" y="2301"/>
                  </a:lnTo>
                  <a:cubicBezTo>
                    <a:pt x="752" y="2301"/>
                    <a:pt x="572" y="2168"/>
                    <a:pt x="487" y="2078"/>
                  </a:cubicBezTo>
                  <a:cubicBezTo>
                    <a:pt x="355" y="1903"/>
                    <a:pt x="265" y="1681"/>
                    <a:pt x="244" y="1437"/>
                  </a:cubicBezTo>
                  <a:cubicBezTo>
                    <a:pt x="223" y="1326"/>
                    <a:pt x="244" y="1194"/>
                    <a:pt x="265" y="1088"/>
                  </a:cubicBezTo>
                  <a:cubicBezTo>
                    <a:pt x="286" y="955"/>
                    <a:pt x="328" y="865"/>
                    <a:pt x="397" y="754"/>
                  </a:cubicBezTo>
                  <a:cubicBezTo>
                    <a:pt x="530" y="558"/>
                    <a:pt x="705" y="399"/>
                    <a:pt x="906" y="315"/>
                  </a:cubicBezTo>
                  <a:cubicBezTo>
                    <a:pt x="1055" y="238"/>
                    <a:pt x="1217" y="204"/>
                    <a:pt x="1382" y="204"/>
                  </a:cubicBezTo>
                  <a:cubicBezTo>
                    <a:pt x="1458" y="204"/>
                    <a:pt x="1534" y="211"/>
                    <a:pt x="1610" y="225"/>
                  </a:cubicBezTo>
                  <a:cubicBezTo>
                    <a:pt x="2076" y="315"/>
                    <a:pt x="2426" y="712"/>
                    <a:pt x="2516" y="1173"/>
                  </a:cubicBezTo>
                  <a:cubicBezTo>
                    <a:pt x="2516" y="1220"/>
                    <a:pt x="2537" y="1284"/>
                    <a:pt x="2537" y="1353"/>
                  </a:cubicBezTo>
                  <a:cubicBezTo>
                    <a:pt x="2516" y="1591"/>
                    <a:pt x="2447" y="1813"/>
                    <a:pt x="2315" y="2036"/>
                  </a:cubicBezTo>
                  <a:cubicBezTo>
                    <a:pt x="2251" y="2099"/>
                    <a:pt x="2161" y="2211"/>
                    <a:pt x="2076" y="2253"/>
                  </a:cubicBezTo>
                  <a:cubicBezTo>
                    <a:pt x="2029" y="2301"/>
                    <a:pt x="1986" y="2322"/>
                    <a:pt x="1944" y="2364"/>
                  </a:cubicBezTo>
                  <a:cubicBezTo>
                    <a:pt x="1896" y="2364"/>
                    <a:pt x="1875" y="2385"/>
                    <a:pt x="1854" y="2385"/>
                  </a:cubicBezTo>
                  <a:cubicBezTo>
                    <a:pt x="1833" y="2412"/>
                    <a:pt x="1811" y="2412"/>
                    <a:pt x="1785" y="2433"/>
                  </a:cubicBezTo>
                  <a:cubicBezTo>
                    <a:pt x="1635" y="2481"/>
                    <a:pt x="1464" y="2510"/>
                    <a:pt x="1300" y="2510"/>
                  </a:cubicBezTo>
                  <a:cubicBezTo>
                    <a:pt x="1175" y="2510"/>
                    <a:pt x="1054" y="2493"/>
                    <a:pt x="948" y="2454"/>
                  </a:cubicBezTo>
                  <a:lnTo>
                    <a:pt x="572" y="2454"/>
                  </a:lnTo>
                  <a:cubicBezTo>
                    <a:pt x="805" y="2620"/>
                    <a:pt x="1069" y="2709"/>
                    <a:pt x="1353" y="2709"/>
                  </a:cubicBezTo>
                  <a:cubicBezTo>
                    <a:pt x="1451" y="2709"/>
                    <a:pt x="1551" y="2698"/>
                    <a:pt x="1653" y="2677"/>
                  </a:cubicBezTo>
                  <a:cubicBezTo>
                    <a:pt x="2182" y="2565"/>
                    <a:pt x="2627" y="2121"/>
                    <a:pt x="2712" y="1570"/>
                  </a:cubicBezTo>
                  <a:cubicBezTo>
                    <a:pt x="2738" y="1506"/>
                    <a:pt x="2738" y="1416"/>
                    <a:pt x="2738" y="1353"/>
                  </a:cubicBezTo>
                  <a:cubicBezTo>
                    <a:pt x="2738" y="775"/>
                    <a:pt x="2383" y="267"/>
                    <a:pt x="1833" y="71"/>
                  </a:cubicBezTo>
                  <a:cubicBezTo>
                    <a:pt x="1695" y="24"/>
                    <a:pt x="1547" y="0"/>
                    <a:pt x="13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6" name="Google Shape;786;p33"/>
          <p:cNvGrpSpPr/>
          <p:nvPr/>
        </p:nvGrpSpPr>
        <p:grpSpPr>
          <a:xfrm>
            <a:off x="6054613" y="1256184"/>
            <a:ext cx="3509798" cy="1488278"/>
            <a:chOff x="6054613" y="1256184"/>
            <a:chExt cx="3509798" cy="1488278"/>
          </a:xfrm>
        </p:grpSpPr>
        <p:sp>
          <p:nvSpPr>
            <p:cNvPr id="787" name="Google Shape;787;p33"/>
            <p:cNvSpPr/>
            <p:nvPr/>
          </p:nvSpPr>
          <p:spPr>
            <a:xfrm>
              <a:off x="6054613" y="1256184"/>
              <a:ext cx="3509798" cy="1488278"/>
            </a:xfrm>
            <a:custGeom>
              <a:avLst/>
              <a:gdLst/>
              <a:ahLst/>
              <a:cxnLst/>
              <a:rect l="l" t="t" r="r" b="b"/>
              <a:pathLst>
                <a:path w="31429" h="13327" extrusionOk="0">
                  <a:moveTo>
                    <a:pt x="29374" y="1"/>
                  </a:moveTo>
                  <a:cubicBezTo>
                    <a:pt x="29374" y="1"/>
                    <a:pt x="21917" y="3597"/>
                    <a:pt x="20238" y="4084"/>
                  </a:cubicBezTo>
                  <a:cubicBezTo>
                    <a:pt x="18564" y="4550"/>
                    <a:pt x="15736" y="5080"/>
                    <a:pt x="15736" y="5080"/>
                  </a:cubicBezTo>
                  <a:cubicBezTo>
                    <a:pt x="15736" y="5080"/>
                    <a:pt x="15228" y="5186"/>
                    <a:pt x="14711" y="5186"/>
                  </a:cubicBezTo>
                  <a:cubicBezTo>
                    <a:pt x="14453" y="5186"/>
                    <a:pt x="14193" y="5159"/>
                    <a:pt x="13994" y="5080"/>
                  </a:cubicBezTo>
                  <a:cubicBezTo>
                    <a:pt x="13472" y="4875"/>
                    <a:pt x="12155" y="4280"/>
                    <a:pt x="11040" y="4280"/>
                  </a:cubicBezTo>
                  <a:cubicBezTo>
                    <a:pt x="10831" y="4280"/>
                    <a:pt x="10628" y="4301"/>
                    <a:pt x="10440" y="4349"/>
                  </a:cubicBezTo>
                  <a:cubicBezTo>
                    <a:pt x="9269" y="4656"/>
                    <a:pt x="5297" y="5896"/>
                    <a:pt x="4969" y="6113"/>
                  </a:cubicBezTo>
                  <a:cubicBezTo>
                    <a:pt x="4614" y="6335"/>
                    <a:pt x="3708" y="6934"/>
                    <a:pt x="3777" y="7151"/>
                  </a:cubicBezTo>
                  <a:cubicBezTo>
                    <a:pt x="3841" y="7394"/>
                    <a:pt x="3841" y="7569"/>
                    <a:pt x="4725" y="7569"/>
                  </a:cubicBezTo>
                  <a:cubicBezTo>
                    <a:pt x="5501" y="7569"/>
                    <a:pt x="7005" y="7277"/>
                    <a:pt x="7433" y="7277"/>
                  </a:cubicBezTo>
                  <a:cubicBezTo>
                    <a:pt x="7504" y="7277"/>
                    <a:pt x="7545" y="7286"/>
                    <a:pt x="7548" y="7304"/>
                  </a:cubicBezTo>
                  <a:cubicBezTo>
                    <a:pt x="7575" y="7416"/>
                    <a:pt x="5874" y="8586"/>
                    <a:pt x="5101" y="8787"/>
                  </a:cubicBezTo>
                  <a:cubicBezTo>
                    <a:pt x="4328" y="9005"/>
                    <a:pt x="1" y="10111"/>
                    <a:pt x="1" y="10461"/>
                  </a:cubicBezTo>
                  <a:cubicBezTo>
                    <a:pt x="1" y="10837"/>
                    <a:pt x="223" y="11038"/>
                    <a:pt x="753" y="11059"/>
                  </a:cubicBezTo>
                  <a:lnTo>
                    <a:pt x="2363" y="11059"/>
                  </a:lnTo>
                  <a:cubicBezTo>
                    <a:pt x="2363" y="11059"/>
                    <a:pt x="2718" y="11277"/>
                    <a:pt x="3157" y="11568"/>
                  </a:cubicBezTo>
                  <a:cubicBezTo>
                    <a:pt x="3576" y="11854"/>
                    <a:pt x="4153" y="12336"/>
                    <a:pt x="4614" y="12405"/>
                  </a:cubicBezTo>
                  <a:cubicBezTo>
                    <a:pt x="4776" y="12426"/>
                    <a:pt x="4906" y="12433"/>
                    <a:pt x="5008" y="12433"/>
                  </a:cubicBezTo>
                  <a:cubicBezTo>
                    <a:pt x="5210" y="12433"/>
                    <a:pt x="5297" y="12405"/>
                    <a:pt x="5297" y="12405"/>
                  </a:cubicBezTo>
                  <a:cubicBezTo>
                    <a:pt x="5297" y="12405"/>
                    <a:pt x="5806" y="13109"/>
                    <a:pt x="5938" y="13109"/>
                  </a:cubicBezTo>
                  <a:cubicBezTo>
                    <a:pt x="6053" y="13109"/>
                    <a:pt x="8997" y="13326"/>
                    <a:pt x="10150" y="13326"/>
                  </a:cubicBezTo>
                  <a:cubicBezTo>
                    <a:pt x="10321" y="13326"/>
                    <a:pt x="10453" y="13321"/>
                    <a:pt x="10530" y="13310"/>
                  </a:cubicBezTo>
                  <a:cubicBezTo>
                    <a:pt x="11150" y="13220"/>
                    <a:pt x="14920" y="11436"/>
                    <a:pt x="15318" y="11171"/>
                  </a:cubicBezTo>
                  <a:cubicBezTo>
                    <a:pt x="15736" y="10927"/>
                    <a:pt x="15471" y="10641"/>
                    <a:pt x="16112" y="10482"/>
                  </a:cubicBezTo>
                  <a:cubicBezTo>
                    <a:pt x="16753" y="10350"/>
                    <a:pt x="29708" y="7792"/>
                    <a:pt x="29708" y="7792"/>
                  </a:cubicBezTo>
                  <a:cubicBezTo>
                    <a:pt x="29708" y="7792"/>
                    <a:pt x="31429" y="3931"/>
                    <a:pt x="30544" y="3004"/>
                  </a:cubicBezTo>
                  <a:cubicBezTo>
                    <a:pt x="29660" y="2077"/>
                    <a:pt x="29374" y="1"/>
                    <a:pt x="293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3"/>
            <p:cNvSpPr/>
            <p:nvPr/>
          </p:nvSpPr>
          <p:spPr>
            <a:xfrm>
              <a:off x="6631299" y="2402746"/>
              <a:ext cx="480979" cy="332230"/>
            </a:xfrm>
            <a:custGeom>
              <a:avLst/>
              <a:gdLst/>
              <a:ahLst/>
              <a:cxnLst/>
              <a:rect l="l" t="t" r="r" b="b"/>
              <a:pathLst>
                <a:path w="4307" h="2975" extrusionOk="0">
                  <a:moveTo>
                    <a:pt x="290" y="1"/>
                  </a:moveTo>
                  <a:cubicBezTo>
                    <a:pt x="250" y="1"/>
                    <a:pt x="213" y="7"/>
                    <a:pt x="181" y="19"/>
                  </a:cubicBezTo>
                  <a:cubicBezTo>
                    <a:pt x="112" y="40"/>
                    <a:pt x="70" y="83"/>
                    <a:pt x="70" y="130"/>
                  </a:cubicBezTo>
                  <a:cubicBezTo>
                    <a:pt x="1" y="459"/>
                    <a:pt x="689" y="1190"/>
                    <a:pt x="1060" y="1587"/>
                  </a:cubicBezTo>
                  <a:cubicBezTo>
                    <a:pt x="1086" y="1608"/>
                    <a:pt x="1129" y="1650"/>
                    <a:pt x="1150" y="1672"/>
                  </a:cubicBezTo>
                  <a:cubicBezTo>
                    <a:pt x="1484" y="2027"/>
                    <a:pt x="2321" y="2689"/>
                    <a:pt x="2564" y="2821"/>
                  </a:cubicBezTo>
                  <a:cubicBezTo>
                    <a:pt x="2781" y="2953"/>
                    <a:pt x="2893" y="2975"/>
                    <a:pt x="2893" y="2975"/>
                  </a:cubicBezTo>
                  <a:lnTo>
                    <a:pt x="2914" y="2953"/>
                  </a:lnTo>
                  <a:cubicBezTo>
                    <a:pt x="2914" y="2953"/>
                    <a:pt x="2808" y="2911"/>
                    <a:pt x="2564" y="2800"/>
                  </a:cubicBezTo>
                  <a:cubicBezTo>
                    <a:pt x="2342" y="2667"/>
                    <a:pt x="1505" y="2005"/>
                    <a:pt x="1171" y="1650"/>
                  </a:cubicBezTo>
                  <a:cubicBezTo>
                    <a:pt x="1150" y="1629"/>
                    <a:pt x="1108" y="1587"/>
                    <a:pt x="1086" y="1566"/>
                  </a:cubicBezTo>
                  <a:cubicBezTo>
                    <a:pt x="732" y="1190"/>
                    <a:pt x="27" y="438"/>
                    <a:pt x="91" y="152"/>
                  </a:cubicBezTo>
                  <a:cubicBezTo>
                    <a:pt x="112" y="109"/>
                    <a:pt x="133" y="62"/>
                    <a:pt x="181" y="40"/>
                  </a:cubicBezTo>
                  <a:cubicBezTo>
                    <a:pt x="211" y="29"/>
                    <a:pt x="246" y="23"/>
                    <a:pt x="285" y="23"/>
                  </a:cubicBezTo>
                  <a:cubicBezTo>
                    <a:pt x="611" y="23"/>
                    <a:pt x="1209" y="411"/>
                    <a:pt x="1701" y="724"/>
                  </a:cubicBezTo>
                  <a:cubicBezTo>
                    <a:pt x="2013" y="925"/>
                    <a:pt x="2321" y="1100"/>
                    <a:pt x="2495" y="1169"/>
                  </a:cubicBezTo>
                  <a:cubicBezTo>
                    <a:pt x="2595" y="1203"/>
                    <a:pt x="2724" y="1217"/>
                    <a:pt x="2867" y="1217"/>
                  </a:cubicBezTo>
                  <a:cubicBezTo>
                    <a:pt x="3452" y="1217"/>
                    <a:pt x="4273" y="984"/>
                    <a:pt x="4307" y="967"/>
                  </a:cubicBezTo>
                  <a:lnTo>
                    <a:pt x="4285" y="946"/>
                  </a:lnTo>
                  <a:cubicBezTo>
                    <a:pt x="4285" y="946"/>
                    <a:pt x="3451" y="1191"/>
                    <a:pt x="2862" y="1191"/>
                  </a:cubicBezTo>
                  <a:cubicBezTo>
                    <a:pt x="2721" y="1191"/>
                    <a:pt x="2594" y="1177"/>
                    <a:pt x="2495" y="1142"/>
                  </a:cubicBezTo>
                  <a:cubicBezTo>
                    <a:pt x="2321" y="1078"/>
                    <a:pt x="2035" y="877"/>
                    <a:pt x="1701" y="681"/>
                  </a:cubicBezTo>
                  <a:cubicBezTo>
                    <a:pt x="1193" y="366"/>
                    <a:pt x="614" y="1"/>
                    <a:pt x="29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3"/>
            <p:cNvSpPr/>
            <p:nvPr/>
          </p:nvSpPr>
          <p:spPr>
            <a:xfrm>
              <a:off x="6488803" y="2385437"/>
              <a:ext cx="160364" cy="256068"/>
            </a:xfrm>
            <a:custGeom>
              <a:avLst/>
              <a:gdLst/>
              <a:ahLst/>
              <a:cxnLst/>
              <a:rect l="l" t="t" r="r" b="b"/>
              <a:pathLst>
                <a:path w="1436" h="2293" extrusionOk="0">
                  <a:moveTo>
                    <a:pt x="488" y="1"/>
                  </a:moveTo>
                  <a:cubicBezTo>
                    <a:pt x="420" y="1"/>
                    <a:pt x="358" y="13"/>
                    <a:pt x="308" y="42"/>
                  </a:cubicBezTo>
                  <a:cubicBezTo>
                    <a:pt x="0" y="217"/>
                    <a:pt x="376" y="947"/>
                    <a:pt x="398" y="969"/>
                  </a:cubicBezTo>
                  <a:cubicBezTo>
                    <a:pt x="419" y="1011"/>
                    <a:pt x="1213" y="2139"/>
                    <a:pt x="1409" y="2293"/>
                  </a:cubicBezTo>
                  <a:lnTo>
                    <a:pt x="1436" y="2272"/>
                  </a:lnTo>
                  <a:cubicBezTo>
                    <a:pt x="1256" y="2118"/>
                    <a:pt x="440" y="969"/>
                    <a:pt x="419" y="947"/>
                  </a:cubicBezTo>
                  <a:cubicBezTo>
                    <a:pt x="419" y="947"/>
                    <a:pt x="43" y="238"/>
                    <a:pt x="329" y="84"/>
                  </a:cubicBezTo>
                  <a:cubicBezTo>
                    <a:pt x="376" y="55"/>
                    <a:pt x="435" y="43"/>
                    <a:pt x="502" y="43"/>
                  </a:cubicBezTo>
                  <a:cubicBezTo>
                    <a:pt x="836" y="43"/>
                    <a:pt x="1346" y="353"/>
                    <a:pt x="1346" y="370"/>
                  </a:cubicBezTo>
                  <a:lnTo>
                    <a:pt x="1367" y="328"/>
                  </a:lnTo>
                  <a:cubicBezTo>
                    <a:pt x="1331" y="310"/>
                    <a:pt x="831" y="1"/>
                    <a:pt x="4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3"/>
            <p:cNvSpPr/>
            <p:nvPr/>
          </p:nvSpPr>
          <p:spPr>
            <a:xfrm>
              <a:off x="6225028" y="2388452"/>
              <a:ext cx="285773" cy="102852"/>
            </a:xfrm>
            <a:custGeom>
              <a:avLst/>
              <a:gdLst/>
              <a:ahLst/>
              <a:cxnLst/>
              <a:rect l="l" t="t" r="r" b="b"/>
              <a:pathLst>
                <a:path w="2559" h="921" extrusionOk="0">
                  <a:moveTo>
                    <a:pt x="527" y="1"/>
                  </a:moveTo>
                  <a:cubicBezTo>
                    <a:pt x="359" y="1"/>
                    <a:pt x="238" y="17"/>
                    <a:pt x="196" y="57"/>
                  </a:cubicBezTo>
                  <a:cubicBezTo>
                    <a:pt x="0" y="258"/>
                    <a:pt x="175" y="454"/>
                    <a:pt x="286" y="566"/>
                  </a:cubicBezTo>
                  <a:cubicBezTo>
                    <a:pt x="307" y="566"/>
                    <a:pt x="307" y="587"/>
                    <a:pt x="329" y="587"/>
                  </a:cubicBezTo>
                  <a:cubicBezTo>
                    <a:pt x="419" y="698"/>
                    <a:pt x="795" y="920"/>
                    <a:pt x="816" y="920"/>
                  </a:cubicBezTo>
                  <a:lnTo>
                    <a:pt x="837" y="899"/>
                  </a:lnTo>
                  <a:cubicBezTo>
                    <a:pt x="837" y="899"/>
                    <a:pt x="440" y="677"/>
                    <a:pt x="355" y="566"/>
                  </a:cubicBezTo>
                  <a:lnTo>
                    <a:pt x="329" y="544"/>
                  </a:lnTo>
                  <a:cubicBezTo>
                    <a:pt x="223" y="433"/>
                    <a:pt x="43" y="258"/>
                    <a:pt x="223" y="78"/>
                  </a:cubicBezTo>
                  <a:cubicBezTo>
                    <a:pt x="256" y="50"/>
                    <a:pt x="358" y="38"/>
                    <a:pt x="502" y="38"/>
                  </a:cubicBezTo>
                  <a:cubicBezTo>
                    <a:pt x="1021" y="38"/>
                    <a:pt x="2094" y="193"/>
                    <a:pt x="2558" y="280"/>
                  </a:cubicBezTo>
                  <a:lnTo>
                    <a:pt x="2558" y="237"/>
                  </a:lnTo>
                  <a:cubicBezTo>
                    <a:pt x="2491" y="237"/>
                    <a:pt x="1171" y="1"/>
                    <a:pt x="527"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3"/>
            <p:cNvSpPr/>
            <p:nvPr/>
          </p:nvSpPr>
          <p:spPr>
            <a:xfrm>
              <a:off x="7057783" y="2094301"/>
              <a:ext cx="453731" cy="110780"/>
            </a:xfrm>
            <a:custGeom>
              <a:avLst/>
              <a:gdLst/>
              <a:ahLst/>
              <a:cxnLst/>
              <a:rect l="l" t="t" r="r" b="b"/>
              <a:pathLst>
                <a:path w="4063" h="992" extrusionOk="0">
                  <a:moveTo>
                    <a:pt x="22" y="1"/>
                  </a:moveTo>
                  <a:lnTo>
                    <a:pt x="0" y="22"/>
                  </a:lnTo>
                  <a:cubicBezTo>
                    <a:pt x="22" y="22"/>
                    <a:pt x="842" y="461"/>
                    <a:pt x="1722" y="726"/>
                  </a:cubicBezTo>
                  <a:cubicBezTo>
                    <a:pt x="2585" y="970"/>
                    <a:pt x="4041" y="991"/>
                    <a:pt x="4063" y="991"/>
                  </a:cubicBezTo>
                  <a:lnTo>
                    <a:pt x="4063" y="949"/>
                  </a:lnTo>
                  <a:cubicBezTo>
                    <a:pt x="4041" y="949"/>
                    <a:pt x="2606" y="928"/>
                    <a:pt x="1722" y="684"/>
                  </a:cubicBezTo>
                  <a:cubicBezTo>
                    <a:pt x="842" y="440"/>
                    <a:pt x="22" y="1"/>
                    <a:pt x="2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3"/>
            <p:cNvSpPr/>
            <p:nvPr/>
          </p:nvSpPr>
          <p:spPr>
            <a:xfrm>
              <a:off x="7040585" y="2261701"/>
              <a:ext cx="352666" cy="76385"/>
            </a:xfrm>
            <a:custGeom>
              <a:avLst/>
              <a:gdLst/>
              <a:ahLst/>
              <a:cxnLst/>
              <a:rect l="l" t="t" r="r" b="b"/>
              <a:pathLst>
                <a:path w="3158" h="684" extrusionOk="0">
                  <a:moveTo>
                    <a:pt x="3157" y="1"/>
                  </a:moveTo>
                  <a:cubicBezTo>
                    <a:pt x="3136" y="1"/>
                    <a:pt x="1680" y="48"/>
                    <a:pt x="1060" y="244"/>
                  </a:cubicBezTo>
                  <a:cubicBezTo>
                    <a:pt x="440" y="445"/>
                    <a:pt x="1" y="641"/>
                    <a:pt x="1" y="641"/>
                  </a:cubicBezTo>
                  <a:lnTo>
                    <a:pt x="22" y="684"/>
                  </a:lnTo>
                  <a:cubicBezTo>
                    <a:pt x="22" y="684"/>
                    <a:pt x="440" y="488"/>
                    <a:pt x="1060" y="287"/>
                  </a:cubicBezTo>
                  <a:cubicBezTo>
                    <a:pt x="1680" y="91"/>
                    <a:pt x="3157" y="48"/>
                    <a:pt x="3157" y="48"/>
                  </a:cubicBezTo>
                  <a:lnTo>
                    <a:pt x="315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3" name="Google Shape;793;p33"/>
          <p:cNvGrpSpPr/>
          <p:nvPr/>
        </p:nvGrpSpPr>
        <p:grpSpPr>
          <a:xfrm>
            <a:off x="-909715" y="740365"/>
            <a:ext cx="3559852" cy="1788678"/>
            <a:chOff x="1997175" y="3512155"/>
            <a:chExt cx="1978025" cy="993765"/>
          </a:xfrm>
        </p:grpSpPr>
        <p:sp>
          <p:nvSpPr>
            <p:cNvPr id="794" name="Google Shape;794;p33"/>
            <p:cNvSpPr/>
            <p:nvPr/>
          </p:nvSpPr>
          <p:spPr>
            <a:xfrm>
              <a:off x="3152865" y="3512155"/>
              <a:ext cx="822336" cy="478175"/>
            </a:xfrm>
            <a:custGeom>
              <a:avLst/>
              <a:gdLst/>
              <a:ahLst/>
              <a:cxnLst/>
              <a:rect l="l" t="t" r="r" b="b"/>
              <a:pathLst>
                <a:path w="10726" h="6237" extrusionOk="0">
                  <a:moveTo>
                    <a:pt x="6789" y="1"/>
                  </a:moveTo>
                  <a:cubicBezTo>
                    <a:pt x="6694" y="1"/>
                    <a:pt x="6595" y="11"/>
                    <a:pt x="6488" y="33"/>
                  </a:cubicBezTo>
                  <a:cubicBezTo>
                    <a:pt x="5715" y="208"/>
                    <a:pt x="837" y="2724"/>
                    <a:pt x="837" y="2724"/>
                  </a:cubicBezTo>
                  <a:lnTo>
                    <a:pt x="0" y="4906"/>
                  </a:lnTo>
                  <a:lnTo>
                    <a:pt x="726" y="5811"/>
                  </a:lnTo>
                  <a:cubicBezTo>
                    <a:pt x="726" y="5811"/>
                    <a:pt x="1054" y="6237"/>
                    <a:pt x="1205" y="6237"/>
                  </a:cubicBezTo>
                  <a:cubicBezTo>
                    <a:pt x="1216" y="6237"/>
                    <a:pt x="1225" y="6234"/>
                    <a:pt x="1234" y="6230"/>
                  </a:cubicBezTo>
                  <a:cubicBezTo>
                    <a:pt x="1388" y="6187"/>
                    <a:pt x="2998" y="5769"/>
                    <a:pt x="2998" y="5769"/>
                  </a:cubicBezTo>
                  <a:lnTo>
                    <a:pt x="5800" y="5261"/>
                  </a:lnTo>
                  <a:lnTo>
                    <a:pt x="8977" y="5239"/>
                  </a:lnTo>
                  <a:lnTo>
                    <a:pt x="10105" y="5594"/>
                  </a:lnTo>
                  <a:cubicBezTo>
                    <a:pt x="10105" y="5594"/>
                    <a:pt x="10251" y="5663"/>
                    <a:pt x="10382" y="5663"/>
                  </a:cubicBezTo>
                  <a:cubicBezTo>
                    <a:pt x="10447" y="5663"/>
                    <a:pt x="10508" y="5646"/>
                    <a:pt x="10545" y="5594"/>
                  </a:cubicBezTo>
                  <a:cubicBezTo>
                    <a:pt x="10656" y="5435"/>
                    <a:pt x="10725" y="3518"/>
                    <a:pt x="10545" y="3031"/>
                  </a:cubicBezTo>
                  <a:cubicBezTo>
                    <a:pt x="10349" y="2549"/>
                    <a:pt x="9862" y="1532"/>
                    <a:pt x="8760" y="912"/>
                  </a:cubicBezTo>
                  <a:cubicBezTo>
                    <a:pt x="7807" y="402"/>
                    <a:pt x="7380" y="1"/>
                    <a:pt x="67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3"/>
            <p:cNvSpPr/>
            <p:nvPr/>
          </p:nvSpPr>
          <p:spPr>
            <a:xfrm>
              <a:off x="3117137" y="3646554"/>
              <a:ext cx="834066" cy="355431"/>
            </a:xfrm>
            <a:custGeom>
              <a:avLst/>
              <a:gdLst/>
              <a:ahLst/>
              <a:cxnLst/>
              <a:rect l="l" t="t" r="r" b="b"/>
              <a:pathLst>
                <a:path w="10879" h="4636" extrusionOk="0">
                  <a:moveTo>
                    <a:pt x="6088" y="0"/>
                  </a:moveTo>
                  <a:cubicBezTo>
                    <a:pt x="6033" y="0"/>
                    <a:pt x="6001" y="2"/>
                    <a:pt x="6001" y="2"/>
                  </a:cubicBezTo>
                  <a:lnTo>
                    <a:pt x="1457" y="2385"/>
                  </a:lnTo>
                  <a:cubicBezTo>
                    <a:pt x="1457" y="2385"/>
                    <a:pt x="1324" y="3418"/>
                    <a:pt x="1457" y="3465"/>
                  </a:cubicBezTo>
                  <a:cubicBezTo>
                    <a:pt x="1589" y="3508"/>
                    <a:pt x="0" y="4636"/>
                    <a:pt x="0" y="4636"/>
                  </a:cubicBezTo>
                  <a:cubicBezTo>
                    <a:pt x="0" y="4636"/>
                    <a:pt x="2849" y="4371"/>
                    <a:pt x="3379" y="4344"/>
                  </a:cubicBezTo>
                  <a:cubicBezTo>
                    <a:pt x="3909" y="4323"/>
                    <a:pt x="5715" y="3682"/>
                    <a:pt x="6160" y="3661"/>
                  </a:cubicBezTo>
                  <a:cubicBezTo>
                    <a:pt x="6317" y="3654"/>
                    <a:pt x="6512" y="3644"/>
                    <a:pt x="6755" y="3644"/>
                  </a:cubicBezTo>
                  <a:cubicBezTo>
                    <a:pt x="7225" y="3644"/>
                    <a:pt x="7873" y="3681"/>
                    <a:pt x="8760" y="3841"/>
                  </a:cubicBezTo>
                  <a:cubicBezTo>
                    <a:pt x="9397" y="3944"/>
                    <a:pt x="9861" y="3989"/>
                    <a:pt x="10186" y="3989"/>
                  </a:cubicBezTo>
                  <a:cubicBezTo>
                    <a:pt x="10547" y="3989"/>
                    <a:pt x="10735" y="3933"/>
                    <a:pt x="10794" y="3841"/>
                  </a:cubicBezTo>
                  <a:cubicBezTo>
                    <a:pt x="10879" y="3661"/>
                    <a:pt x="7749" y="1940"/>
                    <a:pt x="7568" y="1696"/>
                  </a:cubicBezTo>
                  <a:cubicBezTo>
                    <a:pt x="7372" y="1479"/>
                    <a:pt x="7219" y="902"/>
                    <a:pt x="7219" y="441"/>
                  </a:cubicBezTo>
                  <a:cubicBezTo>
                    <a:pt x="7219" y="34"/>
                    <a:pt x="6367" y="0"/>
                    <a:pt x="60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3"/>
            <p:cNvSpPr/>
            <p:nvPr/>
          </p:nvSpPr>
          <p:spPr>
            <a:xfrm>
              <a:off x="3663702" y="3664571"/>
              <a:ext cx="263276" cy="262126"/>
            </a:xfrm>
            <a:custGeom>
              <a:avLst/>
              <a:gdLst/>
              <a:ahLst/>
              <a:cxnLst/>
              <a:rect l="l" t="t" r="r" b="b"/>
              <a:pathLst>
                <a:path w="3434" h="3419" extrusionOk="0">
                  <a:moveTo>
                    <a:pt x="27" y="1"/>
                  </a:moveTo>
                  <a:cubicBezTo>
                    <a:pt x="0" y="1"/>
                    <a:pt x="3" y="53"/>
                    <a:pt x="21" y="53"/>
                  </a:cubicBezTo>
                  <a:cubicBezTo>
                    <a:pt x="725" y="248"/>
                    <a:pt x="1414" y="450"/>
                    <a:pt x="2076" y="715"/>
                  </a:cubicBezTo>
                  <a:cubicBezTo>
                    <a:pt x="2208" y="778"/>
                    <a:pt x="2383" y="826"/>
                    <a:pt x="2494" y="911"/>
                  </a:cubicBezTo>
                  <a:cubicBezTo>
                    <a:pt x="2579" y="979"/>
                    <a:pt x="2606" y="1091"/>
                    <a:pt x="2648" y="1197"/>
                  </a:cubicBezTo>
                  <a:cubicBezTo>
                    <a:pt x="2802" y="1620"/>
                    <a:pt x="2934" y="2039"/>
                    <a:pt x="3066" y="2457"/>
                  </a:cubicBezTo>
                  <a:cubicBezTo>
                    <a:pt x="3153" y="2697"/>
                    <a:pt x="3227" y="2954"/>
                    <a:pt x="3296" y="3201"/>
                  </a:cubicBezTo>
                  <a:lnTo>
                    <a:pt x="3296" y="3201"/>
                  </a:lnTo>
                  <a:cubicBezTo>
                    <a:pt x="3005" y="2776"/>
                    <a:pt x="2715" y="2356"/>
                    <a:pt x="2404" y="1949"/>
                  </a:cubicBezTo>
                  <a:cubicBezTo>
                    <a:pt x="2272" y="1774"/>
                    <a:pt x="2140" y="1530"/>
                    <a:pt x="1965" y="1377"/>
                  </a:cubicBezTo>
                  <a:cubicBezTo>
                    <a:pt x="1875" y="1308"/>
                    <a:pt x="1742" y="1265"/>
                    <a:pt x="1631" y="1223"/>
                  </a:cubicBezTo>
                  <a:cubicBezTo>
                    <a:pt x="1456" y="1154"/>
                    <a:pt x="1255" y="1112"/>
                    <a:pt x="1080" y="1043"/>
                  </a:cubicBezTo>
                  <a:cubicBezTo>
                    <a:pt x="794" y="979"/>
                    <a:pt x="508" y="889"/>
                    <a:pt x="222" y="826"/>
                  </a:cubicBezTo>
                  <a:cubicBezTo>
                    <a:pt x="175" y="826"/>
                    <a:pt x="153" y="868"/>
                    <a:pt x="196" y="889"/>
                  </a:cubicBezTo>
                  <a:cubicBezTo>
                    <a:pt x="418" y="932"/>
                    <a:pt x="662" y="1001"/>
                    <a:pt x="884" y="1064"/>
                  </a:cubicBezTo>
                  <a:cubicBezTo>
                    <a:pt x="1213" y="1154"/>
                    <a:pt x="1568" y="1223"/>
                    <a:pt x="1875" y="1398"/>
                  </a:cubicBezTo>
                  <a:cubicBezTo>
                    <a:pt x="2050" y="1509"/>
                    <a:pt x="2208" y="1753"/>
                    <a:pt x="2341" y="1927"/>
                  </a:cubicBezTo>
                  <a:cubicBezTo>
                    <a:pt x="2537" y="2235"/>
                    <a:pt x="2759" y="2521"/>
                    <a:pt x="2955" y="2833"/>
                  </a:cubicBezTo>
                  <a:cubicBezTo>
                    <a:pt x="3088" y="3029"/>
                    <a:pt x="3220" y="3209"/>
                    <a:pt x="3352" y="3405"/>
                  </a:cubicBezTo>
                  <a:cubicBezTo>
                    <a:pt x="3361" y="3414"/>
                    <a:pt x="3378" y="3419"/>
                    <a:pt x="3393" y="3419"/>
                  </a:cubicBezTo>
                  <a:cubicBezTo>
                    <a:pt x="3415" y="3419"/>
                    <a:pt x="3434" y="3409"/>
                    <a:pt x="3421" y="3384"/>
                  </a:cubicBezTo>
                  <a:cubicBezTo>
                    <a:pt x="3199" y="2653"/>
                    <a:pt x="2976" y="1927"/>
                    <a:pt x="2712" y="1223"/>
                  </a:cubicBezTo>
                  <a:cubicBezTo>
                    <a:pt x="2669" y="1112"/>
                    <a:pt x="2648" y="979"/>
                    <a:pt x="2579" y="911"/>
                  </a:cubicBezTo>
                  <a:cubicBezTo>
                    <a:pt x="2516" y="826"/>
                    <a:pt x="2383" y="778"/>
                    <a:pt x="2293" y="736"/>
                  </a:cubicBezTo>
                  <a:cubicBezTo>
                    <a:pt x="1875" y="561"/>
                    <a:pt x="1456" y="429"/>
                    <a:pt x="1017" y="296"/>
                  </a:cubicBezTo>
                  <a:cubicBezTo>
                    <a:pt x="704" y="185"/>
                    <a:pt x="376" y="95"/>
                    <a:pt x="42" y="5"/>
                  </a:cubicBezTo>
                  <a:cubicBezTo>
                    <a:pt x="37" y="2"/>
                    <a:pt x="32" y="1"/>
                    <a:pt x="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3"/>
            <p:cNvSpPr/>
            <p:nvPr/>
          </p:nvSpPr>
          <p:spPr>
            <a:xfrm>
              <a:off x="3660405" y="3594496"/>
              <a:ext cx="287273" cy="353284"/>
            </a:xfrm>
            <a:custGeom>
              <a:avLst/>
              <a:gdLst/>
              <a:ahLst/>
              <a:cxnLst/>
              <a:rect l="l" t="t" r="r" b="b"/>
              <a:pathLst>
                <a:path w="3747" h="4608" extrusionOk="0">
                  <a:moveTo>
                    <a:pt x="151" y="1"/>
                  </a:moveTo>
                  <a:cubicBezTo>
                    <a:pt x="136" y="1"/>
                    <a:pt x="118" y="7"/>
                    <a:pt x="106" y="18"/>
                  </a:cubicBezTo>
                  <a:cubicBezTo>
                    <a:pt x="0" y="500"/>
                    <a:pt x="0" y="988"/>
                    <a:pt x="106" y="1448"/>
                  </a:cubicBezTo>
                  <a:cubicBezTo>
                    <a:pt x="154" y="1740"/>
                    <a:pt x="218" y="2068"/>
                    <a:pt x="371" y="2312"/>
                  </a:cubicBezTo>
                  <a:cubicBezTo>
                    <a:pt x="504" y="2508"/>
                    <a:pt x="726" y="2640"/>
                    <a:pt x="927" y="2751"/>
                  </a:cubicBezTo>
                  <a:cubicBezTo>
                    <a:pt x="1611" y="3127"/>
                    <a:pt x="2273" y="3567"/>
                    <a:pt x="2913" y="3991"/>
                  </a:cubicBezTo>
                  <a:cubicBezTo>
                    <a:pt x="3088" y="4097"/>
                    <a:pt x="3242" y="4208"/>
                    <a:pt x="3417" y="4319"/>
                  </a:cubicBezTo>
                  <a:cubicBezTo>
                    <a:pt x="3464" y="4361"/>
                    <a:pt x="3528" y="4409"/>
                    <a:pt x="3597" y="4451"/>
                  </a:cubicBezTo>
                  <a:cubicBezTo>
                    <a:pt x="3597" y="4451"/>
                    <a:pt x="3681" y="4541"/>
                    <a:pt x="3660" y="4541"/>
                  </a:cubicBezTo>
                  <a:cubicBezTo>
                    <a:pt x="3654" y="4539"/>
                    <a:pt x="3649" y="4537"/>
                    <a:pt x="3644" y="4537"/>
                  </a:cubicBezTo>
                  <a:cubicBezTo>
                    <a:pt x="3613" y="4537"/>
                    <a:pt x="3603" y="4587"/>
                    <a:pt x="3639" y="4605"/>
                  </a:cubicBezTo>
                  <a:cubicBezTo>
                    <a:pt x="3645" y="4607"/>
                    <a:pt x="3651" y="4608"/>
                    <a:pt x="3657" y="4608"/>
                  </a:cubicBezTo>
                  <a:cubicBezTo>
                    <a:pt x="3715" y="4608"/>
                    <a:pt x="3746" y="4516"/>
                    <a:pt x="3708" y="4473"/>
                  </a:cubicBezTo>
                  <a:cubicBezTo>
                    <a:pt x="3681" y="4409"/>
                    <a:pt x="3575" y="4340"/>
                    <a:pt x="3507" y="4319"/>
                  </a:cubicBezTo>
                  <a:cubicBezTo>
                    <a:pt x="3178" y="4075"/>
                    <a:pt x="2845" y="3858"/>
                    <a:pt x="2516" y="3657"/>
                  </a:cubicBezTo>
                  <a:cubicBezTo>
                    <a:pt x="2161" y="3435"/>
                    <a:pt x="1828" y="3217"/>
                    <a:pt x="1499" y="3016"/>
                  </a:cubicBezTo>
                  <a:cubicBezTo>
                    <a:pt x="1060" y="2730"/>
                    <a:pt x="482" y="2577"/>
                    <a:pt x="329" y="2026"/>
                  </a:cubicBezTo>
                  <a:cubicBezTo>
                    <a:pt x="196" y="1629"/>
                    <a:pt x="64" y="1210"/>
                    <a:pt x="85" y="786"/>
                  </a:cubicBezTo>
                  <a:cubicBezTo>
                    <a:pt x="85" y="548"/>
                    <a:pt x="133" y="283"/>
                    <a:pt x="175" y="40"/>
                  </a:cubicBezTo>
                  <a:cubicBezTo>
                    <a:pt x="187" y="12"/>
                    <a:pt x="172" y="1"/>
                    <a:pt x="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3"/>
            <p:cNvSpPr/>
            <p:nvPr/>
          </p:nvSpPr>
          <p:spPr>
            <a:xfrm>
              <a:off x="1997175" y="3720922"/>
              <a:ext cx="1282417" cy="784999"/>
            </a:xfrm>
            <a:custGeom>
              <a:avLst/>
              <a:gdLst/>
              <a:ahLst/>
              <a:cxnLst/>
              <a:rect l="l" t="t" r="r" b="b"/>
              <a:pathLst>
                <a:path w="16727" h="10239" extrusionOk="0">
                  <a:moveTo>
                    <a:pt x="15911" y="1"/>
                  </a:moveTo>
                  <a:lnTo>
                    <a:pt x="727" y="3533"/>
                  </a:lnTo>
                  <a:cubicBezTo>
                    <a:pt x="727" y="3533"/>
                    <a:pt x="1" y="6023"/>
                    <a:pt x="727" y="7876"/>
                  </a:cubicBezTo>
                  <a:cubicBezTo>
                    <a:pt x="1479" y="9730"/>
                    <a:pt x="2713" y="10238"/>
                    <a:pt x="2713" y="10238"/>
                  </a:cubicBezTo>
                  <a:lnTo>
                    <a:pt x="16308" y="3507"/>
                  </a:lnTo>
                  <a:lnTo>
                    <a:pt x="16727" y="1632"/>
                  </a:lnTo>
                  <a:lnTo>
                    <a:pt x="159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775488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46"/>
        <p:cNvGrpSpPr/>
        <p:nvPr/>
      </p:nvGrpSpPr>
      <p:grpSpPr>
        <a:xfrm>
          <a:off x="0" y="0"/>
          <a:ext cx="0" cy="0"/>
          <a:chOff x="0" y="0"/>
          <a:chExt cx="0" cy="0"/>
        </a:xfrm>
      </p:grpSpPr>
      <p:grpSp>
        <p:nvGrpSpPr>
          <p:cNvPr id="3149" name="Google Shape;3149;p51"/>
          <p:cNvGrpSpPr/>
          <p:nvPr/>
        </p:nvGrpSpPr>
        <p:grpSpPr>
          <a:xfrm rot="-359601">
            <a:off x="7221140" y="883315"/>
            <a:ext cx="246539" cy="859372"/>
            <a:chOff x="3871459" y="1524906"/>
            <a:chExt cx="919351" cy="3204630"/>
          </a:xfrm>
        </p:grpSpPr>
        <p:sp>
          <p:nvSpPr>
            <p:cNvPr id="3150" name="Google Shape;3150;p51"/>
            <p:cNvSpPr/>
            <p:nvPr/>
          </p:nvSpPr>
          <p:spPr>
            <a:xfrm>
              <a:off x="4246630" y="3135713"/>
              <a:ext cx="175910" cy="1593822"/>
            </a:xfrm>
            <a:custGeom>
              <a:avLst/>
              <a:gdLst/>
              <a:ahLst/>
              <a:cxnLst/>
              <a:rect l="l" t="t" r="r" b="b"/>
              <a:pathLst>
                <a:path w="663" h="6007" extrusionOk="0">
                  <a:moveTo>
                    <a:pt x="1" y="1"/>
                  </a:moveTo>
                  <a:lnTo>
                    <a:pt x="1" y="6007"/>
                  </a:lnTo>
                  <a:lnTo>
                    <a:pt x="504" y="5784"/>
                  </a:lnTo>
                  <a:lnTo>
                    <a:pt x="663" y="5387"/>
                  </a:lnTo>
                  <a:lnTo>
                    <a:pt x="504" y="5297"/>
                  </a:lnTo>
                  <a:lnTo>
                    <a:pt x="504" y="5101"/>
                  </a:lnTo>
                  <a:lnTo>
                    <a:pt x="663" y="4968"/>
                  </a:lnTo>
                  <a:lnTo>
                    <a:pt x="663" y="4746"/>
                  </a:lnTo>
                  <a:lnTo>
                    <a:pt x="440" y="4682"/>
                  </a:lnTo>
                  <a:lnTo>
                    <a:pt x="440" y="4481"/>
                  </a:lnTo>
                  <a:lnTo>
                    <a:pt x="663" y="4481"/>
                  </a:lnTo>
                  <a:lnTo>
                    <a:pt x="663" y="4174"/>
                  </a:lnTo>
                  <a:lnTo>
                    <a:pt x="398" y="4153"/>
                  </a:lnTo>
                  <a:lnTo>
                    <a:pt x="6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51"/>
            <p:cNvSpPr/>
            <p:nvPr/>
          </p:nvSpPr>
          <p:spPr>
            <a:xfrm>
              <a:off x="4298633" y="3135713"/>
              <a:ext cx="11409" cy="1574188"/>
            </a:xfrm>
            <a:custGeom>
              <a:avLst/>
              <a:gdLst/>
              <a:ahLst/>
              <a:cxnLst/>
              <a:rect l="l" t="t" r="r" b="b"/>
              <a:pathLst>
                <a:path w="43" h="5933" extrusionOk="0">
                  <a:moveTo>
                    <a:pt x="1" y="1"/>
                  </a:moveTo>
                  <a:lnTo>
                    <a:pt x="1" y="599"/>
                  </a:lnTo>
                  <a:lnTo>
                    <a:pt x="1" y="2008"/>
                  </a:lnTo>
                  <a:lnTo>
                    <a:pt x="1" y="3708"/>
                  </a:lnTo>
                  <a:lnTo>
                    <a:pt x="1" y="5186"/>
                  </a:lnTo>
                  <a:lnTo>
                    <a:pt x="1" y="5673"/>
                  </a:lnTo>
                  <a:lnTo>
                    <a:pt x="1" y="5895"/>
                  </a:lnTo>
                  <a:lnTo>
                    <a:pt x="1" y="5917"/>
                  </a:lnTo>
                  <a:cubicBezTo>
                    <a:pt x="1" y="5927"/>
                    <a:pt x="6" y="5932"/>
                    <a:pt x="11" y="5932"/>
                  </a:cubicBezTo>
                  <a:cubicBezTo>
                    <a:pt x="16" y="5932"/>
                    <a:pt x="22" y="5927"/>
                    <a:pt x="22" y="5917"/>
                  </a:cubicBezTo>
                  <a:lnTo>
                    <a:pt x="22" y="5318"/>
                  </a:lnTo>
                  <a:lnTo>
                    <a:pt x="22" y="3909"/>
                  </a:lnTo>
                  <a:lnTo>
                    <a:pt x="22" y="2209"/>
                  </a:lnTo>
                  <a:lnTo>
                    <a:pt x="22" y="731"/>
                  </a:lnTo>
                  <a:lnTo>
                    <a:pt x="22" y="244"/>
                  </a:lnTo>
                  <a:cubicBezTo>
                    <a:pt x="22" y="181"/>
                    <a:pt x="43" y="91"/>
                    <a:pt x="22" y="22"/>
                  </a:cubicBezTo>
                  <a:lnTo>
                    <a:pt x="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51"/>
            <p:cNvSpPr/>
            <p:nvPr/>
          </p:nvSpPr>
          <p:spPr>
            <a:xfrm>
              <a:off x="3871459" y="2135161"/>
              <a:ext cx="919351" cy="1527756"/>
            </a:xfrm>
            <a:custGeom>
              <a:avLst/>
              <a:gdLst/>
              <a:ahLst/>
              <a:cxnLst/>
              <a:rect l="l" t="t" r="r" b="b"/>
              <a:pathLst>
                <a:path w="3465" h="5758" extrusionOk="0">
                  <a:moveTo>
                    <a:pt x="2363" y="154"/>
                  </a:moveTo>
                  <a:cubicBezTo>
                    <a:pt x="2426" y="154"/>
                    <a:pt x="2474" y="197"/>
                    <a:pt x="2474" y="244"/>
                  </a:cubicBezTo>
                  <a:lnTo>
                    <a:pt x="2474" y="398"/>
                  </a:lnTo>
                  <a:cubicBezTo>
                    <a:pt x="2474" y="440"/>
                    <a:pt x="2426" y="509"/>
                    <a:pt x="2363" y="509"/>
                  </a:cubicBezTo>
                  <a:lnTo>
                    <a:pt x="1123" y="509"/>
                  </a:lnTo>
                  <a:cubicBezTo>
                    <a:pt x="1060" y="509"/>
                    <a:pt x="1017" y="440"/>
                    <a:pt x="1017" y="398"/>
                  </a:cubicBezTo>
                  <a:lnTo>
                    <a:pt x="1017" y="244"/>
                  </a:lnTo>
                  <a:cubicBezTo>
                    <a:pt x="1017" y="197"/>
                    <a:pt x="1060" y="154"/>
                    <a:pt x="1123" y="154"/>
                  </a:cubicBezTo>
                  <a:close/>
                  <a:moveTo>
                    <a:pt x="837" y="1"/>
                  </a:moveTo>
                  <a:cubicBezTo>
                    <a:pt x="377" y="1"/>
                    <a:pt x="0" y="377"/>
                    <a:pt x="0" y="837"/>
                  </a:cubicBezTo>
                  <a:lnTo>
                    <a:pt x="0" y="4015"/>
                  </a:lnTo>
                  <a:cubicBezTo>
                    <a:pt x="0" y="4481"/>
                    <a:pt x="196" y="4921"/>
                    <a:pt x="509" y="5249"/>
                  </a:cubicBezTo>
                  <a:cubicBezTo>
                    <a:pt x="837" y="5583"/>
                    <a:pt x="1282" y="5758"/>
                    <a:pt x="1743" y="5758"/>
                  </a:cubicBezTo>
                  <a:cubicBezTo>
                    <a:pt x="2209" y="5758"/>
                    <a:pt x="2649" y="5583"/>
                    <a:pt x="2956" y="5249"/>
                  </a:cubicBezTo>
                  <a:cubicBezTo>
                    <a:pt x="3289" y="4921"/>
                    <a:pt x="3464" y="4481"/>
                    <a:pt x="3464" y="4015"/>
                  </a:cubicBezTo>
                  <a:lnTo>
                    <a:pt x="3464" y="837"/>
                  </a:lnTo>
                  <a:cubicBezTo>
                    <a:pt x="3464" y="377"/>
                    <a:pt x="3109" y="1"/>
                    <a:pt x="2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51"/>
            <p:cNvSpPr/>
            <p:nvPr/>
          </p:nvSpPr>
          <p:spPr>
            <a:xfrm>
              <a:off x="3952914" y="2309481"/>
              <a:ext cx="762013" cy="1248101"/>
            </a:xfrm>
            <a:custGeom>
              <a:avLst/>
              <a:gdLst/>
              <a:ahLst/>
              <a:cxnLst/>
              <a:rect l="l" t="t" r="r" b="b"/>
              <a:pathLst>
                <a:path w="2872" h="4704" extrusionOk="0">
                  <a:moveTo>
                    <a:pt x="2122" y="43"/>
                  </a:moveTo>
                  <a:cubicBezTo>
                    <a:pt x="2188" y="43"/>
                    <a:pt x="2254" y="48"/>
                    <a:pt x="2320" y="69"/>
                  </a:cubicBezTo>
                  <a:cubicBezTo>
                    <a:pt x="2606" y="138"/>
                    <a:pt x="2802" y="403"/>
                    <a:pt x="2829" y="710"/>
                  </a:cubicBezTo>
                  <a:lnTo>
                    <a:pt x="2829" y="954"/>
                  </a:lnTo>
                  <a:lnTo>
                    <a:pt x="2829" y="2167"/>
                  </a:lnTo>
                  <a:lnTo>
                    <a:pt x="2829" y="3205"/>
                  </a:lnTo>
                  <a:cubicBezTo>
                    <a:pt x="2829" y="3401"/>
                    <a:pt x="2802" y="3602"/>
                    <a:pt x="2718" y="3777"/>
                  </a:cubicBezTo>
                  <a:cubicBezTo>
                    <a:pt x="2585" y="4131"/>
                    <a:pt x="2299" y="4417"/>
                    <a:pt x="1966" y="4550"/>
                  </a:cubicBezTo>
                  <a:cubicBezTo>
                    <a:pt x="1791" y="4619"/>
                    <a:pt x="1611" y="4661"/>
                    <a:pt x="1436" y="4661"/>
                  </a:cubicBezTo>
                  <a:cubicBezTo>
                    <a:pt x="1060" y="4661"/>
                    <a:pt x="684" y="4508"/>
                    <a:pt x="446" y="4243"/>
                  </a:cubicBezTo>
                  <a:cubicBezTo>
                    <a:pt x="181" y="3978"/>
                    <a:pt x="48" y="3623"/>
                    <a:pt x="48" y="3268"/>
                  </a:cubicBezTo>
                  <a:lnTo>
                    <a:pt x="48" y="2500"/>
                  </a:lnTo>
                  <a:lnTo>
                    <a:pt x="48" y="1197"/>
                  </a:lnTo>
                  <a:lnTo>
                    <a:pt x="48" y="779"/>
                  </a:lnTo>
                  <a:lnTo>
                    <a:pt x="48" y="710"/>
                  </a:lnTo>
                  <a:cubicBezTo>
                    <a:pt x="48" y="557"/>
                    <a:pt x="91" y="424"/>
                    <a:pt x="181" y="313"/>
                  </a:cubicBezTo>
                  <a:cubicBezTo>
                    <a:pt x="265" y="180"/>
                    <a:pt x="419" y="90"/>
                    <a:pt x="551" y="69"/>
                  </a:cubicBezTo>
                  <a:cubicBezTo>
                    <a:pt x="620" y="48"/>
                    <a:pt x="684" y="48"/>
                    <a:pt x="753" y="48"/>
                  </a:cubicBezTo>
                  <a:lnTo>
                    <a:pt x="1923" y="48"/>
                  </a:lnTo>
                  <a:cubicBezTo>
                    <a:pt x="1989" y="48"/>
                    <a:pt x="2056" y="43"/>
                    <a:pt x="2122" y="43"/>
                  </a:cubicBezTo>
                  <a:close/>
                  <a:moveTo>
                    <a:pt x="718" y="0"/>
                  </a:moveTo>
                  <a:cubicBezTo>
                    <a:pt x="647" y="0"/>
                    <a:pt x="575" y="6"/>
                    <a:pt x="509" y="27"/>
                  </a:cubicBezTo>
                  <a:cubicBezTo>
                    <a:pt x="202" y="117"/>
                    <a:pt x="1" y="382"/>
                    <a:pt x="1" y="689"/>
                  </a:cubicBezTo>
                  <a:lnTo>
                    <a:pt x="1" y="933"/>
                  </a:lnTo>
                  <a:lnTo>
                    <a:pt x="1" y="2188"/>
                  </a:lnTo>
                  <a:lnTo>
                    <a:pt x="1" y="3226"/>
                  </a:lnTo>
                  <a:cubicBezTo>
                    <a:pt x="1" y="3448"/>
                    <a:pt x="22" y="3665"/>
                    <a:pt x="133" y="3867"/>
                  </a:cubicBezTo>
                  <a:cubicBezTo>
                    <a:pt x="265" y="4195"/>
                    <a:pt x="551" y="4486"/>
                    <a:pt x="906" y="4619"/>
                  </a:cubicBezTo>
                  <a:cubicBezTo>
                    <a:pt x="1060" y="4682"/>
                    <a:pt x="1261" y="4703"/>
                    <a:pt x="1436" y="4703"/>
                  </a:cubicBezTo>
                  <a:cubicBezTo>
                    <a:pt x="1812" y="4703"/>
                    <a:pt x="2167" y="4571"/>
                    <a:pt x="2432" y="4306"/>
                  </a:cubicBezTo>
                  <a:cubicBezTo>
                    <a:pt x="2696" y="4041"/>
                    <a:pt x="2871" y="3692"/>
                    <a:pt x="2871" y="3316"/>
                  </a:cubicBezTo>
                  <a:lnTo>
                    <a:pt x="2871" y="2521"/>
                  </a:lnTo>
                  <a:lnTo>
                    <a:pt x="2871" y="1176"/>
                  </a:lnTo>
                  <a:lnTo>
                    <a:pt x="2871" y="752"/>
                  </a:lnTo>
                  <a:lnTo>
                    <a:pt x="2871" y="689"/>
                  </a:lnTo>
                  <a:cubicBezTo>
                    <a:pt x="2871" y="535"/>
                    <a:pt x="2802" y="382"/>
                    <a:pt x="2718" y="271"/>
                  </a:cubicBezTo>
                  <a:cubicBezTo>
                    <a:pt x="2628" y="138"/>
                    <a:pt x="2495" y="69"/>
                    <a:pt x="2342" y="27"/>
                  </a:cubicBezTo>
                  <a:cubicBezTo>
                    <a:pt x="2273" y="6"/>
                    <a:pt x="2209" y="6"/>
                    <a:pt x="2119" y="6"/>
                  </a:cubicBezTo>
                  <a:lnTo>
                    <a:pt x="928" y="6"/>
                  </a:lnTo>
                  <a:cubicBezTo>
                    <a:pt x="861" y="6"/>
                    <a:pt x="790" y="0"/>
                    <a:pt x="718"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51"/>
            <p:cNvSpPr/>
            <p:nvPr/>
          </p:nvSpPr>
          <p:spPr>
            <a:xfrm>
              <a:off x="4141295" y="2462576"/>
              <a:ext cx="386579" cy="878499"/>
            </a:xfrm>
            <a:custGeom>
              <a:avLst/>
              <a:gdLst/>
              <a:ahLst/>
              <a:cxnLst/>
              <a:rect l="l" t="t" r="r" b="b"/>
              <a:pathLst>
                <a:path w="1457" h="3311" extrusionOk="0">
                  <a:moveTo>
                    <a:pt x="583" y="40"/>
                  </a:moveTo>
                  <a:cubicBezTo>
                    <a:pt x="640" y="40"/>
                    <a:pt x="697" y="43"/>
                    <a:pt x="747" y="43"/>
                  </a:cubicBezTo>
                  <a:cubicBezTo>
                    <a:pt x="796" y="43"/>
                    <a:pt x="846" y="41"/>
                    <a:pt x="895" y="41"/>
                  </a:cubicBezTo>
                  <a:cubicBezTo>
                    <a:pt x="1000" y="41"/>
                    <a:pt x="1102" y="51"/>
                    <a:pt x="1192" y="112"/>
                  </a:cubicBezTo>
                  <a:cubicBezTo>
                    <a:pt x="1324" y="202"/>
                    <a:pt x="1388" y="356"/>
                    <a:pt x="1388" y="509"/>
                  </a:cubicBezTo>
                  <a:lnTo>
                    <a:pt x="1388" y="732"/>
                  </a:lnTo>
                  <a:lnTo>
                    <a:pt x="1388" y="1611"/>
                  </a:lnTo>
                  <a:lnTo>
                    <a:pt x="1388" y="2516"/>
                  </a:lnTo>
                  <a:lnTo>
                    <a:pt x="1388" y="2781"/>
                  </a:lnTo>
                  <a:cubicBezTo>
                    <a:pt x="1388" y="2914"/>
                    <a:pt x="1367" y="3025"/>
                    <a:pt x="1277" y="3115"/>
                  </a:cubicBezTo>
                  <a:cubicBezTo>
                    <a:pt x="1192" y="3200"/>
                    <a:pt x="1081" y="3247"/>
                    <a:pt x="970" y="3247"/>
                  </a:cubicBezTo>
                  <a:lnTo>
                    <a:pt x="419" y="3247"/>
                  </a:lnTo>
                  <a:cubicBezTo>
                    <a:pt x="308" y="3221"/>
                    <a:pt x="196" y="3157"/>
                    <a:pt x="133" y="3067"/>
                  </a:cubicBezTo>
                  <a:cubicBezTo>
                    <a:pt x="64" y="2982"/>
                    <a:pt x="43" y="2871"/>
                    <a:pt x="43" y="2760"/>
                  </a:cubicBezTo>
                  <a:lnTo>
                    <a:pt x="43" y="2495"/>
                  </a:lnTo>
                  <a:lnTo>
                    <a:pt x="43" y="1568"/>
                  </a:lnTo>
                  <a:lnTo>
                    <a:pt x="43" y="684"/>
                  </a:lnTo>
                  <a:lnTo>
                    <a:pt x="43" y="509"/>
                  </a:lnTo>
                  <a:cubicBezTo>
                    <a:pt x="43" y="308"/>
                    <a:pt x="154" y="154"/>
                    <a:pt x="329" y="91"/>
                  </a:cubicBezTo>
                  <a:cubicBezTo>
                    <a:pt x="398" y="48"/>
                    <a:pt x="491" y="40"/>
                    <a:pt x="583" y="40"/>
                  </a:cubicBezTo>
                  <a:close/>
                  <a:moveTo>
                    <a:pt x="530" y="1"/>
                  </a:moveTo>
                  <a:cubicBezTo>
                    <a:pt x="461" y="1"/>
                    <a:pt x="371" y="1"/>
                    <a:pt x="308" y="22"/>
                  </a:cubicBezTo>
                  <a:cubicBezTo>
                    <a:pt x="218" y="70"/>
                    <a:pt x="133" y="154"/>
                    <a:pt x="64" y="244"/>
                  </a:cubicBezTo>
                  <a:cubicBezTo>
                    <a:pt x="0" y="334"/>
                    <a:pt x="0" y="440"/>
                    <a:pt x="0" y="552"/>
                  </a:cubicBezTo>
                  <a:lnTo>
                    <a:pt x="0" y="1304"/>
                  </a:lnTo>
                  <a:lnTo>
                    <a:pt x="0" y="2320"/>
                  </a:lnTo>
                  <a:lnTo>
                    <a:pt x="0" y="2824"/>
                  </a:lnTo>
                  <a:cubicBezTo>
                    <a:pt x="0" y="3046"/>
                    <a:pt x="175" y="3247"/>
                    <a:pt x="398" y="3290"/>
                  </a:cubicBezTo>
                  <a:cubicBezTo>
                    <a:pt x="461" y="3311"/>
                    <a:pt x="530" y="3311"/>
                    <a:pt x="572" y="3311"/>
                  </a:cubicBezTo>
                  <a:lnTo>
                    <a:pt x="970" y="3311"/>
                  </a:lnTo>
                  <a:cubicBezTo>
                    <a:pt x="970" y="3311"/>
                    <a:pt x="971" y="3311"/>
                    <a:pt x="972" y="3311"/>
                  </a:cubicBezTo>
                  <a:lnTo>
                    <a:pt x="972" y="3311"/>
                  </a:lnTo>
                  <a:cubicBezTo>
                    <a:pt x="1193" y="3289"/>
                    <a:pt x="1409" y="3135"/>
                    <a:pt x="1430" y="2892"/>
                  </a:cubicBezTo>
                  <a:cubicBezTo>
                    <a:pt x="1457" y="2824"/>
                    <a:pt x="1457" y="2760"/>
                    <a:pt x="1457" y="2691"/>
                  </a:cubicBezTo>
                  <a:lnTo>
                    <a:pt x="1457" y="1876"/>
                  </a:lnTo>
                  <a:lnTo>
                    <a:pt x="1457" y="885"/>
                  </a:lnTo>
                  <a:lnTo>
                    <a:pt x="1457" y="573"/>
                  </a:lnTo>
                  <a:cubicBezTo>
                    <a:pt x="1457" y="488"/>
                    <a:pt x="1457" y="398"/>
                    <a:pt x="1409" y="308"/>
                  </a:cubicBezTo>
                  <a:cubicBezTo>
                    <a:pt x="1346" y="112"/>
                    <a:pt x="1166" y="1"/>
                    <a:pt x="948"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51"/>
            <p:cNvSpPr/>
            <p:nvPr/>
          </p:nvSpPr>
          <p:spPr>
            <a:xfrm>
              <a:off x="4141295" y="2732414"/>
              <a:ext cx="386579" cy="11409"/>
            </a:xfrm>
            <a:custGeom>
              <a:avLst/>
              <a:gdLst/>
              <a:ahLst/>
              <a:cxnLst/>
              <a:rect l="l" t="t" r="r" b="b"/>
              <a:pathLst>
                <a:path w="1457" h="43" extrusionOk="0">
                  <a:moveTo>
                    <a:pt x="22" y="1"/>
                  </a:moveTo>
                  <a:cubicBezTo>
                    <a:pt x="0" y="1"/>
                    <a:pt x="0" y="43"/>
                    <a:pt x="22" y="43"/>
                  </a:cubicBezTo>
                  <a:lnTo>
                    <a:pt x="1430" y="43"/>
                  </a:lnTo>
                  <a:cubicBezTo>
                    <a:pt x="1457" y="43"/>
                    <a:pt x="1457" y="1"/>
                    <a:pt x="1430"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51"/>
            <p:cNvSpPr/>
            <p:nvPr/>
          </p:nvSpPr>
          <p:spPr>
            <a:xfrm>
              <a:off x="4141295" y="3024806"/>
              <a:ext cx="386579" cy="18573"/>
            </a:xfrm>
            <a:custGeom>
              <a:avLst/>
              <a:gdLst/>
              <a:ahLst/>
              <a:cxnLst/>
              <a:rect l="l" t="t" r="r" b="b"/>
              <a:pathLst>
                <a:path w="1457" h="70" extrusionOk="0">
                  <a:moveTo>
                    <a:pt x="22" y="0"/>
                  </a:moveTo>
                  <a:cubicBezTo>
                    <a:pt x="0" y="0"/>
                    <a:pt x="0" y="69"/>
                    <a:pt x="22" y="69"/>
                  </a:cubicBezTo>
                  <a:lnTo>
                    <a:pt x="1430" y="69"/>
                  </a:lnTo>
                  <a:cubicBezTo>
                    <a:pt x="1457" y="69"/>
                    <a:pt x="1457" y="0"/>
                    <a:pt x="1430"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51"/>
            <p:cNvSpPr/>
            <p:nvPr/>
          </p:nvSpPr>
          <p:spPr>
            <a:xfrm>
              <a:off x="4012082" y="1524906"/>
              <a:ext cx="726725" cy="718772"/>
            </a:xfrm>
            <a:custGeom>
              <a:avLst/>
              <a:gdLst/>
              <a:ahLst/>
              <a:cxnLst/>
              <a:rect l="l" t="t" r="r" b="b"/>
              <a:pathLst>
                <a:path w="2739" h="2709" extrusionOk="0">
                  <a:moveTo>
                    <a:pt x="1399" y="0"/>
                  </a:moveTo>
                  <a:cubicBezTo>
                    <a:pt x="998" y="0"/>
                    <a:pt x="587" y="169"/>
                    <a:pt x="328" y="489"/>
                  </a:cubicBezTo>
                  <a:cubicBezTo>
                    <a:pt x="154" y="712"/>
                    <a:pt x="42" y="977"/>
                    <a:pt x="21" y="1241"/>
                  </a:cubicBezTo>
                  <a:cubicBezTo>
                    <a:pt x="0" y="1527"/>
                    <a:pt x="64" y="1813"/>
                    <a:pt x="223" y="2057"/>
                  </a:cubicBezTo>
                  <a:cubicBezTo>
                    <a:pt x="286" y="2147"/>
                    <a:pt x="419" y="2301"/>
                    <a:pt x="419" y="2301"/>
                  </a:cubicBezTo>
                  <a:lnTo>
                    <a:pt x="752" y="2301"/>
                  </a:lnTo>
                  <a:cubicBezTo>
                    <a:pt x="752" y="2301"/>
                    <a:pt x="572" y="2168"/>
                    <a:pt x="487" y="2078"/>
                  </a:cubicBezTo>
                  <a:cubicBezTo>
                    <a:pt x="355" y="1903"/>
                    <a:pt x="265" y="1681"/>
                    <a:pt x="244" y="1437"/>
                  </a:cubicBezTo>
                  <a:cubicBezTo>
                    <a:pt x="223" y="1326"/>
                    <a:pt x="244" y="1194"/>
                    <a:pt x="265" y="1088"/>
                  </a:cubicBezTo>
                  <a:cubicBezTo>
                    <a:pt x="286" y="955"/>
                    <a:pt x="328" y="865"/>
                    <a:pt x="397" y="754"/>
                  </a:cubicBezTo>
                  <a:cubicBezTo>
                    <a:pt x="530" y="558"/>
                    <a:pt x="705" y="399"/>
                    <a:pt x="906" y="315"/>
                  </a:cubicBezTo>
                  <a:cubicBezTo>
                    <a:pt x="1055" y="238"/>
                    <a:pt x="1217" y="204"/>
                    <a:pt x="1382" y="204"/>
                  </a:cubicBezTo>
                  <a:cubicBezTo>
                    <a:pt x="1458" y="204"/>
                    <a:pt x="1534" y="211"/>
                    <a:pt x="1610" y="225"/>
                  </a:cubicBezTo>
                  <a:cubicBezTo>
                    <a:pt x="2076" y="315"/>
                    <a:pt x="2426" y="712"/>
                    <a:pt x="2516" y="1173"/>
                  </a:cubicBezTo>
                  <a:cubicBezTo>
                    <a:pt x="2516" y="1220"/>
                    <a:pt x="2537" y="1284"/>
                    <a:pt x="2537" y="1353"/>
                  </a:cubicBezTo>
                  <a:cubicBezTo>
                    <a:pt x="2516" y="1591"/>
                    <a:pt x="2447" y="1813"/>
                    <a:pt x="2315" y="2036"/>
                  </a:cubicBezTo>
                  <a:cubicBezTo>
                    <a:pt x="2251" y="2099"/>
                    <a:pt x="2161" y="2211"/>
                    <a:pt x="2076" y="2253"/>
                  </a:cubicBezTo>
                  <a:cubicBezTo>
                    <a:pt x="2029" y="2301"/>
                    <a:pt x="1986" y="2322"/>
                    <a:pt x="1944" y="2364"/>
                  </a:cubicBezTo>
                  <a:cubicBezTo>
                    <a:pt x="1896" y="2364"/>
                    <a:pt x="1875" y="2385"/>
                    <a:pt x="1854" y="2385"/>
                  </a:cubicBezTo>
                  <a:cubicBezTo>
                    <a:pt x="1833" y="2412"/>
                    <a:pt x="1811" y="2412"/>
                    <a:pt x="1785" y="2433"/>
                  </a:cubicBezTo>
                  <a:cubicBezTo>
                    <a:pt x="1635" y="2481"/>
                    <a:pt x="1464" y="2510"/>
                    <a:pt x="1300" y="2510"/>
                  </a:cubicBezTo>
                  <a:cubicBezTo>
                    <a:pt x="1175" y="2510"/>
                    <a:pt x="1054" y="2493"/>
                    <a:pt x="948" y="2454"/>
                  </a:cubicBezTo>
                  <a:lnTo>
                    <a:pt x="572" y="2454"/>
                  </a:lnTo>
                  <a:cubicBezTo>
                    <a:pt x="805" y="2620"/>
                    <a:pt x="1069" y="2709"/>
                    <a:pt x="1353" y="2709"/>
                  </a:cubicBezTo>
                  <a:cubicBezTo>
                    <a:pt x="1451" y="2709"/>
                    <a:pt x="1551" y="2698"/>
                    <a:pt x="1653" y="2677"/>
                  </a:cubicBezTo>
                  <a:cubicBezTo>
                    <a:pt x="2182" y="2565"/>
                    <a:pt x="2627" y="2121"/>
                    <a:pt x="2712" y="1570"/>
                  </a:cubicBezTo>
                  <a:cubicBezTo>
                    <a:pt x="2738" y="1506"/>
                    <a:pt x="2738" y="1416"/>
                    <a:pt x="2738" y="1353"/>
                  </a:cubicBezTo>
                  <a:cubicBezTo>
                    <a:pt x="2738" y="775"/>
                    <a:pt x="2383" y="267"/>
                    <a:pt x="1833" y="71"/>
                  </a:cubicBezTo>
                  <a:cubicBezTo>
                    <a:pt x="1695" y="24"/>
                    <a:pt x="1547" y="0"/>
                    <a:pt x="13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58" name="Google Shape;3158;p51"/>
          <p:cNvGrpSpPr/>
          <p:nvPr/>
        </p:nvGrpSpPr>
        <p:grpSpPr>
          <a:xfrm flipH="1">
            <a:off x="7262181" y="273658"/>
            <a:ext cx="2832334" cy="1423171"/>
            <a:chOff x="1997175" y="3512155"/>
            <a:chExt cx="1978025" cy="993765"/>
          </a:xfrm>
        </p:grpSpPr>
        <p:sp>
          <p:nvSpPr>
            <p:cNvPr id="3159" name="Google Shape;3159;p51"/>
            <p:cNvSpPr/>
            <p:nvPr/>
          </p:nvSpPr>
          <p:spPr>
            <a:xfrm>
              <a:off x="3152865" y="3512155"/>
              <a:ext cx="822336" cy="478175"/>
            </a:xfrm>
            <a:custGeom>
              <a:avLst/>
              <a:gdLst/>
              <a:ahLst/>
              <a:cxnLst/>
              <a:rect l="l" t="t" r="r" b="b"/>
              <a:pathLst>
                <a:path w="10726" h="6237" extrusionOk="0">
                  <a:moveTo>
                    <a:pt x="6789" y="1"/>
                  </a:moveTo>
                  <a:cubicBezTo>
                    <a:pt x="6694" y="1"/>
                    <a:pt x="6595" y="11"/>
                    <a:pt x="6488" y="33"/>
                  </a:cubicBezTo>
                  <a:cubicBezTo>
                    <a:pt x="5715" y="208"/>
                    <a:pt x="837" y="2724"/>
                    <a:pt x="837" y="2724"/>
                  </a:cubicBezTo>
                  <a:lnTo>
                    <a:pt x="0" y="4906"/>
                  </a:lnTo>
                  <a:lnTo>
                    <a:pt x="726" y="5811"/>
                  </a:lnTo>
                  <a:cubicBezTo>
                    <a:pt x="726" y="5811"/>
                    <a:pt x="1054" y="6237"/>
                    <a:pt x="1205" y="6237"/>
                  </a:cubicBezTo>
                  <a:cubicBezTo>
                    <a:pt x="1216" y="6237"/>
                    <a:pt x="1225" y="6234"/>
                    <a:pt x="1234" y="6230"/>
                  </a:cubicBezTo>
                  <a:cubicBezTo>
                    <a:pt x="1388" y="6187"/>
                    <a:pt x="2998" y="5769"/>
                    <a:pt x="2998" y="5769"/>
                  </a:cubicBezTo>
                  <a:lnTo>
                    <a:pt x="5800" y="5261"/>
                  </a:lnTo>
                  <a:lnTo>
                    <a:pt x="8977" y="5239"/>
                  </a:lnTo>
                  <a:lnTo>
                    <a:pt x="10105" y="5594"/>
                  </a:lnTo>
                  <a:cubicBezTo>
                    <a:pt x="10105" y="5594"/>
                    <a:pt x="10251" y="5663"/>
                    <a:pt x="10382" y="5663"/>
                  </a:cubicBezTo>
                  <a:cubicBezTo>
                    <a:pt x="10447" y="5663"/>
                    <a:pt x="10508" y="5646"/>
                    <a:pt x="10545" y="5594"/>
                  </a:cubicBezTo>
                  <a:cubicBezTo>
                    <a:pt x="10656" y="5435"/>
                    <a:pt x="10725" y="3518"/>
                    <a:pt x="10545" y="3031"/>
                  </a:cubicBezTo>
                  <a:cubicBezTo>
                    <a:pt x="10349" y="2549"/>
                    <a:pt x="9862" y="1532"/>
                    <a:pt x="8760" y="912"/>
                  </a:cubicBezTo>
                  <a:cubicBezTo>
                    <a:pt x="7807" y="402"/>
                    <a:pt x="7380" y="1"/>
                    <a:pt x="67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51"/>
            <p:cNvSpPr/>
            <p:nvPr/>
          </p:nvSpPr>
          <p:spPr>
            <a:xfrm>
              <a:off x="3117137" y="3646554"/>
              <a:ext cx="834066" cy="355431"/>
            </a:xfrm>
            <a:custGeom>
              <a:avLst/>
              <a:gdLst/>
              <a:ahLst/>
              <a:cxnLst/>
              <a:rect l="l" t="t" r="r" b="b"/>
              <a:pathLst>
                <a:path w="10879" h="4636" extrusionOk="0">
                  <a:moveTo>
                    <a:pt x="6088" y="0"/>
                  </a:moveTo>
                  <a:cubicBezTo>
                    <a:pt x="6033" y="0"/>
                    <a:pt x="6001" y="2"/>
                    <a:pt x="6001" y="2"/>
                  </a:cubicBezTo>
                  <a:lnTo>
                    <a:pt x="1457" y="2385"/>
                  </a:lnTo>
                  <a:cubicBezTo>
                    <a:pt x="1457" y="2385"/>
                    <a:pt x="1324" y="3418"/>
                    <a:pt x="1457" y="3465"/>
                  </a:cubicBezTo>
                  <a:cubicBezTo>
                    <a:pt x="1589" y="3508"/>
                    <a:pt x="0" y="4636"/>
                    <a:pt x="0" y="4636"/>
                  </a:cubicBezTo>
                  <a:cubicBezTo>
                    <a:pt x="0" y="4636"/>
                    <a:pt x="2849" y="4371"/>
                    <a:pt x="3379" y="4344"/>
                  </a:cubicBezTo>
                  <a:cubicBezTo>
                    <a:pt x="3909" y="4323"/>
                    <a:pt x="5715" y="3682"/>
                    <a:pt x="6160" y="3661"/>
                  </a:cubicBezTo>
                  <a:cubicBezTo>
                    <a:pt x="6317" y="3654"/>
                    <a:pt x="6512" y="3644"/>
                    <a:pt x="6755" y="3644"/>
                  </a:cubicBezTo>
                  <a:cubicBezTo>
                    <a:pt x="7225" y="3644"/>
                    <a:pt x="7873" y="3681"/>
                    <a:pt x="8760" y="3841"/>
                  </a:cubicBezTo>
                  <a:cubicBezTo>
                    <a:pt x="9397" y="3944"/>
                    <a:pt x="9861" y="3989"/>
                    <a:pt x="10186" y="3989"/>
                  </a:cubicBezTo>
                  <a:cubicBezTo>
                    <a:pt x="10547" y="3989"/>
                    <a:pt x="10735" y="3933"/>
                    <a:pt x="10794" y="3841"/>
                  </a:cubicBezTo>
                  <a:cubicBezTo>
                    <a:pt x="10879" y="3661"/>
                    <a:pt x="7749" y="1940"/>
                    <a:pt x="7568" y="1696"/>
                  </a:cubicBezTo>
                  <a:cubicBezTo>
                    <a:pt x="7372" y="1479"/>
                    <a:pt x="7219" y="902"/>
                    <a:pt x="7219" y="441"/>
                  </a:cubicBezTo>
                  <a:cubicBezTo>
                    <a:pt x="7219" y="34"/>
                    <a:pt x="6367" y="0"/>
                    <a:pt x="60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51"/>
            <p:cNvSpPr/>
            <p:nvPr/>
          </p:nvSpPr>
          <p:spPr>
            <a:xfrm>
              <a:off x="3663702" y="3664571"/>
              <a:ext cx="263276" cy="262126"/>
            </a:xfrm>
            <a:custGeom>
              <a:avLst/>
              <a:gdLst/>
              <a:ahLst/>
              <a:cxnLst/>
              <a:rect l="l" t="t" r="r" b="b"/>
              <a:pathLst>
                <a:path w="3434" h="3419" extrusionOk="0">
                  <a:moveTo>
                    <a:pt x="27" y="1"/>
                  </a:moveTo>
                  <a:cubicBezTo>
                    <a:pt x="0" y="1"/>
                    <a:pt x="3" y="53"/>
                    <a:pt x="21" y="53"/>
                  </a:cubicBezTo>
                  <a:cubicBezTo>
                    <a:pt x="725" y="248"/>
                    <a:pt x="1414" y="450"/>
                    <a:pt x="2076" y="715"/>
                  </a:cubicBezTo>
                  <a:cubicBezTo>
                    <a:pt x="2208" y="778"/>
                    <a:pt x="2383" y="826"/>
                    <a:pt x="2494" y="911"/>
                  </a:cubicBezTo>
                  <a:cubicBezTo>
                    <a:pt x="2579" y="979"/>
                    <a:pt x="2606" y="1091"/>
                    <a:pt x="2648" y="1197"/>
                  </a:cubicBezTo>
                  <a:cubicBezTo>
                    <a:pt x="2802" y="1620"/>
                    <a:pt x="2934" y="2039"/>
                    <a:pt x="3066" y="2457"/>
                  </a:cubicBezTo>
                  <a:cubicBezTo>
                    <a:pt x="3153" y="2697"/>
                    <a:pt x="3227" y="2954"/>
                    <a:pt x="3296" y="3201"/>
                  </a:cubicBezTo>
                  <a:lnTo>
                    <a:pt x="3296" y="3201"/>
                  </a:lnTo>
                  <a:cubicBezTo>
                    <a:pt x="3005" y="2776"/>
                    <a:pt x="2715" y="2356"/>
                    <a:pt x="2404" y="1949"/>
                  </a:cubicBezTo>
                  <a:cubicBezTo>
                    <a:pt x="2272" y="1774"/>
                    <a:pt x="2140" y="1530"/>
                    <a:pt x="1965" y="1377"/>
                  </a:cubicBezTo>
                  <a:cubicBezTo>
                    <a:pt x="1875" y="1308"/>
                    <a:pt x="1742" y="1265"/>
                    <a:pt x="1631" y="1223"/>
                  </a:cubicBezTo>
                  <a:cubicBezTo>
                    <a:pt x="1456" y="1154"/>
                    <a:pt x="1255" y="1112"/>
                    <a:pt x="1080" y="1043"/>
                  </a:cubicBezTo>
                  <a:cubicBezTo>
                    <a:pt x="794" y="979"/>
                    <a:pt x="508" y="889"/>
                    <a:pt x="222" y="826"/>
                  </a:cubicBezTo>
                  <a:cubicBezTo>
                    <a:pt x="175" y="826"/>
                    <a:pt x="153" y="868"/>
                    <a:pt x="196" y="889"/>
                  </a:cubicBezTo>
                  <a:cubicBezTo>
                    <a:pt x="418" y="932"/>
                    <a:pt x="662" y="1001"/>
                    <a:pt x="884" y="1064"/>
                  </a:cubicBezTo>
                  <a:cubicBezTo>
                    <a:pt x="1213" y="1154"/>
                    <a:pt x="1568" y="1223"/>
                    <a:pt x="1875" y="1398"/>
                  </a:cubicBezTo>
                  <a:cubicBezTo>
                    <a:pt x="2050" y="1509"/>
                    <a:pt x="2208" y="1753"/>
                    <a:pt x="2341" y="1927"/>
                  </a:cubicBezTo>
                  <a:cubicBezTo>
                    <a:pt x="2537" y="2235"/>
                    <a:pt x="2759" y="2521"/>
                    <a:pt x="2955" y="2833"/>
                  </a:cubicBezTo>
                  <a:cubicBezTo>
                    <a:pt x="3088" y="3029"/>
                    <a:pt x="3220" y="3209"/>
                    <a:pt x="3352" y="3405"/>
                  </a:cubicBezTo>
                  <a:cubicBezTo>
                    <a:pt x="3361" y="3414"/>
                    <a:pt x="3378" y="3419"/>
                    <a:pt x="3393" y="3419"/>
                  </a:cubicBezTo>
                  <a:cubicBezTo>
                    <a:pt x="3415" y="3419"/>
                    <a:pt x="3434" y="3409"/>
                    <a:pt x="3421" y="3384"/>
                  </a:cubicBezTo>
                  <a:cubicBezTo>
                    <a:pt x="3199" y="2653"/>
                    <a:pt x="2976" y="1927"/>
                    <a:pt x="2712" y="1223"/>
                  </a:cubicBezTo>
                  <a:cubicBezTo>
                    <a:pt x="2669" y="1112"/>
                    <a:pt x="2648" y="979"/>
                    <a:pt x="2579" y="911"/>
                  </a:cubicBezTo>
                  <a:cubicBezTo>
                    <a:pt x="2516" y="826"/>
                    <a:pt x="2383" y="778"/>
                    <a:pt x="2293" y="736"/>
                  </a:cubicBezTo>
                  <a:cubicBezTo>
                    <a:pt x="1875" y="561"/>
                    <a:pt x="1456" y="429"/>
                    <a:pt x="1017" y="296"/>
                  </a:cubicBezTo>
                  <a:cubicBezTo>
                    <a:pt x="704" y="185"/>
                    <a:pt x="376" y="95"/>
                    <a:pt x="42" y="5"/>
                  </a:cubicBezTo>
                  <a:cubicBezTo>
                    <a:pt x="37" y="2"/>
                    <a:pt x="32" y="1"/>
                    <a:pt x="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51"/>
            <p:cNvSpPr/>
            <p:nvPr/>
          </p:nvSpPr>
          <p:spPr>
            <a:xfrm>
              <a:off x="3660405" y="3594496"/>
              <a:ext cx="287273" cy="353284"/>
            </a:xfrm>
            <a:custGeom>
              <a:avLst/>
              <a:gdLst/>
              <a:ahLst/>
              <a:cxnLst/>
              <a:rect l="l" t="t" r="r" b="b"/>
              <a:pathLst>
                <a:path w="3747" h="4608" extrusionOk="0">
                  <a:moveTo>
                    <a:pt x="151" y="1"/>
                  </a:moveTo>
                  <a:cubicBezTo>
                    <a:pt x="136" y="1"/>
                    <a:pt x="118" y="7"/>
                    <a:pt x="106" y="18"/>
                  </a:cubicBezTo>
                  <a:cubicBezTo>
                    <a:pt x="0" y="500"/>
                    <a:pt x="0" y="988"/>
                    <a:pt x="106" y="1448"/>
                  </a:cubicBezTo>
                  <a:cubicBezTo>
                    <a:pt x="154" y="1740"/>
                    <a:pt x="218" y="2068"/>
                    <a:pt x="371" y="2312"/>
                  </a:cubicBezTo>
                  <a:cubicBezTo>
                    <a:pt x="504" y="2508"/>
                    <a:pt x="726" y="2640"/>
                    <a:pt x="927" y="2751"/>
                  </a:cubicBezTo>
                  <a:cubicBezTo>
                    <a:pt x="1611" y="3127"/>
                    <a:pt x="2273" y="3567"/>
                    <a:pt x="2913" y="3991"/>
                  </a:cubicBezTo>
                  <a:cubicBezTo>
                    <a:pt x="3088" y="4097"/>
                    <a:pt x="3242" y="4208"/>
                    <a:pt x="3417" y="4319"/>
                  </a:cubicBezTo>
                  <a:cubicBezTo>
                    <a:pt x="3464" y="4361"/>
                    <a:pt x="3528" y="4409"/>
                    <a:pt x="3597" y="4451"/>
                  </a:cubicBezTo>
                  <a:cubicBezTo>
                    <a:pt x="3597" y="4451"/>
                    <a:pt x="3681" y="4541"/>
                    <a:pt x="3660" y="4541"/>
                  </a:cubicBezTo>
                  <a:cubicBezTo>
                    <a:pt x="3654" y="4539"/>
                    <a:pt x="3649" y="4537"/>
                    <a:pt x="3644" y="4537"/>
                  </a:cubicBezTo>
                  <a:cubicBezTo>
                    <a:pt x="3613" y="4537"/>
                    <a:pt x="3603" y="4587"/>
                    <a:pt x="3639" y="4605"/>
                  </a:cubicBezTo>
                  <a:cubicBezTo>
                    <a:pt x="3645" y="4607"/>
                    <a:pt x="3651" y="4608"/>
                    <a:pt x="3657" y="4608"/>
                  </a:cubicBezTo>
                  <a:cubicBezTo>
                    <a:pt x="3715" y="4608"/>
                    <a:pt x="3746" y="4516"/>
                    <a:pt x="3708" y="4473"/>
                  </a:cubicBezTo>
                  <a:cubicBezTo>
                    <a:pt x="3681" y="4409"/>
                    <a:pt x="3575" y="4340"/>
                    <a:pt x="3507" y="4319"/>
                  </a:cubicBezTo>
                  <a:cubicBezTo>
                    <a:pt x="3178" y="4075"/>
                    <a:pt x="2845" y="3858"/>
                    <a:pt x="2516" y="3657"/>
                  </a:cubicBezTo>
                  <a:cubicBezTo>
                    <a:pt x="2161" y="3435"/>
                    <a:pt x="1828" y="3217"/>
                    <a:pt x="1499" y="3016"/>
                  </a:cubicBezTo>
                  <a:cubicBezTo>
                    <a:pt x="1060" y="2730"/>
                    <a:pt x="482" y="2577"/>
                    <a:pt x="329" y="2026"/>
                  </a:cubicBezTo>
                  <a:cubicBezTo>
                    <a:pt x="196" y="1629"/>
                    <a:pt x="64" y="1210"/>
                    <a:pt x="85" y="786"/>
                  </a:cubicBezTo>
                  <a:cubicBezTo>
                    <a:pt x="85" y="548"/>
                    <a:pt x="133" y="283"/>
                    <a:pt x="175" y="40"/>
                  </a:cubicBezTo>
                  <a:cubicBezTo>
                    <a:pt x="187" y="12"/>
                    <a:pt x="172" y="1"/>
                    <a:pt x="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51"/>
            <p:cNvSpPr/>
            <p:nvPr/>
          </p:nvSpPr>
          <p:spPr>
            <a:xfrm>
              <a:off x="1997175" y="3720922"/>
              <a:ext cx="1282417" cy="784999"/>
            </a:xfrm>
            <a:custGeom>
              <a:avLst/>
              <a:gdLst/>
              <a:ahLst/>
              <a:cxnLst/>
              <a:rect l="l" t="t" r="r" b="b"/>
              <a:pathLst>
                <a:path w="16727" h="10239" extrusionOk="0">
                  <a:moveTo>
                    <a:pt x="15911" y="1"/>
                  </a:moveTo>
                  <a:lnTo>
                    <a:pt x="727" y="3533"/>
                  </a:lnTo>
                  <a:cubicBezTo>
                    <a:pt x="727" y="3533"/>
                    <a:pt x="1" y="6023"/>
                    <a:pt x="727" y="7876"/>
                  </a:cubicBezTo>
                  <a:cubicBezTo>
                    <a:pt x="1479" y="9730"/>
                    <a:pt x="2713" y="10238"/>
                    <a:pt x="2713" y="10238"/>
                  </a:cubicBezTo>
                  <a:lnTo>
                    <a:pt x="16308" y="3507"/>
                  </a:lnTo>
                  <a:lnTo>
                    <a:pt x="16727" y="1632"/>
                  </a:lnTo>
                  <a:lnTo>
                    <a:pt x="159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Subtitle 4">
            <a:extLst>
              <a:ext uri="{FF2B5EF4-FFF2-40B4-BE49-F238E27FC236}">
                <a16:creationId xmlns:a16="http://schemas.microsoft.com/office/drawing/2014/main" id="{5BFE3348-3FAD-AB8E-BD0E-9F145304BEC7}"/>
              </a:ext>
            </a:extLst>
          </p:cNvPr>
          <p:cNvSpPr>
            <a:spLocks noGrp="1"/>
          </p:cNvSpPr>
          <p:nvPr>
            <p:ph type="subTitle" idx="1"/>
          </p:nvPr>
        </p:nvSpPr>
        <p:spPr>
          <a:xfrm>
            <a:off x="172602" y="7858"/>
            <a:ext cx="8816277" cy="4988685"/>
          </a:xfrm>
        </p:spPr>
        <p:txBody>
          <a:bodyPr/>
          <a:lstStyle/>
          <a:p>
            <a:pPr algn="l"/>
            <a:r>
              <a:rPr lang="en-US" sz="1300" dirty="0">
                <a:latin typeface="Palatino Linotype" panose="02040502050505030304" pitchFamily="18" charset="0"/>
              </a:rPr>
              <a:t>In conclusion, the development of the car rental website has been a comprehensive and rewarding endeavor. The primary objective of providing users with a seamless and efficient platform for renting cars has been successfully achieved. The project incorporated various essential features, including user authentication, a user-friendly interface, a robust booking system, and integration with payment gateways to facilitate secure transactions.</a:t>
            </a:r>
          </a:p>
          <a:p>
            <a:pPr algn="l"/>
            <a:endParaRPr lang="en-US" sz="1300" dirty="0">
              <a:latin typeface="Palatino Linotype" panose="02040502050505030304" pitchFamily="18" charset="0"/>
            </a:endParaRPr>
          </a:p>
          <a:p>
            <a:pPr algn="l"/>
            <a:r>
              <a:rPr lang="en-US" sz="1300" dirty="0">
                <a:latin typeface="Palatino Linotype" panose="02040502050505030304" pitchFamily="18" charset="0"/>
              </a:rPr>
              <a:t>The website design focuses on enhancing the user experience, with an intuitive navigation system and responsive layouts that ensure accessibility across different devices. The inclusion of a dynamic search functionality, detailed car listings, and clear pricing information contributes to a positive user journey.</a:t>
            </a:r>
          </a:p>
          <a:p>
            <a:pPr algn="l"/>
            <a:endParaRPr lang="en-US" sz="1300" dirty="0">
              <a:latin typeface="Palatino Linotype" panose="02040502050505030304" pitchFamily="18" charset="0"/>
            </a:endParaRPr>
          </a:p>
          <a:p>
            <a:pPr algn="l"/>
            <a:r>
              <a:rPr lang="en-US" sz="1300" dirty="0">
                <a:latin typeface="Palatino Linotype" panose="02040502050505030304" pitchFamily="18" charset="0"/>
              </a:rPr>
              <a:t>The implementation of a secure authentication system ensures that user data is handled with the utmost confidentiality, while the booking system incorporates real-time availability and reservation tracking. Payment integration has been seamlessly embedded, allowing users to complete transactions effortlessly.</a:t>
            </a:r>
          </a:p>
          <a:p>
            <a:pPr algn="l"/>
            <a:endParaRPr lang="en-US" sz="1300" dirty="0">
              <a:latin typeface="Palatino Linotype" panose="02040502050505030304" pitchFamily="18" charset="0"/>
            </a:endParaRPr>
          </a:p>
          <a:p>
            <a:pPr algn="l"/>
            <a:r>
              <a:rPr lang="en-US" sz="1300" dirty="0">
                <a:latin typeface="Palatino Linotype" panose="02040502050505030304" pitchFamily="18" charset="0"/>
              </a:rPr>
              <a:t>Throughout the development process, rigorous testing and optimization were carried out to identify and address potential issues, resulting in a reliable and stable website. Additionally, efforts were made to adhere to industry best practices, ensuring that the website complies with relevant security standards and regulations.</a:t>
            </a:r>
          </a:p>
          <a:p>
            <a:pPr algn="l"/>
            <a:endParaRPr lang="en-US" sz="1300" dirty="0">
              <a:latin typeface="Palatino Linotype" panose="02040502050505030304" pitchFamily="18" charset="0"/>
            </a:endParaRPr>
          </a:p>
          <a:p>
            <a:pPr algn="l"/>
            <a:r>
              <a:rPr lang="en-US" sz="1300" dirty="0">
                <a:latin typeface="Palatino Linotype" panose="02040502050505030304" pitchFamily="18" charset="0"/>
              </a:rPr>
              <a:t>Future enhancements and scalability have been considered in the project, allowing for the incorporation of additional features such as user reviews, loyalty programs, and integration with navigation services.</a:t>
            </a:r>
          </a:p>
          <a:p>
            <a:pPr algn="l"/>
            <a:endParaRPr lang="en-US" sz="1300" dirty="0">
              <a:latin typeface="Palatino Linotype" panose="02040502050505030304" pitchFamily="18" charset="0"/>
            </a:endParaRPr>
          </a:p>
          <a:p>
            <a:pPr algn="l"/>
            <a:r>
              <a:rPr lang="en-US" sz="1300" dirty="0">
                <a:latin typeface="Palatino Linotype" panose="02040502050505030304" pitchFamily="18" charset="0"/>
              </a:rPr>
              <a:t>In conclusion, the car rental website project represents a successful collaboration of design, functionality, and security, providing users with a convenient and trustworthy platform for renting vehicles. The implementation aligns with industry standards, and ongoing maintenance will ensure the website's continued efficiency and relevance in the dynamic car rental market.</a:t>
            </a:r>
            <a:endParaRPr lang="en-IN" sz="1300" dirty="0">
              <a:latin typeface="Palatino Linotype" panose="02040502050505030304" pitchFamily="18" charset="0"/>
            </a:endParaRPr>
          </a:p>
        </p:txBody>
      </p:sp>
    </p:spTree>
    <p:extLst>
      <p:ext uri="{BB962C8B-B14F-4D97-AF65-F5344CB8AC3E}">
        <p14:creationId xmlns:p14="http://schemas.microsoft.com/office/powerpoint/2010/main" val="32013966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33"/>
          <p:cNvSpPr txBox="1">
            <a:spLocks noGrp="1"/>
          </p:cNvSpPr>
          <p:nvPr>
            <p:ph type="title"/>
          </p:nvPr>
        </p:nvSpPr>
        <p:spPr>
          <a:xfrm>
            <a:off x="1477412" y="2816444"/>
            <a:ext cx="6332100" cy="159567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Future Scope</a:t>
            </a:r>
            <a:endParaRPr dirty="0"/>
          </a:p>
        </p:txBody>
      </p:sp>
      <p:sp>
        <p:nvSpPr>
          <p:cNvPr id="769" name="Google Shape;769;p33"/>
          <p:cNvSpPr txBox="1">
            <a:spLocks noGrp="1"/>
          </p:cNvSpPr>
          <p:nvPr>
            <p:ph type="title" idx="2"/>
          </p:nvPr>
        </p:nvSpPr>
        <p:spPr>
          <a:xfrm>
            <a:off x="3823500" y="1088950"/>
            <a:ext cx="1497000" cy="1493700"/>
          </a:xfrm>
          <a:prstGeom prst="rect">
            <a:avLst/>
          </a:prstGeom>
          <a:effectLst>
            <a:outerShdw dist="200025" dir="2760000" algn="bl" rotWithShape="0">
              <a:schemeClr val="lt2">
                <a:alpha val="4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dirty="0"/>
              <a:t>13</a:t>
            </a:r>
            <a:endParaRPr dirty="0"/>
          </a:p>
        </p:txBody>
      </p:sp>
      <p:grpSp>
        <p:nvGrpSpPr>
          <p:cNvPr id="770" name="Google Shape;770;p33"/>
          <p:cNvGrpSpPr/>
          <p:nvPr/>
        </p:nvGrpSpPr>
        <p:grpSpPr>
          <a:xfrm>
            <a:off x="7466519" y="3435521"/>
            <a:ext cx="801498" cy="1323985"/>
            <a:chOff x="267900" y="392875"/>
            <a:chExt cx="1039422" cy="1716785"/>
          </a:xfrm>
        </p:grpSpPr>
        <p:sp>
          <p:nvSpPr>
            <p:cNvPr id="771" name="Google Shape;771;p33"/>
            <p:cNvSpPr/>
            <p:nvPr/>
          </p:nvSpPr>
          <p:spPr>
            <a:xfrm>
              <a:off x="267900" y="392875"/>
              <a:ext cx="1039422" cy="1222831"/>
            </a:xfrm>
            <a:custGeom>
              <a:avLst/>
              <a:gdLst/>
              <a:ahLst/>
              <a:cxnLst/>
              <a:rect l="l" t="t" r="r" b="b"/>
              <a:pathLst>
                <a:path w="23638" h="27809" extrusionOk="0">
                  <a:moveTo>
                    <a:pt x="12964" y="0"/>
                  </a:moveTo>
                  <a:cubicBezTo>
                    <a:pt x="9950" y="0"/>
                    <a:pt x="7434" y="2963"/>
                    <a:pt x="7304" y="6692"/>
                  </a:cubicBezTo>
                  <a:cubicBezTo>
                    <a:pt x="7283" y="7222"/>
                    <a:pt x="7325" y="7751"/>
                    <a:pt x="7394" y="8255"/>
                  </a:cubicBezTo>
                  <a:cubicBezTo>
                    <a:pt x="6070" y="8964"/>
                    <a:pt x="4990" y="10310"/>
                    <a:pt x="4412" y="11988"/>
                  </a:cubicBezTo>
                  <a:cubicBezTo>
                    <a:pt x="4015" y="12094"/>
                    <a:pt x="3645" y="12253"/>
                    <a:pt x="3290" y="12449"/>
                  </a:cubicBezTo>
                  <a:cubicBezTo>
                    <a:pt x="620" y="13996"/>
                    <a:pt x="1" y="17920"/>
                    <a:pt x="1897" y="21209"/>
                  </a:cubicBezTo>
                  <a:cubicBezTo>
                    <a:pt x="3289" y="23613"/>
                    <a:pt x="5610" y="25016"/>
                    <a:pt x="7798" y="25016"/>
                  </a:cubicBezTo>
                  <a:cubicBezTo>
                    <a:pt x="8040" y="25016"/>
                    <a:pt x="8280" y="24999"/>
                    <a:pt x="8517" y="24964"/>
                  </a:cubicBezTo>
                  <a:cubicBezTo>
                    <a:pt x="9889" y="26728"/>
                    <a:pt x="11806" y="27808"/>
                    <a:pt x="13925" y="27808"/>
                  </a:cubicBezTo>
                  <a:cubicBezTo>
                    <a:pt x="18050" y="27808"/>
                    <a:pt x="21408" y="23725"/>
                    <a:pt x="21472" y="18651"/>
                  </a:cubicBezTo>
                  <a:cubicBezTo>
                    <a:pt x="22663" y="17438"/>
                    <a:pt x="23437" y="15627"/>
                    <a:pt x="23527" y="13577"/>
                  </a:cubicBezTo>
                  <a:cubicBezTo>
                    <a:pt x="23638" y="9891"/>
                    <a:pt x="21408" y="6798"/>
                    <a:pt x="18474" y="6512"/>
                  </a:cubicBezTo>
                  <a:cubicBezTo>
                    <a:pt x="18363" y="2958"/>
                    <a:pt x="16064" y="93"/>
                    <a:pt x="13130" y="3"/>
                  </a:cubicBezTo>
                  <a:cubicBezTo>
                    <a:pt x="13075" y="1"/>
                    <a:pt x="13019" y="0"/>
                    <a:pt x="12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3"/>
            <p:cNvSpPr/>
            <p:nvPr/>
          </p:nvSpPr>
          <p:spPr>
            <a:xfrm>
              <a:off x="861804" y="1126611"/>
              <a:ext cx="80602" cy="983049"/>
            </a:xfrm>
            <a:custGeom>
              <a:avLst/>
              <a:gdLst/>
              <a:ahLst/>
              <a:cxnLst/>
              <a:rect l="l" t="t" r="r" b="b"/>
              <a:pathLst>
                <a:path w="1833" h="22356" extrusionOk="0">
                  <a:moveTo>
                    <a:pt x="705" y="0"/>
                  </a:moveTo>
                  <a:lnTo>
                    <a:pt x="0" y="22356"/>
                  </a:lnTo>
                  <a:lnTo>
                    <a:pt x="0" y="22356"/>
                  </a:lnTo>
                  <a:lnTo>
                    <a:pt x="1833" y="22287"/>
                  </a:lnTo>
                  <a:lnTo>
                    <a:pt x="7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3" name="Google Shape;773;p33"/>
          <p:cNvSpPr/>
          <p:nvPr/>
        </p:nvSpPr>
        <p:spPr>
          <a:xfrm>
            <a:off x="6692700" y="1383090"/>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3"/>
          <p:cNvSpPr/>
          <p:nvPr/>
        </p:nvSpPr>
        <p:spPr>
          <a:xfrm>
            <a:off x="3066900" y="797550"/>
            <a:ext cx="250671" cy="247440"/>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3"/>
          <p:cNvSpPr/>
          <p:nvPr/>
        </p:nvSpPr>
        <p:spPr>
          <a:xfrm>
            <a:off x="6185025" y="4197115"/>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3"/>
          <p:cNvSpPr/>
          <p:nvPr/>
        </p:nvSpPr>
        <p:spPr>
          <a:xfrm>
            <a:off x="1228650" y="2407590"/>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7" name="Google Shape;777;p33"/>
          <p:cNvGrpSpPr/>
          <p:nvPr/>
        </p:nvGrpSpPr>
        <p:grpSpPr>
          <a:xfrm rot="-359762">
            <a:off x="2447590" y="1467184"/>
            <a:ext cx="403966" cy="1408127"/>
            <a:chOff x="3871459" y="1524906"/>
            <a:chExt cx="919351" cy="3204630"/>
          </a:xfrm>
        </p:grpSpPr>
        <p:sp>
          <p:nvSpPr>
            <p:cNvPr id="778" name="Google Shape;778;p33"/>
            <p:cNvSpPr/>
            <p:nvPr/>
          </p:nvSpPr>
          <p:spPr>
            <a:xfrm>
              <a:off x="4246630" y="3135713"/>
              <a:ext cx="175910" cy="1593822"/>
            </a:xfrm>
            <a:custGeom>
              <a:avLst/>
              <a:gdLst/>
              <a:ahLst/>
              <a:cxnLst/>
              <a:rect l="l" t="t" r="r" b="b"/>
              <a:pathLst>
                <a:path w="663" h="6007" extrusionOk="0">
                  <a:moveTo>
                    <a:pt x="1" y="1"/>
                  </a:moveTo>
                  <a:lnTo>
                    <a:pt x="1" y="6007"/>
                  </a:lnTo>
                  <a:lnTo>
                    <a:pt x="504" y="5784"/>
                  </a:lnTo>
                  <a:lnTo>
                    <a:pt x="663" y="5387"/>
                  </a:lnTo>
                  <a:lnTo>
                    <a:pt x="504" y="5297"/>
                  </a:lnTo>
                  <a:lnTo>
                    <a:pt x="504" y="5101"/>
                  </a:lnTo>
                  <a:lnTo>
                    <a:pt x="663" y="4968"/>
                  </a:lnTo>
                  <a:lnTo>
                    <a:pt x="663" y="4746"/>
                  </a:lnTo>
                  <a:lnTo>
                    <a:pt x="440" y="4682"/>
                  </a:lnTo>
                  <a:lnTo>
                    <a:pt x="440" y="4481"/>
                  </a:lnTo>
                  <a:lnTo>
                    <a:pt x="663" y="4481"/>
                  </a:lnTo>
                  <a:lnTo>
                    <a:pt x="663" y="4174"/>
                  </a:lnTo>
                  <a:lnTo>
                    <a:pt x="398" y="4153"/>
                  </a:lnTo>
                  <a:lnTo>
                    <a:pt x="6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3"/>
            <p:cNvSpPr/>
            <p:nvPr/>
          </p:nvSpPr>
          <p:spPr>
            <a:xfrm>
              <a:off x="4298633" y="3135713"/>
              <a:ext cx="11409" cy="1574188"/>
            </a:xfrm>
            <a:custGeom>
              <a:avLst/>
              <a:gdLst/>
              <a:ahLst/>
              <a:cxnLst/>
              <a:rect l="l" t="t" r="r" b="b"/>
              <a:pathLst>
                <a:path w="43" h="5933" extrusionOk="0">
                  <a:moveTo>
                    <a:pt x="1" y="1"/>
                  </a:moveTo>
                  <a:lnTo>
                    <a:pt x="1" y="599"/>
                  </a:lnTo>
                  <a:lnTo>
                    <a:pt x="1" y="2008"/>
                  </a:lnTo>
                  <a:lnTo>
                    <a:pt x="1" y="3708"/>
                  </a:lnTo>
                  <a:lnTo>
                    <a:pt x="1" y="5186"/>
                  </a:lnTo>
                  <a:lnTo>
                    <a:pt x="1" y="5673"/>
                  </a:lnTo>
                  <a:lnTo>
                    <a:pt x="1" y="5895"/>
                  </a:lnTo>
                  <a:lnTo>
                    <a:pt x="1" y="5917"/>
                  </a:lnTo>
                  <a:cubicBezTo>
                    <a:pt x="1" y="5927"/>
                    <a:pt x="6" y="5932"/>
                    <a:pt x="11" y="5932"/>
                  </a:cubicBezTo>
                  <a:cubicBezTo>
                    <a:pt x="16" y="5932"/>
                    <a:pt x="22" y="5927"/>
                    <a:pt x="22" y="5917"/>
                  </a:cubicBezTo>
                  <a:lnTo>
                    <a:pt x="22" y="5318"/>
                  </a:lnTo>
                  <a:lnTo>
                    <a:pt x="22" y="3909"/>
                  </a:lnTo>
                  <a:lnTo>
                    <a:pt x="22" y="2209"/>
                  </a:lnTo>
                  <a:lnTo>
                    <a:pt x="22" y="731"/>
                  </a:lnTo>
                  <a:lnTo>
                    <a:pt x="22" y="244"/>
                  </a:lnTo>
                  <a:cubicBezTo>
                    <a:pt x="22" y="181"/>
                    <a:pt x="43" y="91"/>
                    <a:pt x="22" y="22"/>
                  </a:cubicBezTo>
                  <a:lnTo>
                    <a:pt x="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3"/>
            <p:cNvSpPr/>
            <p:nvPr/>
          </p:nvSpPr>
          <p:spPr>
            <a:xfrm>
              <a:off x="3871459" y="2135161"/>
              <a:ext cx="919351" cy="1527756"/>
            </a:xfrm>
            <a:custGeom>
              <a:avLst/>
              <a:gdLst/>
              <a:ahLst/>
              <a:cxnLst/>
              <a:rect l="l" t="t" r="r" b="b"/>
              <a:pathLst>
                <a:path w="3465" h="5758" extrusionOk="0">
                  <a:moveTo>
                    <a:pt x="2363" y="154"/>
                  </a:moveTo>
                  <a:cubicBezTo>
                    <a:pt x="2426" y="154"/>
                    <a:pt x="2474" y="197"/>
                    <a:pt x="2474" y="244"/>
                  </a:cubicBezTo>
                  <a:lnTo>
                    <a:pt x="2474" y="398"/>
                  </a:lnTo>
                  <a:cubicBezTo>
                    <a:pt x="2474" y="440"/>
                    <a:pt x="2426" y="509"/>
                    <a:pt x="2363" y="509"/>
                  </a:cubicBezTo>
                  <a:lnTo>
                    <a:pt x="1123" y="509"/>
                  </a:lnTo>
                  <a:cubicBezTo>
                    <a:pt x="1060" y="509"/>
                    <a:pt x="1017" y="440"/>
                    <a:pt x="1017" y="398"/>
                  </a:cubicBezTo>
                  <a:lnTo>
                    <a:pt x="1017" y="244"/>
                  </a:lnTo>
                  <a:cubicBezTo>
                    <a:pt x="1017" y="197"/>
                    <a:pt x="1060" y="154"/>
                    <a:pt x="1123" y="154"/>
                  </a:cubicBezTo>
                  <a:close/>
                  <a:moveTo>
                    <a:pt x="837" y="1"/>
                  </a:moveTo>
                  <a:cubicBezTo>
                    <a:pt x="377" y="1"/>
                    <a:pt x="0" y="377"/>
                    <a:pt x="0" y="837"/>
                  </a:cubicBezTo>
                  <a:lnTo>
                    <a:pt x="0" y="4015"/>
                  </a:lnTo>
                  <a:cubicBezTo>
                    <a:pt x="0" y="4481"/>
                    <a:pt x="196" y="4921"/>
                    <a:pt x="509" y="5249"/>
                  </a:cubicBezTo>
                  <a:cubicBezTo>
                    <a:pt x="837" y="5583"/>
                    <a:pt x="1282" y="5758"/>
                    <a:pt x="1743" y="5758"/>
                  </a:cubicBezTo>
                  <a:cubicBezTo>
                    <a:pt x="2209" y="5758"/>
                    <a:pt x="2649" y="5583"/>
                    <a:pt x="2956" y="5249"/>
                  </a:cubicBezTo>
                  <a:cubicBezTo>
                    <a:pt x="3289" y="4921"/>
                    <a:pt x="3464" y="4481"/>
                    <a:pt x="3464" y="4015"/>
                  </a:cubicBezTo>
                  <a:lnTo>
                    <a:pt x="3464" y="837"/>
                  </a:lnTo>
                  <a:cubicBezTo>
                    <a:pt x="3464" y="377"/>
                    <a:pt x="3109" y="1"/>
                    <a:pt x="2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3"/>
            <p:cNvSpPr/>
            <p:nvPr/>
          </p:nvSpPr>
          <p:spPr>
            <a:xfrm>
              <a:off x="3952914" y="2309481"/>
              <a:ext cx="762013" cy="1248101"/>
            </a:xfrm>
            <a:custGeom>
              <a:avLst/>
              <a:gdLst/>
              <a:ahLst/>
              <a:cxnLst/>
              <a:rect l="l" t="t" r="r" b="b"/>
              <a:pathLst>
                <a:path w="2872" h="4704" extrusionOk="0">
                  <a:moveTo>
                    <a:pt x="2122" y="43"/>
                  </a:moveTo>
                  <a:cubicBezTo>
                    <a:pt x="2188" y="43"/>
                    <a:pt x="2254" y="48"/>
                    <a:pt x="2320" y="69"/>
                  </a:cubicBezTo>
                  <a:cubicBezTo>
                    <a:pt x="2606" y="138"/>
                    <a:pt x="2802" y="403"/>
                    <a:pt x="2829" y="710"/>
                  </a:cubicBezTo>
                  <a:lnTo>
                    <a:pt x="2829" y="954"/>
                  </a:lnTo>
                  <a:lnTo>
                    <a:pt x="2829" y="2167"/>
                  </a:lnTo>
                  <a:lnTo>
                    <a:pt x="2829" y="3205"/>
                  </a:lnTo>
                  <a:cubicBezTo>
                    <a:pt x="2829" y="3401"/>
                    <a:pt x="2802" y="3602"/>
                    <a:pt x="2718" y="3777"/>
                  </a:cubicBezTo>
                  <a:cubicBezTo>
                    <a:pt x="2585" y="4131"/>
                    <a:pt x="2299" y="4417"/>
                    <a:pt x="1966" y="4550"/>
                  </a:cubicBezTo>
                  <a:cubicBezTo>
                    <a:pt x="1791" y="4619"/>
                    <a:pt x="1611" y="4661"/>
                    <a:pt x="1436" y="4661"/>
                  </a:cubicBezTo>
                  <a:cubicBezTo>
                    <a:pt x="1060" y="4661"/>
                    <a:pt x="684" y="4508"/>
                    <a:pt x="446" y="4243"/>
                  </a:cubicBezTo>
                  <a:cubicBezTo>
                    <a:pt x="181" y="3978"/>
                    <a:pt x="48" y="3623"/>
                    <a:pt x="48" y="3268"/>
                  </a:cubicBezTo>
                  <a:lnTo>
                    <a:pt x="48" y="2500"/>
                  </a:lnTo>
                  <a:lnTo>
                    <a:pt x="48" y="1197"/>
                  </a:lnTo>
                  <a:lnTo>
                    <a:pt x="48" y="779"/>
                  </a:lnTo>
                  <a:lnTo>
                    <a:pt x="48" y="710"/>
                  </a:lnTo>
                  <a:cubicBezTo>
                    <a:pt x="48" y="557"/>
                    <a:pt x="91" y="424"/>
                    <a:pt x="181" y="313"/>
                  </a:cubicBezTo>
                  <a:cubicBezTo>
                    <a:pt x="265" y="180"/>
                    <a:pt x="419" y="90"/>
                    <a:pt x="551" y="69"/>
                  </a:cubicBezTo>
                  <a:cubicBezTo>
                    <a:pt x="620" y="48"/>
                    <a:pt x="684" y="48"/>
                    <a:pt x="753" y="48"/>
                  </a:cubicBezTo>
                  <a:lnTo>
                    <a:pt x="1923" y="48"/>
                  </a:lnTo>
                  <a:cubicBezTo>
                    <a:pt x="1989" y="48"/>
                    <a:pt x="2056" y="43"/>
                    <a:pt x="2122" y="43"/>
                  </a:cubicBezTo>
                  <a:close/>
                  <a:moveTo>
                    <a:pt x="718" y="0"/>
                  </a:moveTo>
                  <a:cubicBezTo>
                    <a:pt x="647" y="0"/>
                    <a:pt x="575" y="6"/>
                    <a:pt x="509" y="27"/>
                  </a:cubicBezTo>
                  <a:cubicBezTo>
                    <a:pt x="202" y="117"/>
                    <a:pt x="1" y="382"/>
                    <a:pt x="1" y="689"/>
                  </a:cubicBezTo>
                  <a:lnTo>
                    <a:pt x="1" y="933"/>
                  </a:lnTo>
                  <a:lnTo>
                    <a:pt x="1" y="2188"/>
                  </a:lnTo>
                  <a:lnTo>
                    <a:pt x="1" y="3226"/>
                  </a:lnTo>
                  <a:cubicBezTo>
                    <a:pt x="1" y="3448"/>
                    <a:pt x="22" y="3665"/>
                    <a:pt x="133" y="3867"/>
                  </a:cubicBezTo>
                  <a:cubicBezTo>
                    <a:pt x="265" y="4195"/>
                    <a:pt x="551" y="4486"/>
                    <a:pt x="906" y="4619"/>
                  </a:cubicBezTo>
                  <a:cubicBezTo>
                    <a:pt x="1060" y="4682"/>
                    <a:pt x="1261" y="4703"/>
                    <a:pt x="1436" y="4703"/>
                  </a:cubicBezTo>
                  <a:cubicBezTo>
                    <a:pt x="1812" y="4703"/>
                    <a:pt x="2167" y="4571"/>
                    <a:pt x="2432" y="4306"/>
                  </a:cubicBezTo>
                  <a:cubicBezTo>
                    <a:pt x="2696" y="4041"/>
                    <a:pt x="2871" y="3692"/>
                    <a:pt x="2871" y="3316"/>
                  </a:cubicBezTo>
                  <a:lnTo>
                    <a:pt x="2871" y="2521"/>
                  </a:lnTo>
                  <a:lnTo>
                    <a:pt x="2871" y="1176"/>
                  </a:lnTo>
                  <a:lnTo>
                    <a:pt x="2871" y="752"/>
                  </a:lnTo>
                  <a:lnTo>
                    <a:pt x="2871" y="689"/>
                  </a:lnTo>
                  <a:cubicBezTo>
                    <a:pt x="2871" y="535"/>
                    <a:pt x="2802" y="382"/>
                    <a:pt x="2718" y="271"/>
                  </a:cubicBezTo>
                  <a:cubicBezTo>
                    <a:pt x="2628" y="138"/>
                    <a:pt x="2495" y="69"/>
                    <a:pt x="2342" y="27"/>
                  </a:cubicBezTo>
                  <a:cubicBezTo>
                    <a:pt x="2273" y="6"/>
                    <a:pt x="2209" y="6"/>
                    <a:pt x="2119" y="6"/>
                  </a:cubicBezTo>
                  <a:lnTo>
                    <a:pt x="928" y="6"/>
                  </a:lnTo>
                  <a:cubicBezTo>
                    <a:pt x="861" y="6"/>
                    <a:pt x="790" y="0"/>
                    <a:pt x="718"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3"/>
            <p:cNvSpPr/>
            <p:nvPr/>
          </p:nvSpPr>
          <p:spPr>
            <a:xfrm>
              <a:off x="4141295" y="2462576"/>
              <a:ext cx="386579" cy="878499"/>
            </a:xfrm>
            <a:custGeom>
              <a:avLst/>
              <a:gdLst/>
              <a:ahLst/>
              <a:cxnLst/>
              <a:rect l="l" t="t" r="r" b="b"/>
              <a:pathLst>
                <a:path w="1457" h="3311" extrusionOk="0">
                  <a:moveTo>
                    <a:pt x="583" y="40"/>
                  </a:moveTo>
                  <a:cubicBezTo>
                    <a:pt x="640" y="40"/>
                    <a:pt x="697" y="43"/>
                    <a:pt x="747" y="43"/>
                  </a:cubicBezTo>
                  <a:cubicBezTo>
                    <a:pt x="796" y="43"/>
                    <a:pt x="846" y="41"/>
                    <a:pt x="895" y="41"/>
                  </a:cubicBezTo>
                  <a:cubicBezTo>
                    <a:pt x="1000" y="41"/>
                    <a:pt x="1102" y="51"/>
                    <a:pt x="1192" y="112"/>
                  </a:cubicBezTo>
                  <a:cubicBezTo>
                    <a:pt x="1324" y="202"/>
                    <a:pt x="1388" y="356"/>
                    <a:pt x="1388" y="509"/>
                  </a:cubicBezTo>
                  <a:lnTo>
                    <a:pt x="1388" y="732"/>
                  </a:lnTo>
                  <a:lnTo>
                    <a:pt x="1388" y="1611"/>
                  </a:lnTo>
                  <a:lnTo>
                    <a:pt x="1388" y="2516"/>
                  </a:lnTo>
                  <a:lnTo>
                    <a:pt x="1388" y="2781"/>
                  </a:lnTo>
                  <a:cubicBezTo>
                    <a:pt x="1388" y="2914"/>
                    <a:pt x="1367" y="3025"/>
                    <a:pt x="1277" y="3115"/>
                  </a:cubicBezTo>
                  <a:cubicBezTo>
                    <a:pt x="1192" y="3200"/>
                    <a:pt x="1081" y="3247"/>
                    <a:pt x="970" y="3247"/>
                  </a:cubicBezTo>
                  <a:lnTo>
                    <a:pt x="419" y="3247"/>
                  </a:lnTo>
                  <a:cubicBezTo>
                    <a:pt x="308" y="3221"/>
                    <a:pt x="196" y="3157"/>
                    <a:pt x="133" y="3067"/>
                  </a:cubicBezTo>
                  <a:cubicBezTo>
                    <a:pt x="64" y="2982"/>
                    <a:pt x="43" y="2871"/>
                    <a:pt x="43" y="2760"/>
                  </a:cubicBezTo>
                  <a:lnTo>
                    <a:pt x="43" y="2495"/>
                  </a:lnTo>
                  <a:lnTo>
                    <a:pt x="43" y="1568"/>
                  </a:lnTo>
                  <a:lnTo>
                    <a:pt x="43" y="684"/>
                  </a:lnTo>
                  <a:lnTo>
                    <a:pt x="43" y="509"/>
                  </a:lnTo>
                  <a:cubicBezTo>
                    <a:pt x="43" y="308"/>
                    <a:pt x="154" y="154"/>
                    <a:pt x="329" y="91"/>
                  </a:cubicBezTo>
                  <a:cubicBezTo>
                    <a:pt x="398" y="48"/>
                    <a:pt x="491" y="40"/>
                    <a:pt x="583" y="40"/>
                  </a:cubicBezTo>
                  <a:close/>
                  <a:moveTo>
                    <a:pt x="530" y="1"/>
                  </a:moveTo>
                  <a:cubicBezTo>
                    <a:pt x="461" y="1"/>
                    <a:pt x="371" y="1"/>
                    <a:pt x="308" y="22"/>
                  </a:cubicBezTo>
                  <a:cubicBezTo>
                    <a:pt x="218" y="70"/>
                    <a:pt x="133" y="154"/>
                    <a:pt x="64" y="244"/>
                  </a:cubicBezTo>
                  <a:cubicBezTo>
                    <a:pt x="0" y="334"/>
                    <a:pt x="0" y="440"/>
                    <a:pt x="0" y="552"/>
                  </a:cubicBezTo>
                  <a:lnTo>
                    <a:pt x="0" y="1304"/>
                  </a:lnTo>
                  <a:lnTo>
                    <a:pt x="0" y="2320"/>
                  </a:lnTo>
                  <a:lnTo>
                    <a:pt x="0" y="2824"/>
                  </a:lnTo>
                  <a:cubicBezTo>
                    <a:pt x="0" y="3046"/>
                    <a:pt x="175" y="3247"/>
                    <a:pt x="398" y="3290"/>
                  </a:cubicBezTo>
                  <a:cubicBezTo>
                    <a:pt x="461" y="3311"/>
                    <a:pt x="530" y="3311"/>
                    <a:pt x="572" y="3311"/>
                  </a:cubicBezTo>
                  <a:lnTo>
                    <a:pt x="970" y="3311"/>
                  </a:lnTo>
                  <a:cubicBezTo>
                    <a:pt x="970" y="3311"/>
                    <a:pt x="971" y="3311"/>
                    <a:pt x="972" y="3311"/>
                  </a:cubicBezTo>
                  <a:lnTo>
                    <a:pt x="972" y="3311"/>
                  </a:lnTo>
                  <a:cubicBezTo>
                    <a:pt x="1193" y="3289"/>
                    <a:pt x="1409" y="3135"/>
                    <a:pt x="1430" y="2892"/>
                  </a:cubicBezTo>
                  <a:cubicBezTo>
                    <a:pt x="1457" y="2824"/>
                    <a:pt x="1457" y="2760"/>
                    <a:pt x="1457" y="2691"/>
                  </a:cubicBezTo>
                  <a:lnTo>
                    <a:pt x="1457" y="1876"/>
                  </a:lnTo>
                  <a:lnTo>
                    <a:pt x="1457" y="885"/>
                  </a:lnTo>
                  <a:lnTo>
                    <a:pt x="1457" y="573"/>
                  </a:lnTo>
                  <a:cubicBezTo>
                    <a:pt x="1457" y="488"/>
                    <a:pt x="1457" y="398"/>
                    <a:pt x="1409" y="308"/>
                  </a:cubicBezTo>
                  <a:cubicBezTo>
                    <a:pt x="1346" y="112"/>
                    <a:pt x="1166" y="1"/>
                    <a:pt x="948"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3"/>
            <p:cNvSpPr/>
            <p:nvPr/>
          </p:nvSpPr>
          <p:spPr>
            <a:xfrm>
              <a:off x="4141295" y="2732414"/>
              <a:ext cx="386579" cy="11409"/>
            </a:xfrm>
            <a:custGeom>
              <a:avLst/>
              <a:gdLst/>
              <a:ahLst/>
              <a:cxnLst/>
              <a:rect l="l" t="t" r="r" b="b"/>
              <a:pathLst>
                <a:path w="1457" h="43" extrusionOk="0">
                  <a:moveTo>
                    <a:pt x="22" y="1"/>
                  </a:moveTo>
                  <a:cubicBezTo>
                    <a:pt x="0" y="1"/>
                    <a:pt x="0" y="43"/>
                    <a:pt x="22" y="43"/>
                  </a:cubicBezTo>
                  <a:lnTo>
                    <a:pt x="1430" y="43"/>
                  </a:lnTo>
                  <a:cubicBezTo>
                    <a:pt x="1457" y="43"/>
                    <a:pt x="1457" y="1"/>
                    <a:pt x="1430"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3"/>
            <p:cNvSpPr/>
            <p:nvPr/>
          </p:nvSpPr>
          <p:spPr>
            <a:xfrm>
              <a:off x="4141295" y="3024806"/>
              <a:ext cx="386579" cy="18573"/>
            </a:xfrm>
            <a:custGeom>
              <a:avLst/>
              <a:gdLst/>
              <a:ahLst/>
              <a:cxnLst/>
              <a:rect l="l" t="t" r="r" b="b"/>
              <a:pathLst>
                <a:path w="1457" h="70" extrusionOk="0">
                  <a:moveTo>
                    <a:pt x="22" y="0"/>
                  </a:moveTo>
                  <a:cubicBezTo>
                    <a:pt x="0" y="0"/>
                    <a:pt x="0" y="69"/>
                    <a:pt x="22" y="69"/>
                  </a:cubicBezTo>
                  <a:lnTo>
                    <a:pt x="1430" y="69"/>
                  </a:lnTo>
                  <a:cubicBezTo>
                    <a:pt x="1457" y="69"/>
                    <a:pt x="1457" y="0"/>
                    <a:pt x="1430"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3"/>
            <p:cNvSpPr/>
            <p:nvPr/>
          </p:nvSpPr>
          <p:spPr>
            <a:xfrm>
              <a:off x="4012082" y="1524906"/>
              <a:ext cx="726725" cy="718772"/>
            </a:xfrm>
            <a:custGeom>
              <a:avLst/>
              <a:gdLst/>
              <a:ahLst/>
              <a:cxnLst/>
              <a:rect l="l" t="t" r="r" b="b"/>
              <a:pathLst>
                <a:path w="2739" h="2709" extrusionOk="0">
                  <a:moveTo>
                    <a:pt x="1399" y="0"/>
                  </a:moveTo>
                  <a:cubicBezTo>
                    <a:pt x="998" y="0"/>
                    <a:pt x="587" y="169"/>
                    <a:pt x="328" y="489"/>
                  </a:cubicBezTo>
                  <a:cubicBezTo>
                    <a:pt x="154" y="712"/>
                    <a:pt x="42" y="977"/>
                    <a:pt x="21" y="1241"/>
                  </a:cubicBezTo>
                  <a:cubicBezTo>
                    <a:pt x="0" y="1527"/>
                    <a:pt x="64" y="1813"/>
                    <a:pt x="223" y="2057"/>
                  </a:cubicBezTo>
                  <a:cubicBezTo>
                    <a:pt x="286" y="2147"/>
                    <a:pt x="419" y="2301"/>
                    <a:pt x="419" y="2301"/>
                  </a:cubicBezTo>
                  <a:lnTo>
                    <a:pt x="752" y="2301"/>
                  </a:lnTo>
                  <a:cubicBezTo>
                    <a:pt x="752" y="2301"/>
                    <a:pt x="572" y="2168"/>
                    <a:pt x="487" y="2078"/>
                  </a:cubicBezTo>
                  <a:cubicBezTo>
                    <a:pt x="355" y="1903"/>
                    <a:pt x="265" y="1681"/>
                    <a:pt x="244" y="1437"/>
                  </a:cubicBezTo>
                  <a:cubicBezTo>
                    <a:pt x="223" y="1326"/>
                    <a:pt x="244" y="1194"/>
                    <a:pt x="265" y="1088"/>
                  </a:cubicBezTo>
                  <a:cubicBezTo>
                    <a:pt x="286" y="955"/>
                    <a:pt x="328" y="865"/>
                    <a:pt x="397" y="754"/>
                  </a:cubicBezTo>
                  <a:cubicBezTo>
                    <a:pt x="530" y="558"/>
                    <a:pt x="705" y="399"/>
                    <a:pt x="906" y="315"/>
                  </a:cubicBezTo>
                  <a:cubicBezTo>
                    <a:pt x="1055" y="238"/>
                    <a:pt x="1217" y="204"/>
                    <a:pt x="1382" y="204"/>
                  </a:cubicBezTo>
                  <a:cubicBezTo>
                    <a:pt x="1458" y="204"/>
                    <a:pt x="1534" y="211"/>
                    <a:pt x="1610" y="225"/>
                  </a:cubicBezTo>
                  <a:cubicBezTo>
                    <a:pt x="2076" y="315"/>
                    <a:pt x="2426" y="712"/>
                    <a:pt x="2516" y="1173"/>
                  </a:cubicBezTo>
                  <a:cubicBezTo>
                    <a:pt x="2516" y="1220"/>
                    <a:pt x="2537" y="1284"/>
                    <a:pt x="2537" y="1353"/>
                  </a:cubicBezTo>
                  <a:cubicBezTo>
                    <a:pt x="2516" y="1591"/>
                    <a:pt x="2447" y="1813"/>
                    <a:pt x="2315" y="2036"/>
                  </a:cubicBezTo>
                  <a:cubicBezTo>
                    <a:pt x="2251" y="2099"/>
                    <a:pt x="2161" y="2211"/>
                    <a:pt x="2076" y="2253"/>
                  </a:cubicBezTo>
                  <a:cubicBezTo>
                    <a:pt x="2029" y="2301"/>
                    <a:pt x="1986" y="2322"/>
                    <a:pt x="1944" y="2364"/>
                  </a:cubicBezTo>
                  <a:cubicBezTo>
                    <a:pt x="1896" y="2364"/>
                    <a:pt x="1875" y="2385"/>
                    <a:pt x="1854" y="2385"/>
                  </a:cubicBezTo>
                  <a:cubicBezTo>
                    <a:pt x="1833" y="2412"/>
                    <a:pt x="1811" y="2412"/>
                    <a:pt x="1785" y="2433"/>
                  </a:cubicBezTo>
                  <a:cubicBezTo>
                    <a:pt x="1635" y="2481"/>
                    <a:pt x="1464" y="2510"/>
                    <a:pt x="1300" y="2510"/>
                  </a:cubicBezTo>
                  <a:cubicBezTo>
                    <a:pt x="1175" y="2510"/>
                    <a:pt x="1054" y="2493"/>
                    <a:pt x="948" y="2454"/>
                  </a:cubicBezTo>
                  <a:lnTo>
                    <a:pt x="572" y="2454"/>
                  </a:lnTo>
                  <a:cubicBezTo>
                    <a:pt x="805" y="2620"/>
                    <a:pt x="1069" y="2709"/>
                    <a:pt x="1353" y="2709"/>
                  </a:cubicBezTo>
                  <a:cubicBezTo>
                    <a:pt x="1451" y="2709"/>
                    <a:pt x="1551" y="2698"/>
                    <a:pt x="1653" y="2677"/>
                  </a:cubicBezTo>
                  <a:cubicBezTo>
                    <a:pt x="2182" y="2565"/>
                    <a:pt x="2627" y="2121"/>
                    <a:pt x="2712" y="1570"/>
                  </a:cubicBezTo>
                  <a:cubicBezTo>
                    <a:pt x="2738" y="1506"/>
                    <a:pt x="2738" y="1416"/>
                    <a:pt x="2738" y="1353"/>
                  </a:cubicBezTo>
                  <a:cubicBezTo>
                    <a:pt x="2738" y="775"/>
                    <a:pt x="2383" y="267"/>
                    <a:pt x="1833" y="71"/>
                  </a:cubicBezTo>
                  <a:cubicBezTo>
                    <a:pt x="1695" y="24"/>
                    <a:pt x="1547" y="0"/>
                    <a:pt x="13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6" name="Google Shape;786;p33"/>
          <p:cNvGrpSpPr/>
          <p:nvPr/>
        </p:nvGrpSpPr>
        <p:grpSpPr>
          <a:xfrm>
            <a:off x="6054613" y="1256184"/>
            <a:ext cx="3509798" cy="1488278"/>
            <a:chOff x="6054613" y="1256184"/>
            <a:chExt cx="3509798" cy="1488278"/>
          </a:xfrm>
        </p:grpSpPr>
        <p:sp>
          <p:nvSpPr>
            <p:cNvPr id="787" name="Google Shape;787;p33"/>
            <p:cNvSpPr/>
            <p:nvPr/>
          </p:nvSpPr>
          <p:spPr>
            <a:xfrm>
              <a:off x="6054613" y="1256184"/>
              <a:ext cx="3509798" cy="1488278"/>
            </a:xfrm>
            <a:custGeom>
              <a:avLst/>
              <a:gdLst/>
              <a:ahLst/>
              <a:cxnLst/>
              <a:rect l="l" t="t" r="r" b="b"/>
              <a:pathLst>
                <a:path w="31429" h="13327" extrusionOk="0">
                  <a:moveTo>
                    <a:pt x="29374" y="1"/>
                  </a:moveTo>
                  <a:cubicBezTo>
                    <a:pt x="29374" y="1"/>
                    <a:pt x="21917" y="3597"/>
                    <a:pt x="20238" y="4084"/>
                  </a:cubicBezTo>
                  <a:cubicBezTo>
                    <a:pt x="18564" y="4550"/>
                    <a:pt x="15736" y="5080"/>
                    <a:pt x="15736" y="5080"/>
                  </a:cubicBezTo>
                  <a:cubicBezTo>
                    <a:pt x="15736" y="5080"/>
                    <a:pt x="15228" y="5186"/>
                    <a:pt x="14711" y="5186"/>
                  </a:cubicBezTo>
                  <a:cubicBezTo>
                    <a:pt x="14453" y="5186"/>
                    <a:pt x="14193" y="5159"/>
                    <a:pt x="13994" y="5080"/>
                  </a:cubicBezTo>
                  <a:cubicBezTo>
                    <a:pt x="13472" y="4875"/>
                    <a:pt x="12155" y="4280"/>
                    <a:pt x="11040" y="4280"/>
                  </a:cubicBezTo>
                  <a:cubicBezTo>
                    <a:pt x="10831" y="4280"/>
                    <a:pt x="10628" y="4301"/>
                    <a:pt x="10440" y="4349"/>
                  </a:cubicBezTo>
                  <a:cubicBezTo>
                    <a:pt x="9269" y="4656"/>
                    <a:pt x="5297" y="5896"/>
                    <a:pt x="4969" y="6113"/>
                  </a:cubicBezTo>
                  <a:cubicBezTo>
                    <a:pt x="4614" y="6335"/>
                    <a:pt x="3708" y="6934"/>
                    <a:pt x="3777" y="7151"/>
                  </a:cubicBezTo>
                  <a:cubicBezTo>
                    <a:pt x="3841" y="7394"/>
                    <a:pt x="3841" y="7569"/>
                    <a:pt x="4725" y="7569"/>
                  </a:cubicBezTo>
                  <a:cubicBezTo>
                    <a:pt x="5501" y="7569"/>
                    <a:pt x="7005" y="7277"/>
                    <a:pt x="7433" y="7277"/>
                  </a:cubicBezTo>
                  <a:cubicBezTo>
                    <a:pt x="7504" y="7277"/>
                    <a:pt x="7545" y="7286"/>
                    <a:pt x="7548" y="7304"/>
                  </a:cubicBezTo>
                  <a:cubicBezTo>
                    <a:pt x="7575" y="7416"/>
                    <a:pt x="5874" y="8586"/>
                    <a:pt x="5101" y="8787"/>
                  </a:cubicBezTo>
                  <a:cubicBezTo>
                    <a:pt x="4328" y="9005"/>
                    <a:pt x="1" y="10111"/>
                    <a:pt x="1" y="10461"/>
                  </a:cubicBezTo>
                  <a:cubicBezTo>
                    <a:pt x="1" y="10837"/>
                    <a:pt x="223" y="11038"/>
                    <a:pt x="753" y="11059"/>
                  </a:cubicBezTo>
                  <a:lnTo>
                    <a:pt x="2363" y="11059"/>
                  </a:lnTo>
                  <a:cubicBezTo>
                    <a:pt x="2363" y="11059"/>
                    <a:pt x="2718" y="11277"/>
                    <a:pt x="3157" y="11568"/>
                  </a:cubicBezTo>
                  <a:cubicBezTo>
                    <a:pt x="3576" y="11854"/>
                    <a:pt x="4153" y="12336"/>
                    <a:pt x="4614" y="12405"/>
                  </a:cubicBezTo>
                  <a:cubicBezTo>
                    <a:pt x="4776" y="12426"/>
                    <a:pt x="4906" y="12433"/>
                    <a:pt x="5008" y="12433"/>
                  </a:cubicBezTo>
                  <a:cubicBezTo>
                    <a:pt x="5210" y="12433"/>
                    <a:pt x="5297" y="12405"/>
                    <a:pt x="5297" y="12405"/>
                  </a:cubicBezTo>
                  <a:cubicBezTo>
                    <a:pt x="5297" y="12405"/>
                    <a:pt x="5806" y="13109"/>
                    <a:pt x="5938" y="13109"/>
                  </a:cubicBezTo>
                  <a:cubicBezTo>
                    <a:pt x="6053" y="13109"/>
                    <a:pt x="8997" y="13326"/>
                    <a:pt x="10150" y="13326"/>
                  </a:cubicBezTo>
                  <a:cubicBezTo>
                    <a:pt x="10321" y="13326"/>
                    <a:pt x="10453" y="13321"/>
                    <a:pt x="10530" y="13310"/>
                  </a:cubicBezTo>
                  <a:cubicBezTo>
                    <a:pt x="11150" y="13220"/>
                    <a:pt x="14920" y="11436"/>
                    <a:pt x="15318" y="11171"/>
                  </a:cubicBezTo>
                  <a:cubicBezTo>
                    <a:pt x="15736" y="10927"/>
                    <a:pt x="15471" y="10641"/>
                    <a:pt x="16112" y="10482"/>
                  </a:cubicBezTo>
                  <a:cubicBezTo>
                    <a:pt x="16753" y="10350"/>
                    <a:pt x="29708" y="7792"/>
                    <a:pt x="29708" y="7792"/>
                  </a:cubicBezTo>
                  <a:cubicBezTo>
                    <a:pt x="29708" y="7792"/>
                    <a:pt x="31429" y="3931"/>
                    <a:pt x="30544" y="3004"/>
                  </a:cubicBezTo>
                  <a:cubicBezTo>
                    <a:pt x="29660" y="2077"/>
                    <a:pt x="29374" y="1"/>
                    <a:pt x="293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3"/>
            <p:cNvSpPr/>
            <p:nvPr/>
          </p:nvSpPr>
          <p:spPr>
            <a:xfrm>
              <a:off x="6631299" y="2402746"/>
              <a:ext cx="480979" cy="332230"/>
            </a:xfrm>
            <a:custGeom>
              <a:avLst/>
              <a:gdLst/>
              <a:ahLst/>
              <a:cxnLst/>
              <a:rect l="l" t="t" r="r" b="b"/>
              <a:pathLst>
                <a:path w="4307" h="2975" extrusionOk="0">
                  <a:moveTo>
                    <a:pt x="290" y="1"/>
                  </a:moveTo>
                  <a:cubicBezTo>
                    <a:pt x="250" y="1"/>
                    <a:pt x="213" y="7"/>
                    <a:pt x="181" y="19"/>
                  </a:cubicBezTo>
                  <a:cubicBezTo>
                    <a:pt x="112" y="40"/>
                    <a:pt x="70" y="83"/>
                    <a:pt x="70" y="130"/>
                  </a:cubicBezTo>
                  <a:cubicBezTo>
                    <a:pt x="1" y="459"/>
                    <a:pt x="689" y="1190"/>
                    <a:pt x="1060" y="1587"/>
                  </a:cubicBezTo>
                  <a:cubicBezTo>
                    <a:pt x="1086" y="1608"/>
                    <a:pt x="1129" y="1650"/>
                    <a:pt x="1150" y="1672"/>
                  </a:cubicBezTo>
                  <a:cubicBezTo>
                    <a:pt x="1484" y="2027"/>
                    <a:pt x="2321" y="2689"/>
                    <a:pt x="2564" y="2821"/>
                  </a:cubicBezTo>
                  <a:cubicBezTo>
                    <a:pt x="2781" y="2953"/>
                    <a:pt x="2893" y="2975"/>
                    <a:pt x="2893" y="2975"/>
                  </a:cubicBezTo>
                  <a:lnTo>
                    <a:pt x="2914" y="2953"/>
                  </a:lnTo>
                  <a:cubicBezTo>
                    <a:pt x="2914" y="2953"/>
                    <a:pt x="2808" y="2911"/>
                    <a:pt x="2564" y="2800"/>
                  </a:cubicBezTo>
                  <a:cubicBezTo>
                    <a:pt x="2342" y="2667"/>
                    <a:pt x="1505" y="2005"/>
                    <a:pt x="1171" y="1650"/>
                  </a:cubicBezTo>
                  <a:cubicBezTo>
                    <a:pt x="1150" y="1629"/>
                    <a:pt x="1108" y="1587"/>
                    <a:pt x="1086" y="1566"/>
                  </a:cubicBezTo>
                  <a:cubicBezTo>
                    <a:pt x="732" y="1190"/>
                    <a:pt x="27" y="438"/>
                    <a:pt x="91" y="152"/>
                  </a:cubicBezTo>
                  <a:cubicBezTo>
                    <a:pt x="112" y="109"/>
                    <a:pt x="133" y="62"/>
                    <a:pt x="181" y="40"/>
                  </a:cubicBezTo>
                  <a:cubicBezTo>
                    <a:pt x="211" y="29"/>
                    <a:pt x="246" y="23"/>
                    <a:pt x="285" y="23"/>
                  </a:cubicBezTo>
                  <a:cubicBezTo>
                    <a:pt x="611" y="23"/>
                    <a:pt x="1209" y="411"/>
                    <a:pt x="1701" y="724"/>
                  </a:cubicBezTo>
                  <a:cubicBezTo>
                    <a:pt x="2013" y="925"/>
                    <a:pt x="2321" y="1100"/>
                    <a:pt x="2495" y="1169"/>
                  </a:cubicBezTo>
                  <a:cubicBezTo>
                    <a:pt x="2595" y="1203"/>
                    <a:pt x="2724" y="1217"/>
                    <a:pt x="2867" y="1217"/>
                  </a:cubicBezTo>
                  <a:cubicBezTo>
                    <a:pt x="3452" y="1217"/>
                    <a:pt x="4273" y="984"/>
                    <a:pt x="4307" y="967"/>
                  </a:cubicBezTo>
                  <a:lnTo>
                    <a:pt x="4285" y="946"/>
                  </a:lnTo>
                  <a:cubicBezTo>
                    <a:pt x="4285" y="946"/>
                    <a:pt x="3451" y="1191"/>
                    <a:pt x="2862" y="1191"/>
                  </a:cubicBezTo>
                  <a:cubicBezTo>
                    <a:pt x="2721" y="1191"/>
                    <a:pt x="2594" y="1177"/>
                    <a:pt x="2495" y="1142"/>
                  </a:cubicBezTo>
                  <a:cubicBezTo>
                    <a:pt x="2321" y="1078"/>
                    <a:pt x="2035" y="877"/>
                    <a:pt x="1701" y="681"/>
                  </a:cubicBezTo>
                  <a:cubicBezTo>
                    <a:pt x="1193" y="366"/>
                    <a:pt x="614" y="1"/>
                    <a:pt x="29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3"/>
            <p:cNvSpPr/>
            <p:nvPr/>
          </p:nvSpPr>
          <p:spPr>
            <a:xfrm>
              <a:off x="6488803" y="2385437"/>
              <a:ext cx="160364" cy="256068"/>
            </a:xfrm>
            <a:custGeom>
              <a:avLst/>
              <a:gdLst/>
              <a:ahLst/>
              <a:cxnLst/>
              <a:rect l="l" t="t" r="r" b="b"/>
              <a:pathLst>
                <a:path w="1436" h="2293" extrusionOk="0">
                  <a:moveTo>
                    <a:pt x="488" y="1"/>
                  </a:moveTo>
                  <a:cubicBezTo>
                    <a:pt x="420" y="1"/>
                    <a:pt x="358" y="13"/>
                    <a:pt x="308" y="42"/>
                  </a:cubicBezTo>
                  <a:cubicBezTo>
                    <a:pt x="0" y="217"/>
                    <a:pt x="376" y="947"/>
                    <a:pt x="398" y="969"/>
                  </a:cubicBezTo>
                  <a:cubicBezTo>
                    <a:pt x="419" y="1011"/>
                    <a:pt x="1213" y="2139"/>
                    <a:pt x="1409" y="2293"/>
                  </a:cubicBezTo>
                  <a:lnTo>
                    <a:pt x="1436" y="2272"/>
                  </a:lnTo>
                  <a:cubicBezTo>
                    <a:pt x="1256" y="2118"/>
                    <a:pt x="440" y="969"/>
                    <a:pt x="419" y="947"/>
                  </a:cubicBezTo>
                  <a:cubicBezTo>
                    <a:pt x="419" y="947"/>
                    <a:pt x="43" y="238"/>
                    <a:pt x="329" y="84"/>
                  </a:cubicBezTo>
                  <a:cubicBezTo>
                    <a:pt x="376" y="55"/>
                    <a:pt x="435" y="43"/>
                    <a:pt x="502" y="43"/>
                  </a:cubicBezTo>
                  <a:cubicBezTo>
                    <a:pt x="836" y="43"/>
                    <a:pt x="1346" y="353"/>
                    <a:pt x="1346" y="370"/>
                  </a:cubicBezTo>
                  <a:lnTo>
                    <a:pt x="1367" y="328"/>
                  </a:lnTo>
                  <a:cubicBezTo>
                    <a:pt x="1331" y="310"/>
                    <a:pt x="831" y="1"/>
                    <a:pt x="4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3"/>
            <p:cNvSpPr/>
            <p:nvPr/>
          </p:nvSpPr>
          <p:spPr>
            <a:xfrm>
              <a:off x="6225028" y="2388452"/>
              <a:ext cx="285773" cy="102852"/>
            </a:xfrm>
            <a:custGeom>
              <a:avLst/>
              <a:gdLst/>
              <a:ahLst/>
              <a:cxnLst/>
              <a:rect l="l" t="t" r="r" b="b"/>
              <a:pathLst>
                <a:path w="2559" h="921" extrusionOk="0">
                  <a:moveTo>
                    <a:pt x="527" y="1"/>
                  </a:moveTo>
                  <a:cubicBezTo>
                    <a:pt x="359" y="1"/>
                    <a:pt x="238" y="17"/>
                    <a:pt x="196" y="57"/>
                  </a:cubicBezTo>
                  <a:cubicBezTo>
                    <a:pt x="0" y="258"/>
                    <a:pt x="175" y="454"/>
                    <a:pt x="286" y="566"/>
                  </a:cubicBezTo>
                  <a:cubicBezTo>
                    <a:pt x="307" y="566"/>
                    <a:pt x="307" y="587"/>
                    <a:pt x="329" y="587"/>
                  </a:cubicBezTo>
                  <a:cubicBezTo>
                    <a:pt x="419" y="698"/>
                    <a:pt x="795" y="920"/>
                    <a:pt x="816" y="920"/>
                  </a:cubicBezTo>
                  <a:lnTo>
                    <a:pt x="837" y="899"/>
                  </a:lnTo>
                  <a:cubicBezTo>
                    <a:pt x="837" y="899"/>
                    <a:pt x="440" y="677"/>
                    <a:pt x="355" y="566"/>
                  </a:cubicBezTo>
                  <a:lnTo>
                    <a:pt x="329" y="544"/>
                  </a:lnTo>
                  <a:cubicBezTo>
                    <a:pt x="223" y="433"/>
                    <a:pt x="43" y="258"/>
                    <a:pt x="223" y="78"/>
                  </a:cubicBezTo>
                  <a:cubicBezTo>
                    <a:pt x="256" y="50"/>
                    <a:pt x="358" y="38"/>
                    <a:pt x="502" y="38"/>
                  </a:cubicBezTo>
                  <a:cubicBezTo>
                    <a:pt x="1021" y="38"/>
                    <a:pt x="2094" y="193"/>
                    <a:pt x="2558" y="280"/>
                  </a:cubicBezTo>
                  <a:lnTo>
                    <a:pt x="2558" y="237"/>
                  </a:lnTo>
                  <a:cubicBezTo>
                    <a:pt x="2491" y="237"/>
                    <a:pt x="1171" y="1"/>
                    <a:pt x="527"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3"/>
            <p:cNvSpPr/>
            <p:nvPr/>
          </p:nvSpPr>
          <p:spPr>
            <a:xfrm>
              <a:off x="7057783" y="2094301"/>
              <a:ext cx="453731" cy="110780"/>
            </a:xfrm>
            <a:custGeom>
              <a:avLst/>
              <a:gdLst/>
              <a:ahLst/>
              <a:cxnLst/>
              <a:rect l="l" t="t" r="r" b="b"/>
              <a:pathLst>
                <a:path w="4063" h="992" extrusionOk="0">
                  <a:moveTo>
                    <a:pt x="22" y="1"/>
                  </a:moveTo>
                  <a:lnTo>
                    <a:pt x="0" y="22"/>
                  </a:lnTo>
                  <a:cubicBezTo>
                    <a:pt x="22" y="22"/>
                    <a:pt x="842" y="461"/>
                    <a:pt x="1722" y="726"/>
                  </a:cubicBezTo>
                  <a:cubicBezTo>
                    <a:pt x="2585" y="970"/>
                    <a:pt x="4041" y="991"/>
                    <a:pt x="4063" y="991"/>
                  </a:cubicBezTo>
                  <a:lnTo>
                    <a:pt x="4063" y="949"/>
                  </a:lnTo>
                  <a:cubicBezTo>
                    <a:pt x="4041" y="949"/>
                    <a:pt x="2606" y="928"/>
                    <a:pt x="1722" y="684"/>
                  </a:cubicBezTo>
                  <a:cubicBezTo>
                    <a:pt x="842" y="440"/>
                    <a:pt x="22" y="1"/>
                    <a:pt x="2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3"/>
            <p:cNvSpPr/>
            <p:nvPr/>
          </p:nvSpPr>
          <p:spPr>
            <a:xfrm>
              <a:off x="7040585" y="2261701"/>
              <a:ext cx="352666" cy="76385"/>
            </a:xfrm>
            <a:custGeom>
              <a:avLst/>
              <a:gdLst/>
              <a:ahLst/>
              <a:cxnLst/>
              <a:rect l="l" t="t" r="r" b="b"/>
              <a:pathLst>
                <a:path w="3158" h="684" extrusionOk="0">
                  <a:moveTo>
                    <a:pt x="3157" y="1"/>
                  </a:moveTo>
                  <a:cubicBezTo>
                    <a:pt x="3136" y="1"/>
                    <a:pt x="1680" y="48"/>
                    <a:pt x="1060" y="244"/>
                  </a:cubicBezTo>
                  <a:cubicBezTo>
                    <a:pt x="440" y="445"/>
                    <a:pt x="1" y="641"/>
                    <a:pt x="1" y="641"/>
                  </a:cubicBezTo>
                  <a:lnTo>
                    <a:pt x="22" y="684"/>
                  </a:lnTo>
                  <a:cubicBezTo>
                    <a:pt x="22" y="684"/>
                    <a:pt x="440" y="488"/>
                    <a:pt x="1060" y="287"/>
                  </a:cubicBezTo>
                  <a:cubicBezTo>
                    <a:pt x="1680" y="91"/>
                    <a:pt x="3157" y="48"/>
                    <a:pt x="3157" y="48"/>
                  </a:cubicBezTo>
                  <a:lnTo>
                    <a:pt x="315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3" name="Google Shape;793;p33"/>
          <p:cNvGrpSpPr/>
          <p:nvPr/>
        </p:nvGrpSpPr>
        <p:grpSpPr>
          <a:xfrm>
            <a:off x="-909715" y="740365"/>
            <a:ext cx="3559852" cy="1788678"/>
            <a:chOff x="1997175" y="3512155"/>
            <a:chExt cx="1978025" cy="993765"/>
          </a:xfrm>
        </p:grpSpPr>
        <p:sp>
          <p:nvSpPr>
            <p:cNvPr id="794" name="Google Shape;794;p33"/>
            <p:cNvSpPr/>
            <p:nvPr/>
          </p:nvSpPr>
          <p:spPr>
            <a:xfrm>
              <a:off x="3152865" y="3512155"/>
              <a:ext cx="822336" cy="478175"/>
            </a:xfrm>
            <a:custGeom>
              <a:avLst/>
              <a:gdLst/>
              <a:ahLst/>
              <a:cxnLst/>
              <a:rect l="l" t="t" r="r" b="b"/>
              <a:pathLst>
                <a:path w="10726" h="6237" extrusionOk="0">
                  <a:moveTo>
                    <a:pt x="6789" y="1"/>
                  </a:moveTo>
                  <a:cubicBezTo>
                    <a:pt x="6694" y="1"/>
                    <a:pt x="6595" y="11"/>
                    <a:pt x="6488" y="33"/>
                  </a:cubicBezTo>
                  <a:cubicBezTo>
                    <a:pt x="5715" y="208"/>
                    <a:pt x="837" y="2724"/>
                    <a:pt x="837" y="2724"/>
                  </a:cubicBezTo>
                  <a:lnTo>
                    <a:pt x="0" y="4906"/>
                  </a:lnTo>
                  <a:lnTo>
                    <a:pt x="726" y="5811"/>
                  </a:lnTo>
                  <a:cubicBezTo>
                    <a:pt x="726" y="5811"/>
                    <a:pt x="1054" y="6237"/>
                    <a:pt x="1205" y="6237"/>
                  </a:cubicBezTo>
                  <a:cubicBezTo>
                    <a:pt x="1216" y="6237"/>
                    <a:pt x="1225" y="6234"/>
                    <a:pt x="1234" y="6230"/>
                  </a:cubicBezTo>
                  <a:cubicBezTo>
                    <a:pt x="1388" y="6187"/>
                    <a:pt x="2998" y="5769"/>
                    <a:pt x="2998" y="5769"/>
                  </a:cubicBezTo>
                  <a:lnTo>
                    <a:pt x="5800" y="5261"/>
                  </a:lnTo>
                  <a:lnTo>
                    <a:pt x="8977" y="5239"/>
                  </a:lnTo>
                  <a:lnTo>
                    <a:pt x="10105" y="5594"/>
                  </a:lnTo>
                  <a:cubicBezTo>
                    <a:pt x="10105" y="5594"/>
                    <a:pt x="10251" y="5663"/>
                    <a:pt x="10382" y="5663"/>
                  </a:cubicBezTo>
                  <a:cubicBezTo>
                    <a:pt x="10447" y="5663"/>
                    <a:pt x="10508" y="5646"/>
                    <a:pt x="10545" y="5594"/>
                  </a:cubicBezTo>
                  <a:cubicBezTo>
                    <a:pt x="10656" y="5435"/>
                    <a:pt x="10725" y="3518"/>
                    <a:pt x="10545" y="3031"/>
                  </a:cubicBezTo>
                  <a:cubicBezTo>
                    <a:pt x="10349" y="2549"/>
                    <a:pt x="9862" y="1532"/>
                    <a:pt x="8760" y="912"/>
                  </a:cubicBezTo>
                  <a:cubicBezTo>
                    <a:pt x="7807" y="402"/>
                    <a:pt x="7380" y="1"/>
                    <a:pt x="67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3"/>
            <p:cNvSpPr/>
            <p:nvPr/>
          </p:nvSpPr>
          <p:spPr>
            <a:xfrm>
              <a:off x="3117137" y="3646554"/>
              <a:ext cx="834066" cy="355431"/>
            </a:xfrm>
            <a:custGeom>
              <a:avLst/>
              <a:gdLst/>
              <a:ahLst/>
              <a:cxnLst/>
              <a:rect l="l" t="t" r="r" b="b"/>
              <a:pathLst>
                <a:path w="10879" h="4636" extrusionOk="0">
                  <a:moveTo>
                    <a:pt x="6088" y="0"/>
                  </a:moveTo>
                  <a:cubicBezTo>
                    <a:pt x="6033" y="0"/>
                    <a:pt x="6001" y="2"/>
                    <a:pt x="6001" y="2"/>
                  </a:cubicBezTo>
                  <a:lnTo>
                    <a:pt x="1457" y="2385"/>
                  </a:lnTo>
                  <a:cubicBezTo>
                    <a:pt x="1457" y="2385"/>
                    <a:pt x="1324" y="3418"/>
                    <a:pt x="1457" y="3465"/>
                  </a:cubicBezTo>
                  <a:cubicBezTo>
                    <a:pt x="1589" y="3508"/>
                    <a:pt x="0" y="4636"/>
                    <a:pt x="0" y="4636"/>
                  </a:cubicBezTo>
                  <a:cubicBezTo>
                    <a:pt x="0" y="4636"/>
                    <a:pt x="2849" y="4371"/>
                    <a:pt x="3379" y="4344"/>
                  </a:cubicBezTo>
                  <a:cubicBezTo>
                    <a:pt x="3909" y="4323"/>
                    <a:pt x="5715" y="3682"/>
                    <a:pt x="6160" y="3661"/>
                  </a:cubicBezTo>
                  <a:cubicBezTo>
                    <a:pt x="6317" y="3654"/>
                    <a:pt x="6512" y="3644"/>
                    <a:pt x="6755" y="3644"/>
                  </a:cubicBezTo>
                  <a:cubicBezTo>
                    <a:pt x="7225" y="3644"/>
                    <a:pt x="7873" y="3681"/>
                    <a:pt x="8760" y="3841"/>
                  </a:cubicBezTo>
                  <a:cubicBezTo>
                    <a:pt x="9397" y="3944"/>
                    <a:pt x="9861" y="3989"/>
                    <a:pt x="10186" y="3989"/>
                  </a:cubicBezTo>
                  <a:cubicBezTo>
                    <a:pt x="10547" y="3989"/>
                    <a:pt x="10735" y="3933"/>
                    <a:pt x="10794" y="3841"/>
                  </a:cubicBezTo>
                  <a:cubicBezTo>
                    <a:pt x="10879" y="3661"/>
                    <a:pt x="7749" y="1940"/>
                    <a:pt x="7568" y="1696"/>
                  </a:cubicBezTo>
                  <a:cubicBezTo>
                    <a:pt x="7372" y="1479"/>
                    <a:pt x="7219" y="902"/>
                    <a:pt x="7219" y="441"/>
                  </a:cubicBezTo>
                  <a:cubicBezTo>
                    <a:pt x="7219" y="34"/>
                    <a:pt x="6367" y="0"/>
                    <a:pt x="60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3"/>
            <p:cNvSpPr/>
            <p:nvPr/>
          </p:nvSpPr>
          <p:spPr>
            <a:xfrm>
              <a:off x="3663702" y="3664571"/>
              <a:ext cx="263276" cy="262126"/>
            </a:xfrm>
            <a:custGeom>
              <a:avLst/>
              <a:gdLst/>
              <a:ahLst/>
              <a:cxnLst/>
              <a:rect l="l" t="t" r="r" b="b"/>
              <a:pathLst>
                <a:path w="3434" h="3419" extrusionOk="0">
                  <a:moveTo>
                    <a:pt x="27" y="1"/>
                  </a:moveTo>
                  <a:cubicBezTo>
                    <a:pt x="0" y="1"/>
                    <a:pt x="3" y="53"/>
                    <a:pt x="21" y="53"/>
                  </a:cubicBezTo>
                  <a:cubicBezTo>
                    <a:pt x="725" y="248"/>
                    <a:pt x="1414" y="450"/>
                    <a:pt x="2076" y="715"/>
                  </a:cubicBezTo>
                  <a:cubicBezTo>
                    <a:pt x="2208" y="778"/>
                    <a:pt x="2383" y="826"/>
                    <a:pt x="2494" y="911"/>
                  </a:cubicBezTo>
                  <a:cubicBezTo>
                    <a:pt x="2579" y="979"/>
                    <a:pt x="2606" y="1091"/>
                    <a:pt x="2648" y="1197"/>
                  </a:cubicBezTo>
                  <a:cubicBezTo>
                    <a:pt x="2802" y="1620"/>
                    <a:pt x="2934" y="2039"/>
                    <a:pt x="3066" y="2457"/>
                  </a:cubicBezTo>
                  <a:cubicBezTo>
                    <a:pt x="3153" y="2697"/>
                    <a:pt x="3227" y="2954"/>
                    <a:pt x="3296" y="3201"/>
                  </a:cubicBezTo>
                  <a:lnTo>
                    <a:pt x="3296" y="3201"/>
                  </a:lnTo>
                  <a:cubicBezTo>
                    <a:pt x="3005" y="2776"/>
                    <a:pt x="2715" y="2356"/>
                    <a:pt x="2404" y="1949"/>
                  </a:cubicBezTo>
                  <a:cubicBezTo>
                    <a:pt x="2272" y="1774"/>
                    <a:pt x="2140" y="1530"/>
                    <a:pt x="1965" y="1377"/>
                  </a:cubicBezTo>
                  <a:cubicBezTo>
                    <a:pt x="1875" y="1308"/>
                    <a:pt x="1742" y="1265"/>
                    <a:pt x="1631" y="1223"/>
                  </a:cubicBezTo>
                  <a:cubicBezTo>
                    <a:pt x="1456" y="1154"/>
                    <a:pt x="1255" y="1112"/>
                    <a:pt x="1080" y="1043"/>
                  </a:cubicBezTo>
                  <a:cubicBezTo>
                    <a:pt x="794" y="979"/>
                    <a:pt x="508" y="889"/>
                    <a:pt x="222" y="826"/>
                  </a:cubicBezTo>
                  <a:cubicBezTo>
                    <a:pt x="175" y="826"/>
                    <a:pt x="153" y="868"/>
                    <a:pt x="196" y="889"/>
                  </a:cubicBezTo>
                  <a:cubicBezTo>
                    <a:pt x="418" y="932"/>
                    <a:pt x="662" y="1001"/>
                    <a:pt x="884" y="1064"/>
                  </a:cubicBezTo>
                  <a:cubicBezTo>
                    <a:pt x="1213" y="1154"/>
                    <a:pt x="1568" y="1223"/>
                    <a:pt x="1875" y="1398"/>
                  </a:cubicBezTo>
                  <a:cubicBezTo>
                    <a:pt x="2050" y="1509"/>
                    <a:pt x="2208" y="1753"/>
                    <a:pt x="2341" y="1927"/>
                  </a:cubicBezTo>
                  <a:cubicBezTo>
                    <a:pt x="2537" y="2235"/>
                    <a:pt x="2759" y="2521"/>
                    <a:pt x="2955" y="2833"/>
                  </a:cubicBezTo>
                  <a:cubicBezTo>
                    <a:pt x="3088" y="3029"/>
                    <a:pt x="3220" y="3209"/>
                    <a:pt x="3352" y="3405"/>
                  </a:cubicBezTo>
                  <a:cubicBezTo>
                    <a:pt x="3361" y="3414"/>
                    <a:pt x="3378" y="3419"/>
                    <a:pt x="3393" y="3419"/>
                  </a:cubicBezTo>
                  <a:cubicBezTo>
                    <a:pt x="3415" y="3419"/>
                    <a:pt x="3434" y="3409"/>
                    <a:pt x="3421" y="3384"/>
                  </a:cubicBezTo>
                  <a:cubicBezTo>
                    <a:pt x="3199" y="2653"/>
                    <a:pt x="2976" y="1927"/>
                    <a:pt x="2712" y="1223"/>
                  </a:cubicBezTo>
                  <a:cubicBezTo>
                    <a:pt x="2669" y="1112"/>
                    <a:pt x="2648" y="979"/>
                    <a:pt x="2579" y="911"/>
                  </a:cubicBezTo>
                  <a:cubicBezTo>
                    <a:pt x="2516" y="826"/>
                    <a:pt x="2383" y="778"/>
                    <a:pt x="2293" y="736"/>
                  </a:cubicBezTo>
                  <a:cubicBezTo>
                    <a:pt x="1875" y="561"/>
                    <a:pt x="1456" y="429"/>
                    <a:pt x="1017" y="296"/>
                  </a:cubicBezTo>
                  <a:cubicBezTo>
                    <a:pt x="704" y="185"/>
                    <a:pt x="376" y="95"/>
                    <a:pt x="42" y="5"/>
                  </a:cubicBezTo>
                  <a:cubicBezTo>
                    <a:pt x="37" y="2"/>
                    <a:pt x="32" y="1"/>
                    <a:pt x="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3"/>
            <p:cNvSpPr/>
            <p:nvPr/>
          </p:nvSpPr>
          <p:spPr>
            <a:xfrm>
              <a:off x="3660405" y="3594496"/>
              <a:ext cx="287273" cy="353284"/>
            </a:xfrm>
            <a:custGeom>
              <a:avLst/>
              <a:gdLst/>
              <a:ahLst/>
              <a:cxnLst/>
              <a:rect l="l" t="t" r="r" b="b"/>
              <a:pathLst>
                <a:path w="3747" h="4608" extrusionOk="0">
                  <a:moveTo>
                    <a:pt x="151" y="1"/>
                  </a:moveTo>
                  <a:cubicBezTo>
                    <a:pt x="136" y="1"/>
                    <a:pt x="118" y="7"/>
                    <a:pt x="106" y="18"/>
                  </a:cubicBezTo>
                  <a:cubicBezTo>
                    <a:pt x="0" y="500"/>
                    <a:pt x="0" y="988"/>
                    <a:pt x="106" y="1448"/>
                  </a:cubicBezTo>
                  <a:cubicBezTo>
                    <a:pt x="154" y="1740"/>
                    <a:pt x="218" y="2068"/>
                    <a:pt x="371" y="2312"/>
                  </a:cubicBezTo>
                  <a:cubicBezTo>
                    <a:pt x="504" y="2508"/>
                    <a:pt x="726" y="2640"/>
                    <a:pt x="927" y="2751"/>
                  </a:cubicBezTo>
                  <a:cubicBezTo>
                    <a:pt x="1611" y="3127"/>
                    <a:pt x="2273" y="3567"/>
                    <a:pt x="2913" y="3991"/>
                  </a:cubicBezTo>
                  <a:cubicBezTo>
                    <a:pt x="3088" y="4097"/>
                    <a:pt x="3242" y="4208"/>
                    <a:pt x="3417" y="4319"/>
                  </a:cubicBezTo>
                  <a:cubicBezTo>
                    <a:pt x="3464" y="4361"/>
                    <a:pt x="3528" y="4409"/>
                    <a:pt x="3597" y="4451"/>
                  </a:cubicBezTo>
                  <a:cubicBezTo>
                    <a:pt x="3597" y="4451"/>
                    <a:pt x="3681" y="4541"/>
                    <a:pt x="3660" y="4541"/>
                  </a:cubicBezTo>
                  <a:cubicBezTo>
                    <a:pt x="3654" y="4539"/>
                    <a:pt x="3649" y="4537"/>
                    <a:pt x="3644" y="4537"/>
                  </a:cubicBezTo>
                  <a:cubicBezTo>
                    <a:pt x="3613" y="4537"/>
                    <a:pt x="3603" y="4587"/>
                    <a:pt x="3639" y="4605"/>
                  </a:cubicBezTo>
                  <a:cubicBezTo>
                    <a:pt x="3645" y="4607"/>
                    <a:pt x="3651" y="4608"/>
                    <a:pt x="3657" y="4608"/>
                  </a:cubicBezTo>
                  <a:cubicBezTo>
                    <a:pt x="3715" y="4608"/>
                    <a:pt x="3746" y="4516"/>
                    <a:pt x="3708" y="4473"/>
                  </a:cubicBezTo>
                  <a:cubicBezTo>
                    <a:pt x="3681" y="4409"/>
                    <a:pt x="3575" y="4340"/>
                    <a:pt x="3507" y="4319"/>
                  </a:cubicBezTo>
                  <a:cubicBezTo>
                    <a:pt x="3178" y="4075"/>
                    <a:pt x="2845" y="3858"/>
                    <a:pt x="2516" y="3657"/>
                  </a:cubicBezTo>
                  <a:cubicBezTo>
                    <a:pt x="2161" y="3435"/>
                    <a:pt x="1828" y="3217"/>
                    <a:pt x="1499" y="3016"/>
                  </a:cubicBezTo>
                  <a:cubicBezTo>
                    <a:pt x="1060" y="2730"/>
                    <a:pt x="482" y="2577"/>
                    <a:pt x="329" y="2026"/>
                  </a:cubicBezTo>
                  <a:cubicBezTo>
                    <a:pt x="196" y="1629"/>
                    <a:pt x="64" y="1210"/>
                    <a:pt x="85" y="786"/>
                  </a:cubicBezTo>
                  <a:cubicBezTo>
                    <a:pt x="85" y="548"/>
                    <a:pt x="133" y="283"/>
                    <a:pt x="175" y="40"/>
                  </a:cubicBezTo>
                  <a:cubicBezTo>
                    <a:pt x="187" y="12"/>
                    <a:pt x="172" y="1"/>
                    <a:pt x="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3"/>
            <p:cNvSpPr/>
            <p:nvPr/>
          </p:nvSpPr>
          <p:spPr>
            <a:xfrm>
              <a:off x="1997175" y="3720922"/>
              <a:ext cx="1282417" cy="784999"/>
            </a:xfrm>
            <a:custGeom>
              <a:avLst/>
              <a:gdLst/>
              <a:ahLst/>
              <a:cxnLst/>
              <a:rect l="l" t="t" r="r" b="b"/>
              <a:pathLst>
                <a:path w="16727" h="10239" extrusionOk="0">
                  <a:moveTo>
                    <a:pt x="15911" y="1"/>
                  </a:moveTo>
                  <a:lnTo>
                    <a:pt x="727" y="3533"/>
                  </a:lnTo>
                  <a:cubicBezTo>
                    <a:pt x="727" y="3533"/>
                    <a:pt x="1" y="6023"/>
                    <a:pt x="727" y="7876"/>
                  </a:cubicBezTo>
                  <a:cubicBezTo>
                    <a:pt x="1479" y="9730"/>
                    <a:pt x="2713" y="10238"/>
                    <a:pt x="2713" y="10238"/>
                  </a:cubicBezTo>
                  <a:lnTo>
                    <a:pt x="16308" y="3507"/>
                  </a:lnTo>
                  <a:lnTo>
                    <a:pt x="16727" y="1632"/>
                  </a:lnTo>
                  <a:lnTo>
                    <a:pt x="159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036432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46"/>
        <p:cNvGrpSpPr/>
        <p:nvPr/>
      </p:nvGrpSpPr>
      <p:grpSpPr>
        <a:xfrm>
          <a:off x="0" y="0"/>
          <a:ext cx="0" cy="0"/>
          <a:chOff x="0" y="0"/>
          <a:chExt cx="0" cy="0"/>
        </a:xfrm>
      </p:grpSpPr>
      <p:grpSp>
        <p:nvGrpSpPr>
          <p:cNvPr id="3149" name="Google Shape;3149;p51"/>
          <p:cNvGrpSpPr/>
          <p:nvPr/>
        </p:nvGrpSpPr>
        <p:grpSpPr>
          <a:xfrm rot="-359601">
            <a:off x="7221140" y="883315"/>
            <a:ext cx="246539" cy="859372"/>
            <a:chOff x="3871459" y="1524906"/>
            <a:chExt cx="919351" cy="3204630"/>
          </a:xfrm>
        </p:grpSpPr>
        <p:sp>
          <p:nvSpPr>
            <p:cNvPr id="3150" name="Google Shape;3150;p51"/>
            <p:cNvSpPr/>
            <p:nvPr/>
          </p:nvSpPr>
          <p:spPr>
            <a:xfrm>
              <a:off x="4246630" y="3135713"/>
              <a:ext cx="175910" cy="1593822"/>
            </a:xfrm>
            <a:custGeom>
              <a:avLst/>
              <a:gdLst/>
              <a:ahLst/>
              <a:cxnLst/>
              <a:rect l="l" t="t" r="r" b="b"/>
              <a:pathLst>
                <a:path w="663" h="6007" extrusionOk="0">
                  <a:moveTo>
                    <a:pt x="1" y="1"/>
                  </a:moveTo>
                  <a:lnTo>
                    <a:pt x="1" y="6007"/>
                  </a:lnTo>
                  <a:lnTo>
                    <a:pt x="504" y="5784"/>
                  </a:lnTo>
                  <a:lnTo>
                    <a:pt x="663" y="5387"/>
                  </a:lnTo>
                  <a:lnTo>
                    <a:pt x="504" y="5297"/>
                  </a:lnTo>
                  <a:lnTo>
                    <a:pt x="504" y="5101"/>
                  </a:lnTo>
                  <a:lnTo>
                    <a:pt x="663" y="4968"/>
                  </a:lnTo>
                  <a:lnTo>
                    <a:pt x="663" y="4746"/>
                  </a:lnTo>
                  <a:lnTo>
                    <a:pt x="440" y="4682"/>
                  </a:lnTo>
                  <a:lnTo>
                    <a:pt x="440" y="4481"/>
                  </a:lnTo>
                  <a:lnTo>
                    <a:pt x="663" y="4481"/>
                  </a:lnTo>
                  <a:lnTo>
                    <a:pt x="663" y="4174"/>
                  </a:lnTo>
                  <a:lnTo>
                    <a:pt x="398" y="4153"/>
                  </a:lnTo>
                  <a:lnTo>
                    <a:pt x="6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51"/>
            <p:cNvSpPr/>
            <p:nvPr/>
          </p:nvSpPr>
          <p:spPr>
            <a:xfrm>
              <a:off x="4298633" y="3135713"/>
              <a:ext cx="11409" cy="1574188"/>
            </a:xfrm>
            <a:custGeom>
              <a:avLst/>
              <a:gdLst/>
              <a:ahLst/>
              <a:cxnLst/>
              <a:rect l="l" t="t" r="r" b="b"/>
              <a:pathLst>
                <a:path w="43" h="5933" extrusionOk="0">
                  <a:moveTo>
                    <a:pt x="1" y="1"/>
                  </a:moveTo>
                  <a:lnTo>
                    <a:pt x="1" y="599"/>
                  </a:lnTo>
                  <a:lnTo>
                    <a:pt x="1" y="2008"/>
                  </a:lnTo>
                  <a:lnTo>
                    <a:pt x="1" y="3708"/>
                  </a:lnTo>
                  <a:lnTo>
                    <a:pt x="1" y="5186"/>
                  </a:lnTo>
                  <a:lnTo>
                    <a:pt x="1" y="5673"/>
                  </a:lnTo>
                  <a:lnTo>
                    <a:pt x="1" y="5895"/>
                  </a:lnTo>
                  <a:lnTo>
                    <a:pt x="1" y="5917"/>
                  </a:lnTo>
                  <a:cubicBezTo>
                    <a:pt x="1" y="5927"/>
                    <a:pt x="6" y="5932"/>
                    <a:pt x="11" y="5932"/>
                  </a:cubicBezTo>
                  <a:cubicBezTo>
                    <a:pt x="16" y="5932"/>
                    <a:pt x="22" y="5927"/>
                    <a:pt x="22" y="5917"/>
                  </a:cubicBezTo>
                  <a:lnTo>
                    <a:pt x="22" y="5318"/>
                  </a:lnTo>
                  <a:lnTo>
                    <a:pt x="22" y="3909"/>
                  </a:lnTo>
                  <a:lnTo>
                    <a:pt x="22" y="2209"/>
                  </a:lnTo>
                  <a:lnTo>
                    <a:pt x="22" y="731"/>
                  </a:lnTo>
                  <a:lnTo>
                    <a:pt x="22" y="244"/>
                  </a:lnTo>
                  <a:cubicBezTo>
                    <a:pt x="22" y="181"/>
                    <a:pt x="43" y="91"/>
                    <a:pt x="22" y="22"/>
                  </a:cubicBezTo>
                  <a:lnTo>
                    <a:pt x="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51"/>
            <p:cNvSpPr/>
            <p:nvPr/>
          </p:nvSpPr>
          <p:spPr>
            <a:xfrm>
              <a:off x="3871459" y="2135161"/>
              <a:ext cx="919351" cy="1527756"/>
            </a:xfrm>
            <a:custGeom>
              <a:avLst/>
              <a:gdLst/>
              <a:ahLst/>
              <a:cxnLst/>
              <a:rect l="l" t="t" r="r" b="b"/>
              <a:pathLst>
                <a:path w="3465" h="5758" extrusionOk="0">
                  <a:moveTo>
                    <a:pt x="2363" y="154"/>
                  </a:moveTo>
                  <a:cubicBezTo>
                    <a:pt x="2426" y="154"/>
                    <a:pt x="2474" y="197"/>
                    <a:pt x="2474" y="244"/>
                  </a:cubicBezTo>
                  <a:lnTo>
                    <a:pt x="2474" y="398"/>
                  </a:lnTo>
                  <a:cubicBezTo>
                    <a:pt x="2474" y="440"/>
                    <a:pt x="2426" y="509"/>
                    <a:pt x="2363" y="509"/>
                  </a:cubicBezTo>
                  <a:lnTo>
                    <a:pt x="1123" y="509"/>
                  </a:lnTo>
                  <a:cubicBezTo>
                    <a:pt x="1060" y="509"/>
                    <a:pt x="1017" y="440"/>
                    <a:pt x="1017" y="398"/>
                  </a:cubicBezTo>
                  <a:lnTo>
                    <a:pt x="1017" y="244"/>
                  </a:lnTo>
                  <a:cubicBezTo>
                    <a:pt x="1017" y="197"/>
                    <a:pt x="1060" y="154"/>
                    <a:pt x="1123" y="154"/>
                  </a:cubicBezTo>
                  <a:close/>
                  <a:moveTo>
                    <a:pt x="837" y="1"/>
                  </a:moveTo>
                  <a:cubicBezTo>
                    <a:pt x="377" y="1"/>
                    <a:pt x="0" y="377"/>
                    <a:pt x="0" y="837"/>
                  </a:cubicBezTo>
                  <a:lnTo>
                    <a:pt x="0" y="4015"/>
                  </a:lnTo>
                  <a:cubicBezTo>
                    <a:pt x="0" y="4481"/>
                    <a:pt x="196" y="4921"/>
                    <a:pt x="509" y="5249"/>
                  </a:cubicBezTo>
                  <a:cubicBezTo>
                    <a:pt x="837" y="5583"/>
                    <a:pt x="1282" y="5758"/>
                    <a:pt x="1743" y="5758"/>
                  </a:cubicBezTo>
                  <a:cubicBezTo>
                    <a:pt x="2209" y="5758"/>
                    <a:pt x="2649" y="5583"/>
                    <a:pt x="2956" y="5249"/>
                  </a:cubicBezTo>
                  <a:cubicBezTo>
                    <a:pt x="3289" y="4921"/>
                    <a:pt x="3464" y="4481"/>
                    <a:pt x="3464" y="4015"/>
                  </a:cubicBezTo>
                  <a:lnTo>
                    <a:pt x="3464" y="837"/>
                  </a:lnTo>
                  <a:cubicBezTo>
                    <a:pt x="3464" y="377"/>
                    <a:pt x="3109" y="1"/>
                    <a:pt x="2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51"/>
            <p:cNvSpPr/>
            <p:nvPr/>
          </p:nvSpPr>
          <p:spPr>
            <a:xfrm>
              <a:off x="3952914" y="2309481"/>
              <a:ext cx="762013" cy="1248101"/>
            </a:xfrm>
            <a:custGeom>
              <a:avLst/>
              <a:gdLst/>
              <a:ahLst/>
              <a:cxnLst/>
              <a:rect l="l" t="t" r="r" b="b"/>
              <a:pathLst>
                <a:path w="2872" h="4704" extrusionOk="0">
                  <a:moveTo>
                    <a:pt x="2122" y="43"/>
                  </a:moveTo>
                  <a:cubicBezTo>
                    <a:pt x="2188" y="43"/>
                    <a:pt x="2254" y="48"/>
                    <a:pt x="2320" y="69"/>
                  </a:cubicBezTo>
                  <a:cubicBezTo>
                    <a:pt x="2606" y="138"/>
                    <a:pt x="2802" y="403"/>
                    <a:pt x="2829" y="710"/>
                  </a:cubicBezTo>
                  <a:lnTo>
                    <a:pt x="2829" y="954"/>
                  </a:lnTo>
                  <a:lnTo>
                    <a:pt x="2829" y="2167"/>
                  </a:lnTo>
                  <a:lnTo>
                    <a:pt x="2829" y="3205"/>
                  </a:lnTo>
                  <a:cubicBezTo>
                    <a:pt x="2829" y="3401"/>
                    <a:pt x="2802" y="3602"/>
                    <a:pt x="2718" y="3777"/>
                  </a:cubicBezTo>
                  <a:cubicBezTo>
                    <a:pt x="2585" y="4131"/>
                    <a:pt x="2299" y="4417"/>
                    <a:pt x="1966" y="4550"/>
                  </a:cubicBezTo>
                  <a:cubicBezTo>
                    <a:pt x="1791" y="4619"/>
                    <a:pt x="1611" y="4661"/>
                    <a:pt x="1436" y="4661"/>
                  </a:cubicBezTo>
                  <a:cubicBezTo>
                    <a:pt x="1060" y="4661"/>
                    <a:pt x="684" y="4508"/>
                    <a:pt x="446" y="4243"/>
                  </a:cubicBezTo>
                  <a:cubicBezTo>
                    <a:pt x="181" y="3978"/>
                    <a:pt x="48" y="3623"/>
                    <a:pt x="48" y="3268"/>
                  </a:cubicBezTo>
                  <a:lnTo>
                    <a:pt x="48" y="2500"/>
                  </a:lnTo>
                  <a:lnTo>
                    <a:pt x="48" y="1197"/>
                  </a:lnTo>
                  <a:lnTo>
                    <a:pt x="48" y="779"/>
                  </a:lnTo>
                  <a:lnTo>
                    <a:pt x="48" y="710"/>
                  </a:lnTo>
                  <a:cubicBezTo>
                    <a:pt x="48" y="557"/>
                    <a:pt x="91" y="424"/>
                    <a:pt x="181" y="313"/>
                  </a:cubicBezTo>
                  <a:cubicBezTo>
                    <a:pt x="265" y="180"/>
                    <a:pt x="419" y="90"/>
                    <a:pt x="551" y="69"/>
                  </a:cubicBezTo>
                  <a:cubicBezTo>
                    <a:pt x="620" y="48"/>
                    <a:pt x="684" y="48"/>
                    <a:pt x="753" y="48"/>
                  </a:cubicBezTo>
                  <a:lnTo>
                    <a:pt x="1923" y="48"/>
                  </a:lnTo>
                  <a:cubicBezTo>
                    <a:pt x="1989" y="48"/>
                    <a:pt x="2056" y="43"/>
                    <a:pt x="2122" y="43"/>
                  </a:cubicBezTo>
                  <a:close/>
                  <a:moveTo>
                    <a:pt x="718" y="0"/>
                  </a:moveTo>
                  <a:cubicBezTo>
                    <a:pt x="647" y="0"/>
                    <a:pt x="575" y="6"/>
                    <a:pt x="509" y="27"/>
                  </a:cubicBezTo>
                  <a:cubicBezTo>
                    <a:pt x="202" y="117"/>
                    <a:pt x="1" y="382"/>
                    <a:pt x="1" y="689"/>
                  </a:cubicBezTo>
                  <a:lnTo>
                    <a:pt x="1" y="933"/>
                  </a:lnTo>
                  <a:lnTo>
                    <a:pt x="1" y="2188"/>
                  </a:lnTo>
                  <a:lnTo>
                    <a:pt x="1" y="3226"/>
                  </a:lnTo>
                  <a:cubicBezTo>
                    <a:pt x="1" y="3448"/>
                    <a:pt x="22" y="3665"/>
                    <a:pt x="133" y="3867"/>
                  </a:cubicBezTo>
                  <a:cubicBezTo>
                    <a:pt x="265" y="4195"/>
                    <a:pt x="551" y="4486"/>
                    <a:pt x="906" y="4619"/>
                  </a:cubicBezTo>
                  <a:cubicBezTo>
                    <a:pt x="1060" y="4682"/>
                    <a:pt x="1261" y="4703"/>
                    <a:pt x="1436" y="4703"/>
                  </a:cubicBezTo>
                  <a:cubicBezTo>
                    <a:pt x="1812" y="4703"/>
                    <a:pt x="2167" y="4571"/>
                    <a:pt x="2432" y="4306"/>
                  </a:cubicBezTo>
                  <a:cubicBezTo>
                    <a:pt x="2696" y="4041"/>
                    <a:pt x="2871" y="3692"/>
                    <a:pt x="2871" y="3316"/>
                  </a:cubicBezTo>
                  <a:lnTo>
                    <a:pt x="2871" y="2521"/>
                  </a:lnTo>
                  <a:lnTo>
                    <a:pt x="2871" y="1176"/>
                  </a:lnTo>
                  <a:lnTo>
                    <a:pt x="2871" y="752"/>
                  </a:lnTo>
                  <a:lnTo>
                    <a:pt x="2871" y="689"/>
                  </a:lnTo>
                  <a:cubicBezTo>
                    <a:pt x="2871" y="535"/>
                    <a:pt x="2802" y="382"/>
                    <a:pt x="2718" y="271"/>
                  </a:cubicBezTo>
                  <a:cubicBezTo>
                    <a:pt x="2628" y="138"/>
                    <a:pt x="2495" y="69"/>
                    <a:pt x="2342" y="27"/>
                  </a:cubicBezTo>
                  <a:cubicBezTo>
                    <a:pt x="2273" y="6"/>
                    <a:pt x="2209" y="6"/>
                    <a:pt x="2119" y="6"/>
                  </a:cubicBezTo>
                  <a:lnTo>
                    <a:pt x="928" y="6"/>
                  </a:lnTo>
                  <a:cubicBezTo>
                    <a:pt x="861" y="6"/>
                    <a:pt x="790" y="0"/>
                    <a:pt x="718"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51"/>
            <p:cNvSpPr/>
            <p:nvPr/>
          </p:nvSpPr>
          <p:spPr>
            <a:xfrm>
              <a:off x="4141295" y="2462576"/>
              <a:ext cx="386579" cy="878499"/>
            </a:xfrm>
            <a:custGeom>
              <a:avLst/>
              <a:gdLst/>
              <a:ahLst/>
              <a:cxnLst/>
              <a:rect l="l" t="t" r="r" b="b"/>
              <a:pathLst>
                <a:path w="1457" h="3311" extrusionOk="0">
                  <a:moveTo>
                    <a:pt x="583" y="40"/>
                  </a:moveTo>
                  <a:cubicBezTo>
                    <a:pt x="640" y="40"/>
                    <a:pt x="697" y="43"/>
                    <a:pt x="747" y="43"/>
                  </a:cubicBezTo>
                  <a:cubicBezTo>
                    <a:pt x="796" y="43"/>
                    <a:pt x="846" y="41"/>
                    <a:pt x="895" y="41"/>
                  </a:cubicBezTo>
                  <a:cubicBezTo>
                    <a:pt x="1000" y="41"/>
                    <a:pt x="1102" y="51"/>
                    <a:pt x="1192" y="112"/>
                  </a:cubicBezTo>
                  <a:cubicBezTo>
                    <a:pt x="1324" y="202"/>
                    <a:pt x="1388" y="356"/>
                    <a:pt x="1388" y="509"/>
                  </a:cubicBezTo>
                  <a:lnTo>
                    <a:pt x="1388" y="732"/>
                  </a:lnTo>
                  <a:lnTo>
                    <a:pt x="1388" y="1611"/>
                  </a:lnTo>
                  <a:lnTo>
                    <a:pt x="1388" y="2516"/>
                  </a:lnTo>
                  <a:lnTo>
                    <a:pt x="1388" y="2781"/>
                  </a:lnTo>
                  <a:cubicBezTo>
                    <a:pt x="1388" y="2914"/>
                    <a:pt x="1367" y="3025"/>
                    <a:pt x="1277" y="3115"/>
                  </a:cubicBezTo>
                  <a:cubicBezTo>
                    <a:pt x="1192" y="3200"/>
                    <a:pt x="1081" y="3247"/>
                    <a:pt x="970" y="3247"/>
                  </a:cubicBezTo>
                  <a:lnTo>
                    <a:pt x="419" y="3247"/>
                  </a:lnTo>
                  <a:cubicBezTo>
                    <a:pt x="308" y="3221"/>
                    <a:pt x="196" y="3157"/>
                    <a:pt x="133" y="3067"/>
                  </a:cubicBezTo>
                  <a:cubicBezTo>
                    <a:pt x="64" y="2982"/>
                    <a:pt x="43" y="2871"/>
                    <a:pt x="43" y="2760"/>
                  </a:cubicBezTo>
                  <a:lnTo>
                    <a:pt x="43" y="2495"/>
                  </a:lnTo>
                  <a:lnTo>
                    <a:pt x="43" y="1568"/>
                  </a:lnTo>
                  <a:lnTo>
                    <a:pt x="43" y="684"/>
                  </a:lnTo>
                  <a:lnTo>
                    <a:pt x="43" y="509"/>
                  </a:lnTo>
                  <a:cubicBezTo>
                    <a:pt x="43" y="308"/>
                    <a:pt x="154" y="154"/>
                    <a:pt x="329" y="91"/>
                  </a:cubicBezTo>
                  <a:cubicBezTo>
                    <a:pt x="398" y="48"/>
                    <a:pt x="491" y="40"/>
                    <a:pt x="583" y="40"/>
                  </a:cubicBezTo>
                  <a:close/>
                  <a:moveTo>
                    <a:pt x="530" y="1"/>
                  </a:moveTo>
                  <a:cubicBezTo>
                    <a:pt x="461" y="1"/>
                    <a:pt x="371" y="1"/>
                    <a:pt x="308" y="22"/>
                  </a:cubicBezTo>
                  <a:cubicBezTo>
                    <a:pt x="218" y="70"/>
                    <a:pt x="133" y="154"/>
                    <a:pt x="64" y="244"/>
                  </a:cubicBezTo>
                  <a:cubicBezTo>
                    <a:pt x="0" y="334"/>
                    <a:pt x="0" y="440"/>
                    <a:pt x="0" y="552"/>
                  </a:cubicBezTo>
                  <a:lnTo>
                    <a:pt x="0" y="1304"/>
                  </a:lnTo>
                  <a:lnTo>
                    <a:pt x="0" y="2320"/>
                  </a:lnTo>
                  <a:lnTo>
                    <a:pt x="0" y="2824"/>
                  </a:lnTo>
                  <a:cubicBezTo>
                    <a:pt x="0" y="3046"/>
                    <a:pt x="175" y="3247"/>
                    <a:pt x="398" y="3290"/>
                  </a:cubicBezTo>
                  <a:cubicBezTo>
                    <a:pt x="461" y="3311"/>
                    <a:pt x="530" y="3311"/>
                    <a:pt x="572" y="3311"/>
                  </a:cubicBezTo>
                  <a:lnTo>
                    <a:pt x="970" y="3311"/>
                  </a:lnTo>
                  <a:cubicBezTo>
                    <a:pt x="970" y="3311"/>
                    <a:pt x="971" y="3311"/>
                    <a:pt x="972" y="3311"/>
                  </a:cubicBezTo>
                  <a:lnTo>
                    <a:pt x="972" y="3311"/>
                  </a:lnTo>
                  <a:cubicBezTo>
                    <a:pt x="1193" y="3289"/>
                    <a:pt x="1409" y="3135"/>
                    <a:pt x="1430" y="2892"/>
                  </a:cubicBezTo>
                  <a:cubicBezTo>
                    <a:pt x="1457" y="2824"/>
                    <a:pt x="1457" y="2760"/>
                    <a:pt x="1457" y="2691"/>
                  </a:cubicBezTo>
                  <a:lnTo>
                    <a:pt x="1457" y="1876"/>
                  </a:lnTo>
                  <a:lnTo>
                    <a:pt x="1457" y="885"/>
                  </a:lnTo>
                  <a:lnTo>
                    <a:pt x="1457" y="573"/>
                  </a:lnTo>
                  <a:cubicBezTo>
                    <a:pt x="1457" y="488"/>
                    <a:pt x="1457" y="398"/>
                    <a:pt x="1409" y="308"/>
                  </a:cubicBezTo>
                  <a:cubicBezTo>
                    <a:pt x="1346" y="112"/>
                    <a:pt x="1166" y="1"/>
                    <a:pt x="948"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51"/>
            <p:cNvSpPr/>
            <p:nvPr/>
          </p:nvSpPr>
          <p:spPr>
            <a:xfrm>
              <a:off x="4141295" y="2732414"/>
              <a:ext cx="386579" cy="11409"/>
            </a:xfrm>
            <a:custGeom>
              <a:avLst/>
              <a:gdLst/>
              <a:ahLst/>
              <a:cxnLst/>
              <a:rect l="l" t="t" r="r" b="b"/>
              <a:pathLst>
                <a:path w="1457" h="43" extrusionOk="0">
                  <a:moveTo>
                    <a:pt x="22" y="1"/>
                  </a:moveTo>
                  <a:cubicBezTo>
                    <a:pt x="0" y="1"/>
                    <a:pt x="0" y="43"/>
                    <a:pt x="22" y="43"/>
                  </a:cubicBezTo>
                  <a:lnTo>
                    <a:pt x="1430" y="43"/>
                  </a:lnTo>
                  <a:cubicBezTo>
                    <a:pt x="1457" y="43"/>
                    <a:pt x="1457" y="1"/>
                    <a:pt x="1430"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51"/>
            <p:cNvSpPr/>
            <p:nvPr/>
          </p:nvSpPr>
          <p:spPr>
            <a:xfrm>
              <a:off x="4141295" y="3024806"/>
              <a:ext cx="386579" cy="18573"/>
            </a:xfrm>
            <a:custGeom>
              <a:avLst/>
              <a:gdLst/>
              <a:ahLst/>
              <a:cxnLst/>
              <a:rect l="l" t="t" r="r" b="b"/>
              <a:pathLst>
                <a:path w="1457" h="70" extrusionOk="0">
                  <a:moveTo>
                    <a:pt x="22" y="0"/>
                  </a:moveTo>
                  <a:cubicBezTo>
                    <a:pt x="0" y="0"/>
                    <a:pt x="0" y="69"/>
                    <a:pt x="22" y="69"/>
                  </a:cubicBezTo>
                  <a:lnTo>
                    <a:pt x="1430" y="69"/>
                  </a:lnTo>
                  <a:cubicBezTo>
                    <a:pt x="1457" y="69"/>
                    <a:pt x="1457" y="0"/>
                    <a:pt x="1430"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51"/>
            <p:cNvSpPr/>
            <p:nvPr/>
          </p:nvSpPr>
          <p:spPr>
            <a:xfrm>
              <a:off x="4012082" y="1524906"/>
              <a:ext cx="726725" cy="718772"/>
            </a:xfrm>
            <a:custGeom>
              <a:avLst/>
              <a:gdLst/>
              <a:ahLst/>
              <a:cxnLst/>
              <a:rect l="l" t="t" r="r" b="b"/>
              <a:pathLst>
                <a:path w="2739" h="2709" extrusionOk="0">
                  <a:moveTo>
                    <a:pt x="1399" y="0"/>
                  </a:moveTo>
                  <a:cubicBezTo>
                    <a:pt x="998" y="0"/>
                    <a:pt x="587" y="169"/>
                    <a:pt x="328" y="489"/>
                  </a:cubicBezTo>
                  <a:cubicBezTo>
                    <a:pt x="154" y="712"/>
                    <a:pt x="42" y="977"/>
                    <a:pt x="21" y="1241"/>
                  </a:cubicBezTo>
                  <a:cubicBezTo>
                    <a:pt x="0" y="1527"/>
                    <a:pt x="64" y="1813"/>
                    <a:pt x="223" y="2057"/>
                  </a:cubicBezTo>
                  <a:cubicBezTo>
                    <a:pt x="286" y="2147"/>
                    <a:pt x="419" y="2301"/>
                    <a:pt x="419" y="2301"/>
                  </a:cubicBezTo>
                  <a:lnTo>
                    <a:pt x="752" y="2301"/>
                  </a:lnTo>
                  <a:cubicBezTo>
                    <a:pt x="752" y="2301"/>
                    <a:pt x="572" y="2168"/>
                    <a:pt x="487" y="2078"/>
                  </a:cubicBezTo>
                  <a:cubicBezTo>
                    <a:pt x="355" y="1903"/>
                    <a:pt x="265" y="1681"/>
                    <a:pt x="244" y="1437"/>
                  </a:cubicBezTo>
                  <a:cubicBezTo>
                    <a:pt x="223" y="1326"/>
                    <a:pt x="244" y="1194"/>
                    <a:pt x="265" y="1088"/>
                  </a:cubicBezTo>
                  <a:cubicBezTo>
                    <a:pt x="286" y="955"/>
                    <a:pt x="328" y="865"/>
                    <a:pt x="397" y="754"/>
                  </a:cubicBezTo>
                  <a:cubicBezTo>
                    <a:pt x="530" y="558"/>
                    <a:pt x="705" y="399"/>
                    <a:pt x="906" y="315"/>
                  </a:cubicBezTo>
                  <a:cubicBezTo>
                    <a:pt x="1055" y="238"/>
                    <a:pt x="1217" y="204"/>
                    <a:pt x="1382" y="204"/>
                  </a:cubicBezTo>
                  <a:cubicBezTo>
                    <a:pt x="1458" y="204"/>
                    <a:pt x="1534" y="211"/>
                    <a:pt x="1610" y="225"/>
                  </a:cubicBezTo>
                  <a:cubicBezTo>
                    <a:pt x="2076" y="315"/>
                    <a:pt x="2426" y="712"/>
                    <a:pt x="2516" y="1173"/>
                  </a:cubicBezTo>
                  <a:cubicBezTo>
                    <a:pt x="2516" y="1220"/>
                    <a:pt x="2537" y="1284"/>
                    <a:pt x="2537" y="1353"/>
                  </a:cubicBezTo>
                  <a:cubicBezTo>
                    <a:pt x="2516" y="1591"/>
                    <a:pt x="2447" y="1813"/>
                    <a:pt x="2315" y="2036"/>
                  </a:cubicBezTo>
                  <a:cubicBezTo>
                    <a:pt x="2251" y="2099"/>
                    <a:pt x="2161" y="2211"/>
                    <a:pt x="2076" y="2253"/>
                  </a:cubicBezTo>
                  <a:cubicBezTo>
                    <a:pt x="2029" y="2301"/>
                    <a:pt x="1986" y="2322"/>
                    <a:pt x="1944" y="2364"/>
                  </a:cubicBezTo>
                  <a:cubicBezTo>
                    <a:pt x="1896" y="2364"/>
                    <a:pt x="1875" y="2385"/>
                    <a:pt x="1854" y="2385"/>
                  </a:cubicBezTo>
                  <a:cubicBezTo>
                    <a:pt x="1833" y="2412"/>
                    <a:pt x="1811" y="2412"/>
                    <a:pt x="1785" y="2433"/>
                  </a:cubicBezTo>
                  <a:cubicBezTo>
                    <a:pt x="1635" y="2481"/>
                    <a:pt x="1464" y="2510"/>
                    <a:pt x="1300" y="2510"/>
                  </a:cubicBezTo>
                  <a:cubicBezTo>
                    <a:pt x="1175" y="2510"/>
                    <a:pt x="1054" y="2493"/>
                    <a:pt x="948" y="2454"/>
                  </a:cubicBezTo>
                  <a:lnTo>
                    <a:pt x="572" y="2454"/>
                  </a:lnTo>
                  <a:cubicBezTo>
                    <a:pt x="805" y="2620"/>
                    <a:pt x="1069" y="2709"/>
                    <a:pt x="1353" y="2709"/>
                  </a:cubicBezTo>
                  <a:cubicBezTo>
                    <a:pt x="1451" y="2709"/>
                    <a:pt x="1551" y="2698"/>
                    <a:pt x="1653" y="2677"/>
                  </a:cubicBezTo>
                  <a:cubicBezTo>
                    <a:pt x="2182" y="2565"/>
                    <a:pt x="2627" y="2121"/>
                    <a:pt x="2712" y="1570"/>
                  </a:cubicBezTo>
                  <a:cubicBezTo>
                    <a:pt x="2738" y="1506"/>
                    <a:pt x="2738" y="1416"/>
                    <a:pt x="2738" y="1353"/>
                  </a:cubicBezTo>
                  <a:cubicBezTo>
                    <a:pt x="2738" y="775"/>
                    <a:pt x="2383" y="267"/>
                    <a:pt x="1833" y="71"/>
                  </a:cubicBezTo>
                  <a:cubicBezTo>
                    <a:pt x="1695" y="24"/>
                    <a:pt x="1547" y="0"/>
                    <a:pt x="13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58" name="Google Shape;3158;p51"/>
          <p:cNvGrpSpPr/>
          <p:nvPr/>
        </p:nvGrpSpPr>
        <p:grpSpPr>
          <a:xfrm flipH="1">
            <a:off x="7262181" y="273658"/>
            <a:ext cx="2832334" cy="1423171"/>
            <a:chOff x="1997175" y="3512155"/>
            <a:chExt cx="1978025" cy="993765"/>
          </a:xfrm>
        </p:grpSpPr>
        <p:sp>
          <p:nvSpPr>
            <p:cNvPr id="3159" name="Google Shape;3159;p51"/>
            <p:cNvSpPr/>
            <p:nvPr/>
          </p:nvSpPr>
          <p:spPr>
            <a:xfrm>
              <a:off x="3152865" y="3512155"/>
              <a:ext cx="822336" cy="478175"/>
            </a:xfrm>
            <a:custGeom>
              <a:avLst/>
              <a:gdLst/>
              <a:ahLst/>
              <a:cxnLst/>
              <a:rect l="l" t="t" r="r" b="b"/>
              <a:pathLst>
                <a:path w="10726" h="6237" extrusionOk="0">
                  <a:moveTo>
                    <a:pt x="6789" y="1"/>
                  </a:moveTo>
                  <a:cubicBezTo>
                    <a:pt x="6694" y="1"/>
                    <a:pt x="6595" y="11"/>
                    <a:pt x="6488" y="33"/>
                  </a:cubicBezTo>
                  <a:cubicBezTo>
                    <a:pt x="5715" y="208"/>
                    <a:pt x="837" y="2724"/>
                    <a:pt x="837" y="2724"/>
                  </a:cubicBezTo>
                  <a:lnTo>
                    <a:pt x="0" y="4906"/>
                  </a:lnTo>
                  <a:lnTo>
                    <a:pt x="726" y="5811"/>
                  </a:lnTo>
                  <a:cubicBezTo>
                    <a:pt x="726" y="5811"/>
                    <a:pt x="1054" y="6237"/>
                    <a:pt x="1205" y="6237"/>
                  </a:cubicBezTo>
                  <a:cubicBezTo>
                    <a:pt x="1216" y="6237"/>
                    <a:pt x="1225" y="6234"/>
                    <a:pt x="1234" y="6230"/>
                  </a:cubicBezTo>
                  <a:cubicBezTo>
                    <a:pt x="1388" y="6187"/>
                    <a:pt x="2998" y="5769"/>
                    <a:pt x="2998" y="5769"/>
                  </a:cubicBezTo>
                  <a:lnTo>
                    <a:pt x="5800" y="5261"/>
                  </a:lnTo>
                  <a:lnTo>
                    <a:pt x="8977" y="5239"/>
                  </a:lnTo>
                  <a:lnTo>
                    <a:pt x="10105" y="5594"/>
                  </a:lnTo>
                  <a:cubicBezTo>
                    <a:pt x="10105" y="5594"/>
                    <a:pt x="10251" y="5663"/>
                    <a:pt x="10382" y="5663"/>
                  </a:cubicBezTo>
                  <a:cubicBezTo>
                    <a:pt x="10447" y="5663"/>
                    <a:pt x="10508" y="5646"/>
                    <a:pt x="10545" y="5594"/>
                  </a:cubicBezTo>
                  <a:cubicBezTo>
                    <a:pt x="10656" y="5435"/>
                    <a:pt x="10725" y="3518"/>
                    <a:pt x="10545" y="3031"/>
                  </a:cubicBezTo>
                  <a:cubicBezTo>
                    <a:pt x="10349" y="2549"/>
                    <a:pt x="9862" y="1532"/>
                    <a:pt x="8760" y="912"/>
                  </a:cubicBezTo>
                  <a:cubicBezTo>
                    <a:pt x="7807" y="402"/>
                    <a:pt x="7380" y="1"/>
                    <a:pt x="67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51"/>
            <p:cNvSpPr/>
            <p:nvPr/>
          </p:nvSpPr>
          <p:spPr>
            <a:xfrm>
              <a:off x="3117137" y="3646554"/>
              <a:ext cx="834066" cy="355431"/>
            </a:xfrm>
            <a:custGeom>
              <a:avLst/>
              <a:gdLst/>
              <a:ahLst/>
              <a:cxnLst/>
              <a:rect l="l" t="t" r="r" b="b"/>
              <a:pathLst>
                <a:path w="10879" h="4636" extrusionOk="0">
                  <a:moveTo>
                    <a:pt x="6088" y="0"/>
                  </a:moveTo>
                  <a:cubicBezTo>
                    <a:pt x="6033" y="0"/>
                    <a:pt x="6001" y="2"/>
                    <a:pt x="6001" y="2"/>
                  </a:cubicBezTo>
                  <a:lnTo>
                    <a:pt x="1457" y="2385"/>
                  </a:lnTo>
                  <a:cubicBezTo>
                    <a:pt x="1457" y="2385"/>
                    <a:pt x="1324" y="3418"/>
                    <a:pt x="1457" y="3465"/>
                  </a:cubicBezTo>
                  <a:cubicBezTo>
                    <a:pt x="1589" y="3508"/>
                    <a:pt x="0" y="4636"/>
                    <a:pt x="0" y="4636"/>
                  </a:cubicBezTo>
                  <a:cubicBezTo>
                    <a:pt x="0" y="4636"/>
                    <a:pt x="2849" y="4371"/>
                    <a:pt x="3379" y="4344"/>
                  </a:cubicBezTo>
                  <a:cubicBezTo>
                    <a:pt x="3909" y="4323"/>
                    <a:pt x="5715" y="3682"/>
                    <a:pt x="6160" y="3661"/>
                  </a:cubicBezTo>
                  <a:cubicBezTo>
                    <a:pt x="6317" y="3654"/>
                    <a:pt x="6512" y="3644"/>
                    <a:pt x="6755" y="3644"/>
                  </a:cubicBezTo>
                  <a:cubicBezTo>
                    <a:pt x="7225" y="3644"/>
                    <a:pt x="7873" y="3681"/>
                    <a:pt x="8760" y="3841"/>
                  </a:cubicBezTo>
                  <a:cubicBezTo>
                    <a:pt x="9397" y="3944"/>
                    <a:pt x="9861" y="3989"/>
                    <a:pt x="10186" y="3989"/>
                  </a:cubicBezTo>
                  <a:cubicBezTo>
                    <a:pt x="10547" y="3989"/>
                    <a:pt x="10735" y="3933"/>
                    <a:pt x="10794" y="3841"/>
                  </a:cubicBezTo>
                  <a:cubicBezTo>
                    <a:pt x="10879" y="3661"/>
                    <a:pt x="7749" y="1940"/>
                    <a:pt x="7568" y="1696"/>
                  </a:cubicBezTo>
                  <a:cubicBezTo>
                    <a:pt x="7372" y="1479"/>
                    <a:pt x="7219" y="902"/>
                    <a:pt x="7219" y="441"/>
                  </a:cubicBezTo>
                  <a:cubicBezTo>
                    <a:pt x="7219" y="34"/>
                    <a:pt x="6367" y="0"/>
                    <a:pt x="60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51"/>
            <p:cNvSpPr/>
            <p:nvPr/>
          </p:nvSpPr>
          <p:spPr>
            <a:xfrm>
              <a:off x="3663702" y="3664571"/>
              <a:ext cx="263276" cy="262126"/>
            </a:xfrm>
            <a:custGeom>
              <a:avLst/>
              <a:gdLst/>
              <a:ahLst/>
              <a:cxnLst/>
              <a:rect l="l" t="t" r="r" b="b"/>
              <a:pathLst>
                <a:path w="3434" h="3419" extrusionOk="0">
                  <a:moveTo>
                    <a:pt x="27" y="1"/>
                  </a:moveTo>
                  <a:cubicBezTo>
                    <a:pt x="0" y="1"/>
                    <a:pt x="3" y="53"/>
                    <a:pt x="21" y="53"/>
                  </a:cubicBezTo>
                  <a:cubicBezTo>
                    <a:pt x="725" y="248"/>
                    <a:pt x="1414" y="450"/>
                    <a:pt x="2076" y="715"/>
                  </a:cubicBezTo>
                  <a:cubicBezTo>
                    <a:pt x="2208" y="778"/>
                    <a:pt x="2383" y="826"/>
                    <a:pt x="2494" y="911"/>
                  </a:cubicBezTo>
                  <a:cubicBezTo>
                    <a:pt x="2579" y="979"/>
                    <a:pt x="2606" y="1091"/>
                    <a:pt x="2648" y="1197"/>
                  </a:cubicBezTo>
                  <a:cubicBezTo>
                    <a:pt x="2802" y="1620"/>
                    <a:pt x="2934" y="2039"/>
                    <a:pt x="3066" y="2457"/>
                  </a:cubicBezTo>
                  <a:cubicBezTo>
                    <a:pt x="3153" y="2697"/>
                    <a:pt x="3227" y="2954"/>
                    <a:pt x="3296" y="3201"/>
                  </a:cubicBezTo>
                  <a:lnTo>
                    <a:pt x="3296" y="3201"/>
                  </a:lnTo>
                  <a:cubicBezTo>
                    <a:pt x="3005" y="2776"/>
                    <a:pt x="2715" y="2356"/>
                    <a:pt x="2404" y="1949"/>
                  </a:cubicBezTo>
                  <a:cubicBezTo>
                    <a:pt x="2272" y="1774"/>
                    <a:pt x="2140" y="1530"/>
                    <a:pt x="1965" y="1377"/>
                  </a:cubicBezTo>
                  <a:cubicBezTo>
                    <a:pt x="1875" y="1308"/>
                    <a:pt x="1742" y="1265"/>
                    <a:pt x="1631" y="1223"/>
                  </a:cubicBezTo>
                  <a:cubicBezTo>
                    <a:pt x="1456" y="1154"/>
                    <a:pt x="1255" y="1112"/>
                    <a:pt x="1080" y="1043"/>
                  </a:cubicBezTo>
                  <a:cubicBezTo>
                    <a:pt x="794" y="979"/>
                    <a:pt x="508" y="889"/>
                    <a:pt x="222" y="826"/>
                  </a:cubicBezTo>
                  <a:cubicBezTo>
                    <a:pt x="175" y="826"/>
                    <a:pt x="153" y="868"/>
                    <a:pt x="196" y="889"/>
                  </a:cubicBezTo>
                  <a:cubicBezTo>
                    <a:pt x="418" y="932"/>
                    <a:pt x="662" y="1001"/>
                    <a:pt x="884" y="1064"/>
                  </a:cubicBezTo>
                  <a:cubicBezTo>
                    <a:pt x="1213" y="1154"/>
                    <a:pt x="1568" y="1223"/>
                    <a:pt x="1875" y="1398"/>
                  </a:cubicBezTo>
                  <a:cubicBezTo>
                    <a:pt x="2050" y="1509"/>
                    <a:pt x="2208" y="1753"/>
                    <a:pt x="2341" y="1927"/>
                  </a:cubicBezTo>
                  <a:cubicBezTo>
                    <a:pt x="2537" y="2235"/>
                    <a:pt x="2759" y="2521"/>
                    <a:pt x="2955" y="2833"/>
                  </a:cubicBezTo>
                  <a:cubicBezTo>
                    <a:pt x="3088" y="3029"/>
                    <a:pt x="3220" y="3209"/>
                    <a:pt x="3352" y="3405"/>
                  </a:cubicBezTo>
                  <a:cubicBezTo>
                    <a:pt x="3361" y="3414"/>
                    <a:pt x="3378" y="3419"/>
                    <a:pt x="3393" y="3419"/>
                  </a:cubicBezTo>
                  <a:cubicBezTo>
                    <a:pt x="3415" y="3419"/>
                    <a:pt x="3434" y="3409"/>
                    <a:pt x="3421" y="3384"/>
                  </a:cubicBezTo>
                  <a:cubicBezTo>
                    <a:pt x="3199" y="2653"/>
                    <a:pt x="2976" y="1927"/>
                    <a:pt x="2712" y="1223"/>
                  </a:cubicBezTo>
                  <a:cubicBezTo>
                    <a:pt x="2669" y="1112"/>
                    <a:pt x="2648" y="979"/>
                    <a:pt x="2579" y="911"/>
                  </a:cubicBezTo>
                  <a:cubicBezTo>
                    <a:pt x="2516" y="826"/>
                    <a:pt x="2383" y="778"/>
                    <a:pt x="2293" y="736"/>
                  </a:cubicBezTo>
                  <a:cubicBezTo>
                    <a:pt x="1875" y="561"/>
                    <a:pt x="1456" y="429"/>
                    <a:pt x="1017" y="296"/>
                  </a:cubicBezTo>
                  <a:cubicBezTo>
                    <a:pt x="704" y="185"/>
                    <a:pt x="376" y="95"/>
                    <a:pt x="42" y="5"/>
                  </a:cubicBezTo>
                  <a:cubicBezTo>
                    <a:pt x="37" y="2"/>
                    <a:pt x="32" y="1"/>
                    <a:pt x="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51"/>
            <p:cNvSpPr/>
            <p:nvPr/>
          </p:nvSpPr>
          <p:spPr>
            <a:xfrm>
              <a:off x="3660405" y="3594496"/>
              <a:ext cx="287273" cy="353284"/>
            </a:xfrm>
            <a:custGeom>
              <a:avLst/>
              <a:gdLst/>
              <a:ahLst/>
              <a:cxnLst/>
              <a:rect l="l" t="t" r="r" b="b"/>
              <a:pathLst>
                <a:path w="3747" h="4608" extrusionOk="0">
                  <a:moveTo>
                    <a:pt x="151" y="1"/>
                  </a:moveTo>
                  <a:cubicBezTo>
                    <a:pt x="136" y="1"/>
                    <a:pt x="118" y="7"/>
                    <a:pt x="106" y="18"/>
                  </a:cubicBezTo>
                  <a:cubicBezTo>
                    <a:pt x="0" y="500"/>
                    <a:pt x="0" y="988"/>
                    <a:pt x="106" y="1448"/>
                  </a:cubicBezTo>
                  <a:cubicBezTo>
                    <a:pt x="154" y="1740"/>
                    <a:pt x="218" y="2068"/>
                    <a:pt x="371" y="2312"/>
                  </a:cubicBezTo>
                  <a:cubicBezTo>
                    <a:pt x="504" y="2508"/>
                    <a:pt x="726" y="2640"/>
                    <a:pt x="927" y="2751"/>
                  </a:cubicBezTo>
                  <a:cubicBezTo>
                    <a:pt x="1611" y="3127"/>
                    <a:pt x="2273" y="3567"/>
                    <a:pt x="2913" y="3991"/>
                  </a:cubicBezTo>
                  <a:cubicBezTo>
                    <a:pt x="3088" y="4097"/>
                    <a:pt x="3242" y="4208"/>
                    <a:pt x="3417" y="4319"/>
                  </a:cubicBezTo>
                  <a:cubicBezTo>
                    <a:pt x="3464" y="4361"/>
                    <a:pt x="3528" y="4409"/>
                    <a:pt x="3597" y="4451"/>
                  </a:cubicBezTo>
                  <a:cubicBezTo>
                    <a:pt x="3597" y="4451"/>
                    <a:pt x="3681" y="4541"/>
                    <a:pt x="3660" y="4541"/>
                  </a:cubicBezTo>
                  <a:cubicBezTo>
                    <a:pt x="3654" y="4539"/>
                    <a:pt x="3649" y="4537"/>
                    <a:pt x="3644" y="4537"/>
                  </a:cubicBezTo>
                  <a:cubicBezTo>
                    <a:pt x="3613" y="4537"/>
                    <a:pt x="3603" y="4587"/>
                    <a:pt x="3639" y="4605"/>
                  </a:cubicBezTo>
                  <a:cubicBezTo>
                    <a:pt x="3645" y="4607"/>
                    <a:pt x="3651" y="4608"/>
                    <a:pt x="3657" y="4608"/>
                  </a:cubicBezTo>
                  <a:cubicBezTo>
                    <a:pt x="3715" y="4608"/>
                    <a:pt x="3746" y="4516"/>
                    <a:pt x="3708" y="4473"/>
                  </a:cubicBezTo>
                  <a:cubicBezTo>
                    <a:pt x="3681" y="4409"/>
                    <a:pt x="3575" y="4340"/>
                    <a:pt x="3507" y="4319"/>
                  </a:cubicBezTo>
                  <a:cubicBezTo>
                    <a:pt x="3178" y="4075"/>
                    <a:pt x="2845" y="3858"/>
                    <a:pt x="2516" y="3657"/>
                  </a:cubicBezTo>
                  <a:cubicBezTo>
                    <a:pt x="2161" y="3435"/>
                    <a:pt x="1828" y="3217"/>
                    <a:pt x="1499" y="3016"/>
                  </a:cubicBezTo>
                  <a:cubicBezTo>
                    <a:pt x="1060" y="2730"/>
                    <a:pt x="482" y="2577"/>
                    <a:pt x="329" y="2026"/>
                  </a:cubicBezTo>
                  <a:cubicBezTo>
                    <a:pt x="196" y="1629"/>
                    <a:pt x="64" y="1210"/>
                    <a:pt x="85" y="786"/>
                  </a:cubicBezTo>
                  <a:cubicBezTo>
                    <a:pt x="85" y="548"/>
                    <a:pt x="133" y="283"/>
                    <a:pt x="175" y="40"/>
                  </a:cubicBezTo>
                  <a:cubicBezTo>
                    <a:pt x="187" y="12"/>
                    <a:pt x="172" y="1"/>
                    <a:pt x="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51"/>
            <p:cNvSpPr/>
            <p:nvPr/>
          </p:nvSpPr>
          <p:spPr>
            <a:xfrm>
              <a:off x="1997175" y="3720922"/>
              <a:ext cx="1282417" cy="784999"/>
            </a:xfrm>
            <a:custGeom>
              <a:avLst/>
              <a:gdLst/>
              <a:ahLst/>
              <a:cxnLst/>
              <a:rect l="l" t="t" r="r" b="b"/>
              <a:pathLst>
                <a:path w="16727" h="10239" extrusionOk="0">
                  <a:moveTo>
                    <a:pt x="15911" y="1"/>
                  </a:moveTo>
                  <a:lnTo>
                    <a:pt x="727" y="3533"/>
                  </a:lnTo>
                  <a:cubicBezTo>
                    <a:pt x="727" y="3533"/>
                    <a:pt x="1" y="6023"/>
                    <a:pt x="727" y="7876"/>
                  </a:cubicBezTo>
                  <a:cubicBezTo>
                    <a:pt x="1479" y="9730"/>
                    <a:pt x="2713" y="10238"/>
                    <a:pt x="2713" y="10238"/>
                  </a:cubicBezTo>
                  <a:lnTo>
                    <a:pt x="16308" y="3507"/>
                  </a:lnTo>
                  <a:lnTo>
                    <a:pt x="16727" y="1632"/>
                  </a:lnTo>
                  <a:lnTo>
                    <a:pt x="159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Subtitle 4">
            <a:extLst>
              <a:ext uri="{FF2B5EF4-FFF2-40B4-BE49-F238E27FC236}">
                <a16:creationId xmlns:a16="http://schemas.microsoft.com/office/drawing/2014/main" id="{5BFE3348-3FAD-AB8E-BD0E-9F145304BEC7}"/>
              </a:ext>
            </a:extLst>
          </p:cNvPr>
          <p:cNvSpPr>
            <a:spLocks noGrp="1"/>
          </p:cNvSpPr>
          <p:nvPr>
            <p:ph type="subTitle" idx="1"/>
          </p:nvPr>
        </p:nvSpPr>
        <p:spPr>
          <a:xfrm>
            <a:off x="2305543" y="393626"/>
            <a:ext cx="4269300" cy="3574217"/>
          </a:xfrm>
        </p:spPr>
        <p:txBody>
          <a:bodyPr/>
          <a:lstStyle/>
          <a:p>
            <a:r>
              <a:rPr lang="en-IN" sz="2400" dirty="0">
                <a:latin typeface="Palatino Linotype" panose="02040502050505030304" pitchFamily="18" charset="0"/>
              </a:rPr>
              <a:t>Integrate it with app</a:t>
            </a:r>
          </a:p>
          <a:p>
            <a:endParaRPr lang="en-IN" sz="2400" dirty="0">
              <a:latin typeface="Palatino Linotype" panose="02040502050505030304" pitchFamily="18" charset="0"/>
            </a:endParaRPr>
          </a:p>
          <a:p>
            <a:endParaRPr lang="en-IN" sz="2400" dirty="0">
              <a:latin typeface="Palatino Linotype" panose="02040502050505030304" pitchFamily="18" charset="0"/>
            </a:endParaRPr>
          </a:p>
          <a:p>
            <a:r>
              <a:rPr lang="en-IN" sz="2400" dirty="0">
                <a:latin typeface="Palatino Linotype" panose="02040502050505030304" pitchFamily="18" charset="0"/>
              </a:rPr>
              <a:t>Chat bot for answering of questions</a:t>
            </a:r>
          </a:p>
          <a:p>
            <a:endParaRPr lang="en-IN" sz="2400" dirty="0">
              <a:latin typeface="Palatino Linotype" panose="02040502050505030304" pitchFamily="18" charset="0"/>
            </a:endParaRPr>
          </a:p>
          <a:p>
            <a:r>
              <a:rPr lang="en-IN" sz="2400" dirty="0">
                <a:latin typeface="Palatino Linotype" panose="02040502050505030304" pitchFamily="18" charset="0"/>
              </a:rPr>
              <a:t>More versatile varieties of car brands</a:t>
            </a:r>
          </a:p>
        </p:txBody>
      </p:sp>
    </p:spTree>
    <p:extLst>
      <p:ext uri="{BB962C8B-B14F-4D97-AF65-F5344CB8AC3E}">
        <p14:creationId xmlns:p14="http://schemas.microsoft.com/office/powerpoint/2010/main" val="41615904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33"/>
          <p:cNvSpPr txBox="1">
            <a:spLocks noGrp="1"/>
          </p:cNvSpPr>
          <p:nvPr>
            <p:ph type="title"/>
          </p:nvPr>
        </p:nvSpPr>
        <p:spPr>
          <a:xfrm>
            <a:off x="1477412" y="2816444"/>
            <a:ext cx="6332100" cy="159567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References</a:t>
            </a:r>
            <a:endParaRPr dirty="0"/>
          </a:p>
        </p:txBody>
      </p:sp>
      <p:sp>
        <p:nvSpPr>
          <p:cNvPr id="769" name="Google Shape;769;p33"/>
          <p:cNvSpPr txBox="1">
            <a:spLocks noGrp="1"/>
          </p:cNvSpPr>
          <p:nvPr>
            <p:ph type="title" idx="2"/>
          </p:nvPr>
        </p:nvSpPr>
        <p:spPr>
          <a:xfrm>
            <a:off x="3823500" y="1088950"/>
            <a:ext cx="1497000" cy="1493700"/>
          </a:xfrm>
          <a:prstGeom prst="rect">
            <a:avLst/>
          </a:prstGeom>
          <a:effectLst>
            <a:outerShdw dist="200025" dir="2760000" algn="bl" rotWithShape="0">
              <a:schemeClr val="lt2">
                <a:alpha val="4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dirty="0"/>
              <a:t>14</a:t>
            </a:r>
            <a:endParaRPr dirty="0"/>
          </a:p>
        </p:txBody>
      </p:sp>
      <p:grpSp>
        <p:nvGrpSpPr>
          <p:cNvPr id="770" name="Google Shape;770;p33"/>
          <p:cNvGrpSpPr/>
          <p:nvPr/>
        </p:nvGrpSpPr>
        <p:grpSpPr>
          <a:xfrm>
            <a:off x="7466519" y="3435521"/>
            <a:ext cx="801498" cy="1323985"/>
            <a:chOff x="267900" y="392875"/>
            <a:chExt cx="1039422" cy="1716785"/>
          </a:xfrm>
        </p:grpSpPr>
        <p:sp>
          <p:nvSpPr>
            <p:cNvPr id="771" name="Google Shape;771;p33"/>
            <p:cNvSpPr/>
            <p:nvPr/>
          </p:nvSpPr>
          <p:spPr>
            <a:xfrm>
              <a:off x="267900" y="392875"/>
              <a:ext cx="1039422" cy="1222831"/>
            </a:xfrm>
            <a:custGeom>
              <a:avLst/>
              <a:gdLst/>
              <a:ahLst/>
              <a:cxnLst/>
              <a:rect l="l" t="t" r="r" b="b"/>
              <a:pathLst>
                <a:path w="23638" h="27809" extrusionOk="0">
                  <a:moveTo>
                    <a:pt x="12964" y="0"/>
                  </a:moveTo>
                  <a:cubicBezTo>
                    <a:pt x="9950" y="0"/>
                    <a:pt x="7434" y="2963"/>
                    <a:pt x="7304" y="6692"/>
                  </a:cubicBezTo>
                  <a:cubicBezTo>
                    <a:pt x="7283" y="7222"/>
                    <a:pt x="7325" y="7751"/>
                    <a:pt x="7394" y="8255"/>
                  </a:cubicBezTo>
                  <a:cubicBezTo>
                    <a:pt x="6070" y="8964"/>
                    <a:pt x="4990" y="10310"/>
                    <a:pt x="4412" y="11988"/>
                  </a:cubicBezTo>
                  <a:cubicBezTo>
                    <a:pt x="4015" y="12094"/>
                    <a:pt x="3645" y="12253"/>
                    <a:pt x="3290" y="12449"/>
                  </a:cubicBezTo>
                  <a:cubicBezTo>
                    <a:pt x="620" y="13996"/>
                    <a:pt x="1" y="17920"/>
                    <a:pt x="1897" y="21209"/>
                  </a:cubicBezTo>
                  <a:cubicBezTo>
                    <a:pt x="3289" y="23613"/>
                    <a:pt x="5610" y="25016"/>
                    <a:pt x="7798" y="25016"/>
                  </a:cubicBezTo>
                  <a:cubicBezTo>
                    <a:pt x="8040" y="25016"/>
                    <a:pt x="8280" y="24999"/>
                    <a:pt x="8517" y="24964"/>
                  </a:cubicBezTo>
                  <a:cubicBezTo>
                    <a:pt x="9889" y="26728"/>
                    <a:pt x="11806" y="27808"/>
                    <a:pt x="13925" y="27808"/>
                  </a:cubicBezTo>
                  <a:cubicBezTo>
                    <a:pt x="18050" y="27808"/>
                    <a:pt x="21408" y="23725"/>
                    <a:pt x="21472" y="18651"/>
                  </a:cubicBezTo>
                  <a:cubicBezTo>
                    <a:pt x="22663" y="17438"/>
                    <a:pt x="23437" y="15627"/>
                    <a:pt x="23527" y="13577"/>
                  </a:cubicBezTo>
                  <a:cubicBezTo>
                    <a:pt x="23638" y="9891"/>
                    <a:pt x="21408" y="6798"/>
                    <a:pt x="18474" y="6512"/>
                  </a:cubicBezTo>
                  <a:cubicBezTo>
                    <a:pt x="18363" y="2958"/>
                    <a:pt x="16064" y="93"/>
                    <a:pt x="13130" y="3"/>
                  </a:cubicBezTo>
                  <a:cubicBezTo>
                    <a:pt x="13075" y="1"/>
                    <a:pt x="13019" y="0"/>
                    <a:pt x="12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3"/>
            <p:cNvSpPr/>
            <p:nvPr/>
          </p:nvSpPr>
          <p:spPr>
            <a:xfrm>
              <a:off x="861804" y="1126611"/>
              <a:ext cx="80602" cy="983049"/>
            </a:xfrm>
            <a:custGeom>
              <a:avLst/>
              <a:gdLst/>
              <a:ahLst/>
              <a:cxnLst/>
              <a:rect l="l" t="t" r="r" b="b"/>
              <a:pathLst>
                <a:path w="1833" h="22356" extrusionOk="0">
                  <a:moveTo>
                    <a:pt x="705" y="0"/>
                  </a:moveTo>
                  <a:lnTo>
                    <a:pt x="0" y="22356"/>
                  </a:lnTo>
                  <a:lnTo>
                    <a:pt x="0" y="22356"/>
                  </a:lnTo>
                  <a:lnTo>
                    <a:pt x="1833" y="22287"/>
                  </a:lnTo>
                  <a:lnTo>
                    <a:pt x="7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3" name="Google Shape;773;p33"/>
          <p:cNvSpPr/>
          <p:nvPr/>
        </p:nvSpPr>
        <p:spPr>
          <a:xfrm>
            <a:off x="6692700" y="1383090"/>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3"/>
          <p:cNvSpPr/>
          <p:nvPr/>
        </p:nvSpPr>
        <p:spPr>
          <a:xfrm>
            <a:off x="3066900" y="797550"/>
            <a:ext cx="250671" cy="247440"/>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3"/>
          <p:cNvSpPr/>
          <p:nvPr/>
        </p:nvSpPr>
        <p:spPr>
          <a:xfrm>
            <a:off x="6185025" y="4197115"/>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3"/>
          <p:cNvSpPr/>
          <p:nvPr/>
        </p:nvSpPr>
        <p:spPr>
          <a:xfrm>
            <a:off x="1228650" y="2407590"/>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7" name="Google Shape;777;p33"/>
          <p:cNvGrpSpPr/>
          <p:nvPr/>
        </p:nvGrpSpPr>
        <p:grpSpPr>
          <a:xfrm rot="-359762">
            <a:off x="2447590" y="1467184"/>
            <a:ext cx="403966" cy="1408127"/>
            <a:chOff x="3871459" y="1524906"/>
            <a:chExt cx="919351" cy="3204630"/>
          </a:xfrm>
        </p:grpSpPr>
        <p:sp>
          <p:nvSpPr>
            <p:cNvPr id="778" name="Google Shape;778;p33"/>
            <p:cNvSpPr/>
            <p:nvPr/>
          </p:nvSpPr>
          <p:spPr>
            <a:xfrm>
              <a:off x="4246630" y="3135713"/>
              <a:ext cx="175910" cy="1593822"/>
            </a:xfrm>
            <a:custGeom>
              <a:avLst/>
              <a:gdLst/>
              <a:ahLst/>
              <a:cxnLst/>
              <a:rect l="l" t="t" r="r" b="b"/>
              <a:pathLst>
                <a:path w="663" h="6007" extrusionOk="0">
                  <a:moveTo>
                    <a:pt x="1" y="1"/>
                  </a:moveTo>
                  <a:lnTo>
                    <a:pt x="1" y="6007"/>
                  </a:lnTo>
                  <a:lnTo>
                    <a:pt x="504" y="5784"/>
                  </a:lnTo>
                  <a:lnTo>
                    <a:pt x="663" y="5387"/>
                  </a:lnTo>
                  <a:lnTo>
                    <a:pt x="504" y="5297"/>
                  </a:lnTo>
                  <a:lnTo>
                    <a:pt x="504" y="5101"/>
                  </a:lnTo>
                  <a:lnTo>
                    <a:pt x="663" y="4968"/>
                  </a:lnTo>
                  <a:lnTo>
                    <a:pt x="663" y="4746"/>
                  </a:lnTo>
                  <a:lnTo>
                    <a:pt x="440" y="4682"/>
                  </a:lnTo>
                  <a:lnTo>
                    <a:pt x="440" y="4481"/>
                  </a:lnTo>
                  <a:lnTo>
                    <a:pt x="663" y="4481"/>
                  </a:lnTo>
                  <a:lnTo>
                    <a:pt x="663" y="4174"/>
                  </a:lnTo>
                  <a:lnTo>
                    <a:pt x="398" y="4153"/>
                  </a:lnTo>
                  <a:lnTo>
                    <a:pt x="6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3"/>
            <p:cNvSpPr/>
            <p:nvPr/>
          </p:nvSpPr>
          <p:spPr>
            <a:xfrm>
              <a:off x="4298633" y="3135713"/>
              <a:ext cx="11409" cy="1574188"/>
            </a:xfrm>
            <a:custGeom>
              <a:avLst/>
              <a:gdLst/>
              <a:ahLst/>
              <a:cxnLst/>
              <a:rect l="l" t="t" r="r" b="b"/>
              <a:pathLst>
                <a:path w="43" h="5933" extrusionOk="0">
                  <a:moveTo>
                    <a:pt x="1" y="1"/>
                  </a:moveTo>
                  <a:lnTo>
                    <a:pt x="1" y="599"/>
                  </a:lnTo>
                  <a:lnTo>
                    <a:pt x="1" y="2008"/>
                  </a:lnTo>
                  <a:lnTo>
                    <a:pt x="1" y="3708"/>
                  </a:lnTo>
                  <a:lnTo>
                    <a:pt x="1" y="5186"/>
                  </a:lnTo>
                  <a:lnTo>
                    <a:pt x="1" y="5673"/>
                  </a:lnTo>
                  <a:lnTo>
                    <a:pt x="1" y="5895"/>
                  </a:lnTo>
                  <a:lnTo>
                    <a:pt x="1" y="5917"/>
                  </a:lnTo>
                  <a:cubicBezTo>
                    <a:pt x="1" y="5927"/>
                    <a:pt x="6" y="5932"/>
                    <a:pt x="11" y="5932"/>
                  </a:cubicBezTo>
                  <a:cubicBezTo>
                    <a:pt x="16" y="5932"/>
                    <a:pt x="22" y="5927"/>
                    <a:pt x="22" y="5917"/>
                  </a:cubicBezTo>
                  <a:lnTo>
                    <a:pt x="22" y="5318"/>
                  </a:lnTo>
                  <a:lnTo>
                    <a:pt x="22" y="3909"/>
                  </a:lnTo>
                  <a:lnTo>
                    <a:pt x="22" y="2209"/>
                  </a:lnTo>
                  <a:lnTo>
                    <a:pt x="22" y="731"/>
                  </a:lnTo>
                  <a:lnTo>
                    <a:pt x="22" y="244"/>
                  </a:lnTo>
                  <a:cubicBezTo>
                    <a:pt x="22" y="181"/>
                    <a:pt x="43" y="91"/>
                    <a:pt x="22" y="22"/>
                  </a:cubicBezTo>
                  <a:lnTo>
                    <a:pt x="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3"/>
            <p:cNvSpPr/>
            <p:nvPr/>
          </p:nvSpPr>
          <p:spPr>
            <a:xfrm>
              <a:off x="3871459" y="2135161"/>
              <a:ext cx="919351" cy="1527756"/>
            </a:xfrm>
            <a:custGeom>
              <a:avLst/>
              <a:gdLst/>
              <a:ahLst/>
              <a:cxnLst/>
              <a:rect l="l" t="t" r="r" b="b"/>
              <a:pathLst>
                <a:path w="3465" h="5758" extrusionOk="0">
                  <a:moveTo>
                    <a:pt x="2363" y="154"/>
                  </a:moveTo>
                  <a:cubicBezTo>
                    <a:pt x="2426" y="154"/>
                    <a:pt x="2474" y="197"/>
                    <a:pt x="2474" y="244"/>
                  </a:cubicBezTo>
                  <a:lnTo>
                    <a:pt x="2474" y="398"/>
                  </a:lnTo>
                  <a:cubicBezTo>
                    <a:pt x="2474" y="440"/>
                    <a:pt x="2426" y="509"/>
                    <a:pt x="2363" y="509"/>
                  </a:cubicBezTo>
                  <a:lnTo>
                    <a:pt x="1123" y="509"/>
                  </a:lnTo>
                  <a:cubicBezTo>
                    <a:pt x="1060" y="509"/>
                    <a:pt x="1017" y="440"/>
                    <a:pt x="1017" y="398"/>
                  </a:cubicBezTo>
                  <a:lnTo>
                    <a:pt x="1017" y="244"/>
                  </a:lnTo>
                  <a:cubicBezTo>
                    <a:pt x="1017" y="197"/>
                    <a:pt x="1060" y="154"/>
                    <a:pt x="1123" y="154"/>
                  </a:cubicBezTo>
                  <a:close/>
                  <a:moveTo>
                    <a:pt x="837" y="1"/>
                  </a:moveTo>
                  <a:cubicBezTo>
                    <a:pt x="377" y="1"/>
                    <a:pt x="0" y="377"/>
                    <a:pt x="0" y="837"/>
                  </a:cubicBezTo>
                  <a:lnTo>
                    <a:pt x="0" y="4015"/>
                  </a:lnTo>
                  <a:cubicBezTo>
                    <a:pt x="0" y="4481"/>
                    <a:pt x="196" y="4921"/>
                    <a:pt x="509" y="5249"/>
                  </a:cubicBezTo>
                  <a:cubicBezTo>
                    <a:pt x="837" y="5583"/>
                    <a:pt x="1282" y="5758"/>
                    <a:pt x="1743" y="5758"/>
                  </a:cubicBezTo>
                  <a:cubicBezTo>
                    <a:pt x="2209" y="5758"/>
                    <a:pt x="2649" y="5583"/>
                    <a:pt x="2956" y="5249"/>
                  </a:cubicBezTo>
                  <a:cubicBezTo>
                    <a:pt x="3289" y="4921"/>
                    <a:pt x="3464" y="4481"/>
                    <a:pt x="3464" y="4015"/>
                  </a:cubicBezTo>
                  <a:lnTo>
                    <a:pt x="3464" y="837"/>
                  </a:lnTo>
                  <a:cubicBezTo>
                    <a:pt x="3464" y="377"/>
                    <a:pt x="3109" y="1"/>
                    <a:pt x="2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3"/>
            <p:cNvSpPr/>
            <p:nvPr/>
          </p:nvSpPr>
          <p:spPr>
            <a:xfrm>
              <a:off x="3952914" y="2309481"/>
              <a:ext cx="762013" cy="1248101"/>
            </a:xfrm>
            <a:custGeom>
              <a:avLst/>
              <a:gdLst/>
              <a:ahLst/>
              <a:cxnLst/>
              <a:rect l="l" t="t" r="r" b="b"/>
              <a:pathLst>
                <a:path w="2872" h="4704" extrusionOk="0">
                  <a:moveTo>
                    <a:pt x="2122" y="43"/>
                  </a:moveTo>
                  <a:cubicBezTo>
                    <a:pt x="2188" y="43"/>
                    <a:pt x="2254" y="48"/>
                    <a:pt x="2320" y="69"/>
                  </a:cubicBezTo>
                  <a:cubicBezTo>
                    <a:pt x="2606" y="138"/>
                    <a:pt x="2802" y="403"/>
                    <a:pt x="2829" y="710"/>
                  </a:cubicBezTo>
                  <a:lnTo>
                    <a:pt x="2829" y="954"/>
                  </a:lnTo>
                  <a:lnTo>
                    <a:pt x="2829" y="2167"/>
                  </a:lnTo>
                  <a:lnTo>
                    <a:pt x="2829" y="3205"/>
                  </a:lnTo>
                  <a:cubicBezTo>
                    <a:pt x="2829" y="3401"/>
                    <a:pt x="2802" y="3602"/>
                    <a:pt x="2718" y="3777"/>
                  </a:cubicBezTo>
                  <a:cubicBezTo>
                    <a:pt x="2585" y="4131"/>
                    <a:pt x="2299" y="4417"/>
                    <a:pt x="1966" y="4550"/>
                  </a:cubicBezTo>
                  <a:cubicBezTo>
                    <a:pt x="1791" y="4619"/>
                    <a:pt x="1611" y="4661"/>
                    <a:pt x="1436" y="4661"/>
                  </a:cubicBezTo>
                  <a:cubicBezTo>
                    <a:pt x="1060" y="4661"/>
                    <a:pt x="684" y="4508"/>
                    <a:pt x="446" y="4243"/>
                  </a:cubicBezTo>
                  <a:cubicBezTo>
                    <a:pt x="181" y="3978"/>
                    <a:pt x="48" y="3623"/>
                    <a:pt x="48" y="3268"/>
                  </a:cubicBezTo>
                  <a:lnTo>
                    <a:pt x="48" y="2500"/>
                  </a:lnTo>
                  <a:lnTo>
                    <a:pt x="48" y="1197"/>
                  </a:lnTo>
                  <a:lnTo>
                    <a:pt x="48" y="779"/>
                  </a:lnTo>
                  <a:lnTo>
                    <a:pt x="48" y="710"/>
                  </a:lnTo>
                  <a:cubicBezTo>
                    <a:pt x="48" y="557"/>
                    <a:pt x="91" y="424"/>
                    <a:pt x="181" y="313"/>
                  </a:cubicBezTo>
                  <a:cubicBezTo>
                    <a:pt x="265" y="180"/>
                    <a:pt x="419" y="90"/>
                    <a:pt x="551" y="69"/>
                  </a:cubicBezTo>
                  <a:cubicBezTo>
                    <a:pt x="620" y="48"/>
                    <a:pt x="684" y="48"/>
                    <a:pt x="753" y="48"/>
                  </a:cubicBezTo>
                  <a:lnTo>
                    <a:pt x="1923" y="48"/>
                  </a:lnTo>
                  <a:cubicBezTo>
                    <a:pt x="1989" y="48"/>
                    <a:pt x="2056" y="43"/>
                    <a:pt x="2122" y="43"/>
                  </a:cubicBezTo>
                  <a:close/>
                  <a:moveTo>
                    <a:pt x="718" y="0"/>
                  </a:moveTo>
                  <a:cubicBezTo>
                    <a:pt x="647" y="0"/>
                    <a:pt x="575" y="6"/>
                    <a:pt x="509" y="27"/>
                  </a:cubicBezTo>
                  <a:cubicBezTo>
                    <a:pt x="202" y="117"/>
                    <a:pt x="1" y="382"/>
                    <a:pt x="1" y="689"/>
                  </a:cubicBezTo>
                  <a:lnTo>
                    <a:pt x="1" y="933"/>
                  </a:lnTo>
                  <a:lnTo>
                    <a:pt x="1" y="2188"/>
                  </a:lnTo>
                  <a:lnTo>
                    <a:pt x="1" y="3226"/>
                  </a:lnTo>
                  <a:cubicBezTo>
                    <a:pt x="1" y="3448"/>
                    <a:pt x="22" y="3665"/>
                    <a:pt x="133" y="3867"/>
                  </a:cubicBezTo>
                  <a:cubicBezTo>
                    <a:pt x="265" y="4195"/>
                    <a:pt x="551" y="4486"/>
                    <a:pt x="906" y="4619"/>
                  </a:cubicBezTo>
                  <a:cubicBezTo>
                    <a:pt x="1060" y="4682"/>
                    <a:pt x="1261" y="4703"/>
                    <a:pt x="1436" y="4703"/>
                  </a:cubicBezTo>
                  <a:cubicBezTo>
                    <a:pt x="1812" y="4703"/>
                    <a:pt x="2167" y="4571"/>
                    <a:pt x="2432" y="4306"/>
                  </a:cubicBezTo>
                  <a:cubicBezTo>
                    <a:pt x="2696" y="4041"/>
                    <a:pt x="2871" y="3692"/>
                    <a:pt x="2871" y="3316"/>
                  </a:cubicBezTo>
                  <a:lnTo>
                    <a:pt x="2871" y="2521"/>
                  </a:lnTo>
                  <a:lnTo>
                    <a:pt x="2871" y="1176"/>
                  </a:lnTo>
                  <a:lnTo>
                    <a:pt x="2871" y="752"/>
                  </a:lnTo>
                  <a:lnTo>
                    <a:pt x="2871" y="689"/>
                  </a:lnTo>
                  <a:cubicBezTo>
                    <a:pt x="2871" y="535"/>
                    <a:pt x="2802" y="382"/>
                    <a:pt x="2718" y="271"/>
                  </a:cubicBezTo>
                  <a:cubicBezTo>
                    <a:pt x="2628" y="138"/>
                    <a:pt x="2495" y="69"/>
                    <a:pt x="2342" y="27"/>
                  </a:cubicBezTo>
                  <a:cubicBezTo>
                    <a:pt x="2273" y="6"/>
                    <a:pt x="2209" y="6"/>
                    <a:pt x="2119" y="6"/>
                  </a:cubicBezTo>
                  <a:lnTo>
                    <a:pt x="928" y="6"/>
                  </a:lnTo>
                  <a:cubicBezTo>
                    <a:pt x="861" y="6"/>
                    <a:pt x="790" y="0"/>
                    <a:pt x="718"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3"/>
            <p:cNvSpPr/>
            <p:nvPr/>
          </p:nvSpPr>
          <p:spPr>
            <a:xfrm>
              <a:off x="4141295" y="2462576"/>
              <a:ext cx="386579" cy="878499"/>
            </a:xfrm>
            <a:custGeom>
              <a:avLst/>
              <a:gdLst/>
              <a:ahLst/>
              <a:cxnLst/>
              <a:rect l="l" t="t" r="r" b="b"/>
              <a:pathLst>
                <a:path w="1457" h="3311" extrusionOk="0">
                  <a:moveTo>
                    <a:pt x="583" y="40"/>
                  </a:moveTo>
                  <a:cubicBezTo>
                    <a:pt x="640" y="40"/>
                    <a:pt x="697" y="43"/>
                    <a:pt x="747" y="43"/>
                  </a:cubicBezTo>
                  <a:cubicBezTo>
                    <a:pt x="796" y="43"/>
                    <a:pt x="846" y="41"/>
                    <a:pt x="895" y="41"/>
                  </a:cubicBezTo>
                  <a:cubicBezTo>
                    <a:pt x="1000" y="41"/>
                    <a:pt x="1102" y="51"/>
                    <a:pt x="1192" y="112"/>
                  </a:cubicBezTo>
                  <a:cubicBezTo>
                    <a:pt x="1324" y="202"/>
                    <a:pt x="1388" y="356"/>
                    <a:pt x="1388" y="509"/>
                  </a:cubicBezTo>
                  <a:lnTo>
                    <a:pt x="1388" y="732"/>
                  </a:lnTo>
                  <a:lnTo>
                    <a:pt x="1388" y="1611"/>
                  </a:lnTo>
                  <a:lnTo>
                    <a:pt x="1388" y="2516"/>
                  </a:lnTo>
                  <a:lnTo>
                    <a:pt x="1388" y="2781"/>
                  </a:lnTo>
                  <a:cubicBezTo>
                    <a:pt x="1388" y="2914"/>
                    <a:pt x="1367" y="3025"/>
                    <a:pt x="1277" y="3115"/>
                  </a:cubicBezTo>
                  <a:cubicBezTo>
                    <a:pt x="1192" y="3200"/>
                    <a:pt x="1081" y="3247"/>
                    <a:pt x="970" y="3247"/>
                  </a:cubicBezTo>
                  <a:lnTo>
                    <a:pt x="419" y="3247"/>
                  </a:lnTo>
                  <a:cubicBezTo>
                    <a:pt x="308" y="3221"/>
                    <a:pt x="196" y="3157"/>
                    <a:pt x="133" y="3067"/>
                  </a:cubicBezTo>
                  <a:cubicBezTo>
                    <a:pt x="64" y="2982"/>
                    <a:pt x="43" y="2871"/>
                    <a:pt x="43" y="2760"/>
                  </a:cubicBezTo>
                  <a:lnTo>
                    <a:pt x="43" y="2495"/>
                  </a:lnTo>
                  <a:lnTo>
                    <a:pt x="43" y="1568"/>
                  </a:lnTo>
                  <a:lnTo>
                    <a:pt x="43" y="684"/>
                  </a:lnTo>
                  <a:lnTo>
                    <a:pt x="43" y="509"/>
                  </a:lnTo>
                  <a:cubicBezTo>
                    <a:pt x="43" y="308"/>
                    <a:pt x="154" y="154"/>
                    <a:pt x="329" y="91"/>
                  </a:cubicBezTo>
                  <a:cubicBezTo>
                    <a:pt x="398" y="48"/>
                    <a:pt x="491" y="40"/>
                    <a:pt x="583" y="40"/>
                  </a:cubicBezTo>
                  <a:close/>
                  <a:moveTo>
                    <a:pt x="530" y="1"/>
                  </a:moveTo>
                  <a:cubicBezTo>
                    <a:pt x="461" y="1"/>
                    <a:pt x="371" y="1"/>
                    <a:pt x="308" y="22"/>
                  </a:cubicBezTo>
                  <a:cubicBezTo>
                    <a:pt x="218" y="70"/>
                    <a:pt x="133" y="154"/>
                    <a:pt x="64" y="244"/>
                  </a:cubicBezTo>
                  <a:cubicBezTo>
                    <a:pt x="0" y="334"/>
                    <a:pt x="0" y="440"/>
                    <a:pt x="0" y="552"/>
                  </a:cubicBezTo>
                  <a:lnTo>
                    <a:pt x="0" y="1304"/>
                  </a:lnTo>
                  <a:lnTo>
                    <a:pt x="0" y="2320"/>
                  </a:lnTo>
                  <a:lnTo>
                    <a:pt x="0" y="2824"/>
                  </a:lnTo>
                  <a:cubicBezTo>
                    <a:pt x="0" y="3046"/>
                    <a:pt x="175" y="3247"/>
                    <a:pt x="398" y="3290"/>
                  </a:cubicBezTo>
                  <a:cubicBezTo>
                    <a:pt x="461" y="3311"/>
                    <a:pt x="530" y="3311"/>
                    <a:pt x="572" y="3311"/>
                  </a:cubicBezTo>
                  <a:lnTo>
                    <a:pt x="970" y="3311"/>
                  </a:lnTo>
                  <a:cubicBezTo>
                    <a:pt x="970" y="3311"/>
                    <a:pt x="971" y="3311"/>
                    <a:pt x="972" y="3311"/>
                  </a:cubicBezTo>
                  <a:lnTo>
                    <a:pt x="972" y="3311"/>
                  </a:lnTo>
                  <a:cubicBezTo>
                    <a:pt x="1193" y="3289"/>
                    <a:pt x="1409" y="3135"/>
                    <a:pt x="1430" y="2892"/>
                  </a:cubicBezTo>
                  <a:cubicBezTo>
                    <a:pt x="1457" y="2824"/>
                    <a:pt x="1457" y="2760"/>
                    <a:pt x="1457" y="2691"/>
                  </a:cubicBezTo>
                  <a:lnTo>
                    <a:pt x="1457" y="1876"/>
                  </a:lnTo>
                  <a:lnTo>
                    <a:pt x="1457" y="885"/>
                  </a:lnTo>
                  <a:lnTo>
                    <a:pt x="1457" y="573"/>
                  </a:lnTo>
                  <a:cubicBezTo>
                    <a:pt x="1457" y="488"/>
                    <a:pt x="1457" y="398"/>
                    <a:pt x="1409" y="308"/>
                  </a:cubicBezTo>
                  <a:cubicBezTo>
                    <a:pt x="1346" y="112"/>
                    <a:pt x="1166" y="1"/>
                    <a:pt x="948"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3"/>
            <p:cNvSpPr/>
            <p:nvPr/>
          </p:nvSpPr>
          <p:spPr>
            <a:xfrm>
              <a:off x="4141295" y="2732414"/>
              <a:ext cx="386579" cy="11409"/>
            </a:xfrm>
            <a:custGeom>
              <a:avLst/>
              <a:gdLst/>
              <a:ahLst/>
              <a:cxnLst/>
              <a:rect l="l" t="t" r="r" b="b"/>
              <a:pathLst>
                <a:path w="1457" h="43" extrusionOk="0">
                  <a:moveTo>
                    <a:pt x="22" y="1"/>
                  </a:moveTo>
                  <a:cubicBezTo>
                    <a:pt x="0" y="1"/>
                    <a:pt x="0" y="43"/>
                    <a:pt x="22" y="43"/>
                  </a:cubicBezTo>
                  <a:lnTo>
                    <a:pt x="1430" y="43"/>
                  </a:lnTo>
                  <a:cubicBezTo>
                    <a:pt x="1457" y="43"/>
                    <a:pt x="1457" y="1"/>
                    <a:pt x="1430"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3"/>
            <p:cNvSpPr/>
            <p:nvPr/>
          </p:nvSpPr>
          <p:spPr>
            <a:xfrm>
              <a:off x="4141295" y="3024806"/>
              <a:ext cx="386579" cy="18573"/>
            </a:xfrm>
            <a:custGeom>
              <a:avLst/>
              <a:gdLst/>
              <a:ahLst/>
              <a:cxnLst/>
              <a:rect l="l" t="t" r="r" b="b"/>
              <a:pathLst>
                <a:path w="1457" h="70" extrusionOk="0">
                  <a:moveTo>
                    <a:pt x="22" y="0"/>
                  </a:moveTo>
                  <a:cubicBezTo>
                    <a:pt x="0" y="0"/>
                    <a:pt x="0" y="69"/>
                    <a:pt x="22" y="69"/>
                  </a:cubicBezTo>
                  <a:lnTo>
                    <a:pt x="1430" y="69"/>
                  </a:lnTo>
                  <a:cubicBezTo>
                    <a:pt x="1457" y="69"/>
                    <a:pt x="1457" y="0"/>
                    <a:pt x="1430"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3"/>
            <p:cNvSpPr/>
            <p:nvPr/>
          </p:nvSpPr>
          <p:spPr>
            <a:xfrm>
              <a:off x="4012082" y="1524906"/>
              <a:ext cx="726725" cy="718772"/>
            </a:xfrm>
            <a:custGeom>
              <a:avLst/>
              <a:gdLst/>
              <a:ahLst/>
              <a:cxnLst/>
              <a:rect l="l" t="t" r="r" b="b"/>
              <a:pathLst>
                <a:path w="2739" h="2709" extrusionOk="0">
                  <a:moveTo>
                    <a:pt x="1399" y="0"/>
                  </a:moveTo>
                  <a:cubicBezTo>
                    <a:pt x="998" y="0"/>
                    <a:pt x="587" y="169"/>
                    <a:pt x="328" y="489"/>
                  </a:cubicBezTo>
                  <a:cubicBezTo>
                    <a:pt x="154" y="712"/>
                    <a:pt x="42" y="977"/>
                    <a:pt x="21" y="1241"/>
                  </a:cubicBezTo>
                  <a:cubicBezTo>
                    <a:pt x="0" y="1527"/>
                    <a:pt x="64" y="1813"/>
                    <a:pt x="223" y="2057"/>
                  </a:cubicBezTo>
                  <a:cubicBezTo>
                    <a:pt x="286" y="2147"/>
                    <a:pt x="419" y="2301"/>
                    <a:pt x="419" y="2301"/>
                  </a:cubicBezTo>
                  <a:lnTo>
                    <a:pt x="752" y="2301"/>
                  </a:lnTo>
                  <a:cubicBezTo>
                    <a:pt x="752" y="2301"/>
                    <a:pt x="572" y="2168"/>
                    <a:pt x="487" y="2078"/>
                  </a:cubicBezTo>
                  <a:cubicBezTo>
                    <a:pt x="355" y="1903"/>
                    <a:pt x="265" y="1681"/>
                    <a:pt x="244" y="1437"/>
                  </a:cubicBezTo>
                  <a:cubicBezTo>
                    <a:pt x="223" y="1326"/>
                    <a:pt x="244" y="1194"/>
                    <a:pt x="265" y="1088"/>
                  </a:cubicBezTo>
                  <a:cubicBezTo>
                    <a:pt x="286" y="955"/>
                    <a:pt x="328" y="865"/>
                    <a:pt x="397" y="754"/>
                  </a:cubicBezTo>
                  <a:cubicBezTo>
                    <a:pt x="530" y="558"/>
                    <a:pt x="705" y="399"/>
                    <a:pt x="906" y="315"/>
                  </a:cubicBezTo>
                  <a:cubicBezTo>
                    <a:pt x="1055" y="238"/>
                    <a:pt x="1217" y="204"/>
                    <a:pt x="1382" y="204"/>
                  </a:cubicBezTo>
                  <a:cubicBezTo>
                    <a:pt x="1458" y="204"/>
                    <a:pt x="1534" y="211"/>
                    <a:pt x="1610" y="225"/>
                  </a:cubicBezTo>
                  <a:cubicBezTo>
                    <a:pt x="2076" y="315"/>
                    <a:pt x="2426" y="712"/>
                    <a:pt x="2516" y="1173"/>
                  </a:cubicBezTo>
                  <a:cubicBezTo>
                    <a:pt x="2516" y="1220"/>
                    <a:pt x="2537" y="1284"/>
                    <a:pt x="2537" y="1353"/>
                  </a:cubicBezTo>
                  <a:cubicBezTo>
                    <a:pt x="2516" y="1591"/>
                    <a:pt x="2447" y="1813"/>
                    <a:pt x="2315" y="2036"/>
                  </a:cubicBezTo>
                  <a:cubicBezTo>
                    <a:pt x="2251" y="2099"/>
                    <a:pt x="2161" y="2211"/>
                    <a:pt x="2076" y="2253"/>
                  </a:cubicBezTo>
                  <a:cubicBezTo>
                    <a:pt x="2029" y="2301"/>
                    <a:pt x="1986" y="2322"/>
                    <a:pt x="1944" y="2364"/>
                  </a:cubicBezTo>
                  <a:cubicBezTo>
                    <a:pt x="1896" y="2364"/>
                    <a:pt x="1875" y="2385"/>
                    <a:pt x="1854" y="2385"/>
                  </a:cubicBezTo>
                  <a:cubicBezTo>
                    <a:pt x="1833" y="2412"/>
                    <a:pt x="1811" y="2412"/>
                    <a:pt x="1785" y="2433"/>
                  </a:cubicBezTo>
                  <a:cubicBezTo>
                    <a:pt x="1635" y="2481"/>
                    <a:pt x="1464" y="2510"/>
                    <a:pt x="1300" y="2510"/>
                  </a:cubicBezTo>
                  <a:cubicBezTo>
                    <a:pt x="1175" y="2510"/>
                    <a:pt x="1054" y="2493"/>
                    <a:pt x="948" y="2454"/>
                  </a:cubicBezTo>
                  <a:lnTo>
                    <a:pt x="572" y="2454"/>
                  </a:lnTo>
                  <a:cubicBezTo>
                    <a:pt x="805" y="2620"/>
                    <a:pt x="1069" y="2709"/>
                    <a:pt x="1353" y="2709"/>
                  </a:cubicBezTo>
                  <a:cubicBezTo>
                    <a:pt x="1451" y="2709"/>
                    <a:pt x="1551" y="2698"/>
                    <a:pt x="1653" y="2677"/>
                  </a:cubicBezTo>
                  <a:cubicBezTo>
                    <a:pt x="2182" y="2565"/>
                    <a:pt x="2627" y="2121"/>
                    <a:pt x="2712" y="1570"/>
                  </a:cubicBezTo>
                  <a:cubicBezTo>
                    <a:pt x="2738" y="1506"/>
                    <a:pt x="2738" y="1416"/>
                    <a:pt x="2738" y="1353"/>
                  </a:cubicBezTo>
                  <a:cubicBezTo>
                    <a:pt x="2738" y="775"/>
                    <a:pt x="2383" y="267"/>
                    <a:pt x="1833" y="71"/>
                  </a:cubicBezTo>
                  <a:cubicBezTo>
                    <a:pt x="1695" y="24"/>
                    <a:pt x="1547" y="0"/>
                    <a:pt x="13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6" name="Google Shape;786;p33"/>
          <p:cNvGrpSpPr/>
          <p:nvPr/>
        </p:nvGrpSpPr>
        <p:grpSpPr>
          <a:xfrm>
            <a:off x="6054613" y="1256184"/>
            <a:ext cx="3509798" cy="1488278"/>
            <a:chOff x="6054613" y="1256184"/>
            <a:chExt cx="3509798" cy="1488278"/>
          </a:xfrm>
        </p:grpSpPr>
        <p:sp>
          <p:nvSpPr>
            <p:cNvPr id="787" name="Google Shape;787;p33"/>
            <p:cNvSpPr/>
            <p:nvPr/>
          </p:nvSpPr>
          <p:spPr>
            <a:xfrm>
              <a:off x="6054613" y="1256184"/>
              <a:ext cx="3509798" cy="1488278"/>
            </a:xfrm>
            <a:custGeom>
              <a:avLst/>
              <a:gdLst/>
              <a:ahLst/>
              <a:cxnLst/>
              <a:rect l="l" t="t" r="r" b="b"/>
              <a:pathLst>
                <a:path w="31429" h="13327" extrusionOk="0">
                  <a:moveTo>
                    <a:pt x="29374" y="1"/>
                  </a:moveTo>
                  <a:cubicBezTo>
                    <a:pt x="29374" y="1"/>
                    <a:pt x="21917" y="3597"/>
                    <a:pt x="20238" y="4084"/>
                  </a:cubicBezTo>
                  <a:cubicBezTo>
                    <a:pt x="18564" y="4550"/>
                    <a:pt x="15736" y="5080"/>
                    <a:pt x="15736" y="5080"/>
                  </a:cubicBezTo>
                  <a:cubicBezTo>
                    <a:pt x="15736" y="5080"/>
                    <a:pt x="15228" y="5186"/>
                    <a:pt x="14711" y="5186"/>
                  </a:cubicBezTo>
                  <a:cubicBezTo>
                    <a:pt x="14453" y="5186"/>
                    <a:pt x="14193" y="5159"/>
                    <a:pt x="13994" y="5080"/>
                  </a:cubicBezTo>
                  <a:cubicBezTo>
                    <a:pt x="13472" y="4875"/>
                    <a:pt x="12155" y="4280"/>
                    <a:pt x="11040" y="4280"/>
                  </a:cubicBezTo>
                  <a:cubicBezTo>
                    <a:pt x="10831" y="4280"/>
                    <a:pt x="10628" y="4301"/>
                    <a:pt x="10440" y="4349"/>
                  </a:cubicBezTo>
                  <a:cubicBezTo>
                    <a:pt x="9269" y="4656"/>
                    <a:pt x="5297" y="5896"/>
                    <a:pt x="4969" y="6113"/>
                  </a:cubicBezTo>
                  <a:cubicBezTo>
                    <a:pt x="4614" y="6335"/>
                    <a:pt x="3708" y="6934"/>
                    <a:pt x="3777" y="7151"/>
                  </a:cubicBezTo>
                  <a:cubicBezTo>
                    <a:pt x="3841" y="7394"/>
                    <a:pt x="3841" y="7569"/>
                    <a:pt x="4725" y="7569"/>
                  </a:cubicBezTo>
                  <a:cubicBezTo>
                    <a:pt x="5501" y="7569"/>
                    <a:pt x="7005" y="7277"/>
                    <a:pt x="7433" y="7277"/>
                  </a:cubicBezTo>
                  <a:cubicBezTo>
                    <a:pt x="7504" y="7277"/>
                    <a:pt x="7545" y="7286"/>
                    <a:pt x="7548" y="7304"/>
                  </a:cubicBezTo>
                  <a:cubicBezTo>
                    <a:pt x="7575" y="7416"/>
                    <a:pt x="5874" y="8586"/>
                    <a:pt x="5101" y="8787"/>
                  </a:cubicBezTo>
                  <a:cubicBezTo>
                    <a:pt x="4328" y="9005"/>
                    <a:pt x="1" y="10111"/>
                    <a:pt x="1" y="10461"/>
                  </a:cubicBezTo>
                  <a:cubicBezTo>
                    <a:pt x="1" y="10837"/>
                    <a:pt x="223" y="11038"/>
                    <a:pt x="753" y="11059"/>
                  </a:cubicBezTo>
                  <a:lnTo>
                    <a:pt x="2363" y="11059"/>
                  </a:lnTo>
                  <a:cubicBezTo>
                    <a:pt x="2363" y="11059"/>
                    <a:pt x="2718" y="11277"/>
                    <a:pt x="3157" y="11568"/>
                  </a:cubicBezTo>
                  <a:cubicBezTo>
                    <a:pt x="3576" y="11854"/>
                    <a:pt x="4153" y="12336"/>
                    <a:pt x="4614" y="12405"/>
                  </a:cubicBezTo>
                  <a:cubicBezTo>
                    <a:pt x="4776" y="12426"/>
                    <a:pt x="4906" y="12433"/>
                    <a:pt x="5008" y="12433"/>
                  </a:cubicBezTo>
                  <a:cubicBezTo>
                    <a:pt x="5210" y="12433"/>
                    <a:pt x="5297" y="12405"/>
                    <a:pt x="5297" y="12405"/>
                  </a:cubicBezTo>
                  <a:cubicBezTo>
                    <a:pt x="5297" y="12405"/>
                    <a:pt x="5806" y="13109"/>
                    <a:pt x="5938" y="13109"/>
                  </a:cubicBezTo>
                  <a:cubicBezTo>
                    <a:pt x="6053" y="13109"/>
                    <a:pt x="8997" y="13326"/>
                    <a:pt x="10150" y="13326"/>
                  </a:cubicBezTo>
                  <a:cubicBezTo>
                    <a:pt x="10321" y="13326"/>
                    <a:pt x="10453" y="13321"/>
                    <a:pt x="10530" y="13310"/>
                  </a:cubicBezTo>
                  <a:cubicBezTo>
                    <a:pt x="11150" y="13220"/>
                    <a:pt x="14920" y="11436"/>
                    <a:pt x="15318" y="11171"/>
                  </a:cubicBezTo>
                  <a:cubicBezTo>
                    <a:pt x="15736" y="10927"/>
                    <a:pt x="15471" y="10641"/>
                    <a:pt x="16112" y="10482"/>
                  </a:cubicBezTo>
                  <a:cubicBezTo>
                    <a:pt x="16753" y="10350"/>
                    <a:pt x="29708" y="7792"/>
                    <a:pt x="29708" y="7792"/>
                  </a:cubicBezTo>
                  <a:cubicBezTo>
                    <a:pt x="29708" y="7792"/>
                    <a:pt x="31429" y="3931"/>
                    <a:pt x="30544" y="3004"/>
                  </a:cubicBezTo>
                  <a:cubicBezTo>
                    <a:pt x="29660" y="2077"/>
                    <a:pt x="29374" y="1"/>
                    <a:pt x="293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3"/>
            <p:cNvSpPr/>
            <p:nvPr/>
          </p:nvSpPr>
          <p:spPr>
            <a:xfrm>
              <a:off x="6631299" y="2402746"/>
              <a:ext cx="480979" cy="332230"/>
            </a:xfrm>
            <a:custGeom>
              <a:avLst/>
              <a:gdLst/>
              <a:ahLst/>
              <a:cxnLst/>
              <a:rect l="l" t="t" r="r" b="b"/>
              <a:pathLst>
                <a:path w="4307" h="2975" extrusionOk="0">
                  <a:moveTo>
                    <a:pt x="290" y="1"/>
                  </a:moveTo>
                  <a:cubicBezTo>
                    <a:pt x="250" y="1"/>
                    <a:pt x="213" y="7"/>
                    <a:pt x="181" y="19"/>
                  </a:cubicBezTo>
                  <a:cubicBezTo>
                    <a:pt x="112" y="40"/>
                    <a:pt x="70" y="83"/>
                    <a:pt x="70" y="130"/>
                  </a:cubicBezTo>
                  <a:cubicBezTo>
                    <a:pt x="1" y="459"/>
                    <a:pt x="689" y="1190"/>
                    <a:pt x="1060" y="1587"/>
                  </a:cubicBezTo>
                  <a:cubicBezTo>
                    <a:pt x="1086" y="1608"/>
                    <a:pt x="1129" y="1650"/>
                    <a:pt x="1150" y="1672"/>
                  </a:cubicBezTo>
                  <a:cubicBezTo>
                    <a:pt x="1484" y="2027"/>
                    <a:pt x="2321" y="2689"/>
                    <a:pt x="2564" y="2821"/>
                  </a:cubicBezTo>
                  <a:cubicBezTo>
                    <a:pt x="2781" y="2953"/>
                    <a:pt x="2893" y="2975"/>
                    <a:pt x="2893" y="2975"/>
                  </a:cubicBezTo>
                  <a:lnTo>
                    <a:pt x="2914" y="2953"/>
                  </a:lnTo>
                  <a:cubicBezTo>
                    <a:pt x="2914" y="2953"/>
                    <a:pt x="2808" y="2911"/>
                    <a:pt x="2564" y="2800"/>
                  </a:cubicBezTo>
                  <a:cubicBezTo>
                    <a:pt x="2342" y="2667"/>
                    <a:pt x="1505" y="2005"/>
                    <a:pt x="1171" y="1650"/>
                  </a:cubicBezTo>
                  <a:cubicBezTo>
                    <a:pt x="1150" y="1629"/>
                    <a:pt x="1108" y="1587"/>
                    <a:pt x="1086" y="1566"/>
                  </a:cubicBezTo>
                  <a:cubicBezTo>
                    <a:pt x="732" y="1190"/>
                    <a:pt x="27" y="438"/>
                    <a:pt x="91" y="152"/>
                  </a:cubicBezTo>
                  <a:cubicBezTo>
                    <a:pt x="112" y="109"/>
                    <a:pt x="133" y="62"/>
                    <a:pt x="181" y="40"/>
                  </a:cubicBezTo>
                  <a:cubicBezTo>
                    <a:pt x="211" y="29"/>
                    <a:pt x="246" y="23"/>
                    <a:pt x="285" y="23"/>
                  </a:cubicBezTo>
                  <a:cubicBezTo>
                    <a:pt x="611" y="23"/>
                    <a:pt x="1209" y="411"/>
                    <a:pt x="1701" y="724"/>
                  </a:cubicBezTo>
                  <a:cubicBezTo>
                    <a:pt x="2013" y="925"/>
                    <a:pt x="2321" y="1100"/>
                    <a:pt x="2495" y="1169"/>
                  </a:cubicBezTo>
                  <a:cubicBezTo>
                    <a:pt x="2595" y="1203"/>
                    <a:pt x="2724" y="1217"/>
                    <a:pt x="2867" y="1217"/>
                  </a:cubicBezTo>
                  <a:cubicBezTo>
                    <a:pt x="3452" y="1217"/>
                    <a:pt x="4273" y="984"/>
                    <a:pt x="4307" y="967"/>
                  </a:cubicBezTo>
                  <a:lnTo>
                    <a:pt x="4285" y="946"/>
                  </a:lnTo>
                  <a:cubicBezTo>
                    <a:pt x="4285" y="946"/>
                    <a:pt x="3451" y="1191"/>
                    <a:pt x="2862" y="1191"/>
                  </a:cubicBezTo>
                  <a:cubicBezTo>
                    <a:pt x="2721" y="1191"/>
                    <a:pt x="2594" y="1177"/>
                    <a:pt x="2495" y="1142"/>
                  </a:cubicBezTo>
                  <a:cubicBezTo>
                    <a:pt x="2321" y="1078"/>
                    <a:pt x="2035" y="877"/>
                    <a:pt x="1701" y="681"/>
                  </a:cubicBezTo>
                  <a:cubicBezTo>
                    <a:pt x="1193" y="366"/>
                    <a:pt x="614" y="1"/>
                    <a:pt x="29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3"/>
            <p:cNvSpPr/>
            <p:nvPr/>
          </p:nvSpPr>
          <p:spPr>
            <a:xfrm>
              <a:off x="6488803" y="2385437"/>
              <a:ext cx="160364" cy="256068"/>
            </a:xfrm>
            <a:custGeom>
              <a:avLst/>
              <a:gdLst/>
              <a:ahLst/>
              <a:cxnLst/>
              <a:rect l="l" t="t" r="r" b="b"/>
              <a:pathLst>
                <a:path w="1436" h="2293" extrusionOk="0">
                  <a:moveTo>
                    <a:pt x="488" y="1"/>
                  </a:moveTo>
                  <a:cubicBezTo>
                    <a:pt x="420" y="1"/>
                    <a:pt x="358" y="13"/>
                    <a:pt x="308" y="42"/>
                  </a:cubicBezTo>
                  <a:cubicBezTo>
                    <a:pt x="0" y="217"/>
                    <a:pt x="376" y="947"/>
                    <a:pt x="398" y="969"/>
                  </a:cubicBezTo>
                  <a:cubicBezTo>
                    <a:pt x="419" y="1011"/>
                    <a:pt x="1213" y="2139"/>
                    <a:pt x="1409" y="2293"/>
                  </a:cubicBezTo>
                  <a:lnTo>
                    <a:pt x="1436" y="2272"/>
                  </a:lnTo>
                  <a:cubicBezTo>
                    <a:pt x="1256" y="2118"/>
                    <a:pt x="440" y="969"/>
                    <a:pt x="419" y="947"/>
                  </a:cubicBezTo>
                  <a:cubicBezTo>
                    <a:pt x="419" y="947"/>
                    <a:pt x="43" y="238"/>
                    <a:pt x="329" y="84"/>
                  </a:cubicBezTo>
                  <a:cubicBezTo>
                    <a:pt x="376" y="55"/>
                    <a:pt x="435" y="43"/>
                    <a:pt x="502" y="43"/>
                  </a:cubicBezTo>
                  <a:cubicBezTo>
                    <a:pt x="836" y="43"/>
                    <a:pt x="1346" y="353"/>
                    <a:pt x="1346" y="370"/>
                  </a:cubicBezTo>
                  <a:lnTo>
                    <a:pt x="1367" y="328"/>
                  </a:lnTo>
                  <a:cubicBezTo>
                    <a:pt x="1331" y="310"/>
                    <a:pt x="831" y="1"/>
                    <a:pt x="4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3"/>
            <p:cNvSpPr/>
            <p:nvPr/>
          </p:nvSpPr>
          <p:spPr>
            <a:xfrm>
              <a:off x="6225028" y="2388452"/>
              <a:ext cx="285773" cy="102852"/>
            </a:xfrm>
            <a:custGeom>
              <a:avLst/>
              <a:gdLst/>
              <a:ahLst/>
              <a:cxnLst/>
              <a:rect l="l" t="t" r="r" b="b"/>
              <a:pathLst>
                <a:path w="2559" h="921" extrusionOk="0">
                  <a:moveTo>
                    <a:pt x="527" y="1"/>
                  </a:moveTo>
                  <a:cubicBezTo>
                    <a:pt x="359" y="1"/>
                    <a:pt x="238" y="17"/>
                    <a:pt x="196" y="57"/>
                  </a:cubicBezTo>
                  <a:cubicBezTo>
                    <a:pt x="0" y="258"/>
                    <a:pt x="175" y="454"/>
                    <a:pt x="286" y="566"/>
                  </a:cubicBezTo>
                  <a:cubicBezTo>
                    <a:pt x="307" y="566"/>
                    <a:pt x="307" y="587"/>
                    <a:pt x="329" y="587"/>
                  </a:cubicBezTo>
                  <a:cubicBezTo>
                    <a:pt x="419" y="698"/>
                    <a:pt x="795" y="920"/>
                    <a:pt x="816" y="920"/>
                  </a:cubicBezTo>
                  <a:lnTo>
                    <a:pt x="837" y="899"/>
                  </a:lnTo>
                  <a:cubicBezTo>
                    <a:pt x="837" y="899"/>
                    <a:pt x="440" y="677"/>
                    <a:pt x="355" y="566"/>
                  </a:cubicBezTo>
                  <a:lnTo>
                    <a:pt x="329" y="544"/>
                  </a:lnTo>
                  <a:cubicBezTo>
                    <a:pt x="223" y="433"/>
                    <a:pt x="43" y="258"/>
                    <a:pt x="223" y="78"/>
                  </a:cubicBezTo>
                  <a:cubicBezTo>
                    <a:pt x="256" y="50"/>
                    <a:pt x="358" y="38"/>
                    <a:pt x="502" y="38"/>
                  </a:cubicBezTo>
                  <a:cubicBezTo>
                    <a:pt x="1021" y="38"/>
                    <a:pt x="2094" y="193"/>
                    <a:pt x="2558" y="280"/>
                  </a:cubicBezTo>
                  <a:lnTo>
                    <a:pt x="2558" y="237"/>
                  </a:lnTo>
                  <a:cubicBezTo>
                    <a:pt x="2491" y="237"/>
                    <a:pt x="1171" y="1"/>
                    <a:pt x="527"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3"/>
            <p:cNvSpPr/>
            <p:nvPr/>
          </p:nvSpPr>
          <p:spPr>
            <a:xfrm>
              <a:off x="7057783" y="2094301"/>
              <a:ext cx="453731" cy="110780"/>
            </a:xfrm>
            <a:custGeom>
              <a:avLst/>
              <a:gdLst/>
              <a:ahLst/>
              <a:cxnLst/>
              <a:rect l="l" t="t" r="r" b="b"/>
              <a:pathLst>
                <a:path w="4063" h="992" extrusionOk="0">
                  <a:moveTo>
                    <a:pt x="22" y="1"/>
                  </a:moveTo>
                  <a:lnTo>
                    <a:pt x="0" y="22"/>
                  </a:lnTo>
                  <a:cubicBezTo>
                    <a:pt x="22" y="22"/>
                    <a:pt x="842" y="461"/>
                    <a:pt x="1722" y="726"/>
                  </a:cubicBezTo>
                  <a:cubicBezTo>
                    <a:pt x="2585" y="970"/>
                    <a:pt x="4041" y="991"/>
                    <a:pt x="4063" y="991"/>
                  </a:cubicBezTo>
                  <a:lnTo>
                    <a:pt x="4063" y="949"/>
                  </a:lnTo>
                  <a:cubicBezTo>
                    <a:pt x="4041" y="949"/>
                    <a:pt x="2606" y="928"/>
                    <a:pt x="1722" y="684"/>
                  </a:cubicBezTo>
                  <a:cubicBezTo>
                    <a:pt x="842" y="440"/>
                    <a:pt x="22" y="1"/>
                    <a:pt x="2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3"/>
            <p:cNvSpPr/>
            <p:nvPr/>
          </p:nvSpPr>
          <p:spPr>
            <a:xfrm>
              <a:off x="7040585" y="2261701"/>
              <a:ext cx="352666" cy="76385"/>
            </a:xfrm>
            <a:custGeom>
              <a:avLst/>
              <a:gdLst/>
              <a:ahLst/>
              <a:cxnLst/>
              <a:rect l="l" t="t" r="r" b="b"/>
              <a:pathLst>
                <a:path w="3158" h="684" extrusionOk="0">
                  <a:moveTo>
                    <a:pt x="3157" y="1"/>
                  </a:moveTo>
                  <a:cubicBezTo>
                    <a:pt x="3136" y="1"/>
                    <a:pt x="1680" y="48"/>
                    <a:pt x="1060" y="244"/>
                  </a:cubicBezTo>
                  <a:cubicBezTo>
                    <a:pt x="440" y="445"/>
                    <a:pt x="1" y="641"/>
                    <a:pt x="1" y="641"/>
                  </a:cubicBezTo>
                  <a:lnTo>
                    <a:pt x="22" y="684"/>
                  </a:lnTo>
                  <a:cubicBezTo>
                    <a:pt x="22" y="684"/>
                    <a:pt x="440" y="488"/>
                    <a:pt x="1060" y="287"/>
                  </a:cubicBezTo>
                  <a:cubicBezTo>
                    <a:pt x="1680" y="91"/>
                    <a:pt x="3157" y="48"/>
                    <a:pt x="3157" y="48"/>
                  </a:cubicBezTo>
                  <a:lnTo>
                    <a:pt x="315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3" name="Google Shape;793;p33"/>
          <p:cNvGrpSpPr/>
          <p:nvPr/>
        </p:nvGrpSpPr>
        <p:grpSpPr>
          <a:xfrm>
            <a:off x="-909715" y="740365"/>
            <a:ext cx="3559852" cy="1788678"/>
            <a:chOff x="1997175" y="3512155"/>
            <a:chExt cx="1978025" cy="993765"/>
          </a:xfrm>
        </p:grpSpPr>
        <p:sp>
          <p:nvSpPr>
            <p:cNvPr id="794" name="Google Shape;794;p33"/>
            <p:cNvSpPr/>
            <p:nvPr/>
          </p:nvSpPr>
          <p:spPr>
            <a:xfrm>
              <a:off x="3152865" y="3512155"/>
              <a:ext cx="822336" cy="478175"/>
            </a:xfrm>
            <a:custGeom>
              <a:avLst/>
              <a:gdLst/>
              <a:ahLst/>
              <a:cxnLst/>
              <a:rect l="l" t="t" r="r" b="b"/>
              <a:pathLst>
                <a:path w="10726" h="6237" extrusionOk="0">
                  <a:moveTo>
                    <a:pt x="6789" y="1"/>
                  </a:moveTo>
                  <a:cubicBezTo>
                    <a:pt x="6694" y="1"/>
                    <a:pt x="6595" y="11"/>
                    <a:pt x="6488" y="33"/>
                  </a:cubicBezTo>
                  <a:cubicBezTo>
                    <a:pt x="5715" y="208"/>
                    <a:pt x="837" y="2724"/>
                    <a:pt x="837" y="2724"/>
                  </a:cubicBezTo>
                  <a:lnTo>
                    <a:pt x="0" y="4906"/>
                  </a:lnTo>
                  <a:lnTo>
                    <a:pt x="726" y="5811"/>
                  </a:lnTo>
                  <a:cubicBezTo>
                    <a:pt x="726" y="5811"/>
                    <a:pt x="1054" y="6237"/>
                    <a:pt x="1205" y="6237"/>
                  </a:cubicBezTo>
                  <a:cubicBezTo>
                    <a:pt x="1216" y="6237"/>
                    <a:pt x="1225" y="6234"/>
                    <a:pt x="1234" y="6230"/>
                  </a:cubicBezTo>
                  <a:cubicBezTo>
                    <a:pt x="1388" y="6187"/>
                    <a:pt x="2998" y="5769"/>
                    <a:pt x="2998" y="5769"/>
                  </a:cubicBezTo>
                  <a:lnTo>
                    <a:pt x="5800" y="5261"/>
                  </a:lnTo>
                  <a:lnTo>
                    <a:pt x="8977" y="5239"/>
                  </a:lnTo>
                  <a:lnTo>
                    <a:pt x="10105" y="5594"/>
                  </a:lnTo>
                  <a:cubicBezTo>
                    <a:pt x="10105" y="5594"/>
                    <a:pt x="10251" y="5663"/>
                    <a:pt x="10382" y="5663"/>
                  </a:cubicBezTo>
                  <a:cubicBezTo>
                    <a:pt x="10447" y="5663"/>
                    <a:pt x="10508" y="5646"/>
                    <a:pt x="10545" y="5594"/>
                  </a:cubicBezTo>
                  <a:cubicBezTo>
                    <a:pt x="10656" y="5435"/>
                    <a:pt x="10725" y="3518"/>
                    <a:pt x="10545" y="3031"/>
                  </a:cubicBezTo>
                  <a:cubicBezTo>
                    <a:pt x="10349" y="2549"/>
                    <a:pt x="9862" y="1532"/>
                    <a:pt x="8760" y="912"/>
                  </a:cubicBezTo>
                  <a:cubicBezTo>
                    <a:pt x="7807" y="402"/>
                    <a:pt x="7380" y="1"/>
                    <a:pt x="67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3"/>
            <p:cNvSpPr/>
            <p:nvPr/>
          </p:nvSpPr>
          <p:spPr>
            <a:xfrm>
              <a:off x="3117137" y="3646554"/>
              <a:ext cx="834066" cy="355431"/>
            </a:xfrm>
            <a:custGeom>
              <a:avLst/>
              <a:gdLst/>
              <a:ahLst/>
              <a:cxnLst/>
              <a:rect l="l" t="t" r="r" b="b"/>
              <a:pathLst>
                <a:path w="10879" h="4636" extrusionOk="0">
                  <a:moveTo>
                    <a:pt x="6088" y="0"/>
                  </a:moveTo>
                  <a:cubicBezTo>
                    <a:pt x="6033" y="0"/>
                    <a:pt x="6001" y="2"/>
                    <a:pt x="6001" y="2"/>
                  </a:cubicBezTo>
                  <a:lnTo>
                    <a:pt x="1457" y="2385"/>
                  </a:lnTo>
                  <a:cubicBezTo>
                    <a:pt x="1457" y="2385"/>
                    <a:pt x="1324" y="3418"/>
                    <a:pt x="1457" y="3465"/>
                  </a:cubicBezTo>
                  <a:cubicBezTo>
                    <a:pt x="1589" y="3508"/>
                    <a:pt x="0" y="4636"/>
                    <a:pt x="0" y="4636"/>
                  </a:cubicBezTo>
                  <a:cubicBezTo>
                    <a:pt x="0" y="4636"/>
                    <a:pt x="2849" y="4371"/>
                    <a:pt x="3379" y="4344"/>
                  </a:cubicBezTo>
                  <a:cubicBezTo>
                    <a:pt x="3909" y="4323"/>
                    <a:pt x="5715" y="3682"/>
                    <a:pt x="6160" y="3661"/>
                  </a:cubicBezTo>
                  <a:cubicBezTo>
                    <a:pt x="6317" y="3654"/>
                    <a:pt x="6512" y="3644"/>
                    <a:pt x="6755" y="3644"/>
                  </a:cubicBezTo>
                  <a:cubicBezTo>
                    <a:pt x="7225" y="3644"/>
                    <a:pt x="7873" y="3681"/>
                    <a:pt x="8760" y="3841"/>
                  </a:cubicBezTo>
                  <a:cubicBezTo>
                    <a:pt x="9397" y="3944"/>
                    <a:pt x="9861" y="3989"/>
                    <a:pt x="10186" y="3989"/>
                  </a:cubicBezTo>
                  <a:cubicBezTo>
                    <a:pt x="10547" y="3989"/>
                    <a:pt x="10735" y="3933"/>
                    <a:pt x="10794" y="3841"/>
                  </a:cubicBezTo>
                  <a:cubicBezTo>
                    <a:pt x="10879" y="3661"/>
                    <a:pt x="7749" y="1940"/>
                    <a:pt x="7568" y="1696"/>
                  </a:cubicBezTo>
                  <a:cubicBezTo>
                    <a:pt x="7372" y="1479"/>
                    <a:pt x="7219" y="902"/>
                    <a:pt x="7219" y="441"/>
                  </a:cubicBezTo>
                  <a:cubicBezTo>
                    <a:pt x="7219" y="34"/>
                    <a:pt x="6367" y="0"/>
                    <a:pt x="60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3"/>
            <p:cNvSpPr/>
            <p:nvPr/>
          </p:nvSpPr>
          <p:spPr>
            <a:xfrm>
              <a:off x="3663702" y="3664571"/>
              <a:ext cx="263276" cy="262126"/>
            </a:xfrm>
            <a:custGeom>
              <a:avLst/>
              <a:gdLst/>
              <a:ahLst/>
              <a:cxnLst/>
              <a:rect l="l" t="t" r="r" b="b"/>
              <a:pathLst>
                <a:path w="3434" h="3419" extrusionOk="0">
                  <a:moveTo>
                    <a:pt x="27" y="1"/>
                  </a:moveTo>
                  <a:cubicBezTo>
                    <a:pt x="0" y="1"/>
                    <a:pt x="3" y="53"/>
                    <a:pt x="21" y="53"/>
                  </a:cubicBezTo>
                  <a:cubicBezTo>
                    <a:pt x="725" y="248"/>
                    <a:pt x="1414" y="450"/>
                    <a:pt x="2076" y="715"/>
                  </a:cubicBezTo>
                  <a:cubicBezTo>
                    <a:pt x="2208" y="778"/>
                    <a:pt x="2383" y="826"/>
                    <a:pt x="2494" y="911"/>
                  </a:cubicBezTo>
                  <a:cubicBezTo>
                    <a:pt x="2579" y="979"/>
                    <a:pt x="2606" y="1091"/>
                    <a:pt x="2648" y="1197"/>
                  </a:cubicBezTo>
                  <a:cubicBezTo>
                    <a:pt x="2802" y="1620"/>
                    <a:pt x="2934" y="2039"/>
                    <a:pt x="3066" y="2457"/>
                  </a:cubicBezTo>
                  <a:cubicBezTo>
                    <a:pt x="3153" y="2697"/>
                    <a:pt x="3227" y="2954"/>
                    <a:pt x="3296" y="3201"/>
                  </a:cubicBezTo>
                  <a:lnTo>
                    <a:pt x="3296" y="3201"/>
                  </a:lnTo>
                  <a:cubicBezTo>
                    <a:pt x="3005" y="2776"/>
                    <a:pt x="2715" y="2356"/>
                    <a:pt x="2404" y="1949"/>
                  </a:cubicBezTo>
                  <a:cubicBezTo>
                    <a:pt x="2272" y="1774"/>
                    <a:pt x="2140" y="1530"/>
                    <a:pt x="1965" y="1377"/>
                  </a:cubicBezTo>
                  <a:cubicBezTo>
                    <a:pt x="1875" y="1308"/>
                    <a:pt x="1742" y="1265"/>
                    <a:pt x="1631" y="1223"/>
                  </a:cubicBezTo>
                  <a:cubicBezTo>
                    <a:pt x="1456" y="1154"/>
                    <a:pt x="1255" y="1112"/>
                    <a:pt x="1080" y="1043"/>
                  </a:cubicBezTo>
                  <a:cubicBezTo>
                    <a:pt x="794" y="979"/>
                    <a:pt x="508" y="889"/>
                    <a:pt x="222" y="826"/>
                  </a:cubicBezTo>
                  <a:cubicBezTo>
                    <a:pt x="175" y="826"/>
                    <a:pt x="153" y="868"/>
                    <a:pt x="196" y="889"/>
                  </a:cubicBezTo>
                  <a:cubicBezTo>
                    <a:pt x="418" y="932"/>
                    <a:pt x="662" y="1001"/>
                    <a:pt x="884" y="1064"/>
                  </a:cubicBezTo>
                  <a:cubicBezTo>
                    <a:pt x="1213" y="1154"/>
                    <a:pt x="1568" y="1223"/>
                    <a:pt x="1875" y="1398"/>
                  </a:cubicBezTo>
                  <a:cubicBezTo>
                    <a:pt x="2050" y="1509"/>
                    <a:pt x="2208" y="1753"/>
                    <a:pt x="2341" y="1927"/>
                  </a:cubicBezTo>
                  <a:cubicBezTo>
                    <a:pt x="2537" y="2235"/>
                    <a:pt x="2759" y="2521"/>
                    <a:pt x="2955" y="2833"/>
                  </a:cubicBezTo>
                  <a:cubicBezTo>
                    <a:pt x="3088" y="3029"/>
                    <a:pt x="3220" y="3209"/>
                    <a:pt x="3352" y="3405"/>
                  </a:cubicBezTo>
                  <a:cubicBezTo>
                    <a:pt x="3361" y="3414"/>
                    <a:pt x="3378" y="3419"/>
                    <a:pt x="3393" y="3419"/>
                  </a:cubicBezTo>
                  <a:cubicBezTo>
                    <a:pt x="3415" y="3419"/>
                    <a:pt x="3434" y="3409"/>
                    <a:pt x="3421" y="3384"/>
                  </a:cubicBezTo>
                  <a:cubicBezTo>
                    <a:pt x="3199" y="2653"/>
                    <a:pt x="2976" y="1927"/>
                    <a:pt x="2712" y="1223"/>
                  </a:cubicBezTo>
                  <a:cubicBezTo>
                    <a:pt x="2669" y="1112"/>
                    <a:pt x="2648" y="979"/>
                    <a:pt x="2579" y="911"/>
                  </a:cubicBezTo>
                  <a:cubicBezTo>
                    <a:pt x="2516" y="826"/>
                    <a:pt x="2383" y="778"/>
                    <a:pt x="2293" y="736"/>
                  </a:cubicBezTo>
                  <a:cubicBezTo>
                    <a:pt x="1875" y="561"/>
                    <a:pt x="1456" y="429"/>
                    <a:pt x="1017" y="296"/>
                  </a:cubicBezTo>
                  <a:cubicBezTo>
                    <a:pt x="704" y="185"/>
                    <a:pt x="376" y="95"/>
                    <a:pt x="42" y="5"/>
                  </a:cubicBezTo>
                  <a:cubicBezTo>
                    <a:pt x="37" y="2"/>
                    <a:pt x="32" y="1"/>
                    <a:pt x="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3"/>
            <p:cNvSpPr/>
            <p:nvPr/>
          </p:nvSpPr>
          <p:spPr>
            <a:xfrm>
              <a:off x="3660405" y="3594496"/>
              <a:ext cx="287273" cy="353284"/>
            </a:xfrm>
            <a:custGeom>
              <a:avLst/>
              <a:gdLst/>
              <a:ahLst/>
              <a:cxnLst/>
              <a:rect l="l" t="t" r="r" b="b"/>
              <a:pathLst>
                <a:path w="3747" h="4608" extrusionOk="0">
                  <a:moveTo>
                    <a:pt x="151" y="1"/>
                  </a:moveTo>
                  <a:cubicBezTo>
                    <a:pt x="136" y="1"/>
                    <a:pt x="118" y="7"/>
                    <a:pt x="106" y="18"/>
                  </a:cubicBezTo>
                  <a:cubicBezTo>
                    <a:pt x="0" y="500"/>
                    <a:pt x="0" y="988"/>
                    <a:pt x="106" y="1448"/>
                  </a:cubicBezTo>
                  <a:cubicBezTo>
                    <a:pt x="154" y="1740"/>
                    <a:pt x="218" y="2068"/>
                    <a:pt x="371" y="2312"/>
                  </a:cubicBezTo>
                  <a:cubicBezTo>
                    <a:pt x="504" y="2508"/>
                    <a:pt x="726" y="2640"/>
                    <a:pt x="927" y="2751"/>
                  </a:cubicBezTo>
                  <a:cubicBezTo>
                    <a:pt x="1611" y="3127"/>
                    <a:pt x="2273" y="3567"/>
                    <a:pt x="2913" y="3991"/>
                  </a:cubicBezTo>
                  <a:cubicBezTo>
                    <a:pt x="3088" y="4097"/>
                    <a:pt x="3242" y="4208"/>
                    <a:pt x="3417" y="4319"/>
                  </a:cubicBezTo>
                  <a:cubicBezTo>
                    <a:pt x="3464" y="4361"/>
                    <a:pt x="3528" y="4409"/>
                    <a:pt x="3597" y="4451"/>
                  </a:cubicBezTo>
                  <a:cubicBezTo>
                    <a:pt x="3597" y="4451"/>
                    <a:pt x="3681" y="4541"/>
                    <a:pt x="3660" y="4541"/>
                  </a:cubicBezTo>
                  <a:cubicBezTo>
                    <a:pt x="3654" y="4539"/>
                    <a:pt x="3649" y="4537"/>
                    <a:pt x="3644" y="4537"/>
                  </a:cubicBezTo>
                  <a:cubicBezTo>
                    <a:pt x="3613" y="4537"/>
                    <a:pt x="3603" y="4587"/>
                    <a:pt x="3639" y="4605"/>
                  </a:cubicBezTo>
                  <a:cubicBezTo>
                    <a:pt x="3645" y="4607"/>
                    <a:pt x="3651" y="4608"/>
                    <a:pt x="3657" y="4608"/>
                  </a:cubicBezTo>
                  <a:cubicBezTo>
                    <a:pt x="3715" y="4608"/>
                    <a:pt x="3746" y="4516"/>
                    <a:pt x="3708" y="4473"/>
                  </a:cubicBezTo>
                  <a:cubicBezTo>
                    <a:pt x="3681" y="4409"/>
                    <a:pt x="3575" y="4340"/>
                    <a:pt x="3507" y="4319"/>
                  </a:cubicBezTo>
                  <a:cubicBezTo>
                    <a:pt x="3178" y="4075"/>
                    <a:pt x="2845" y="3858"/>
                    <a:pt x="2516" y="3657"/>
                  </a:cubicBezTo>
                  <a:cubicBezTo>
                    <a:pt x="2161" y="3435"/>
                    <a:pt x="1828" y="3217"/>
                    <a:pt x="1499" y="3016"/>
                  </a:cubicBezTo>
                  <a:cubicBezTo>
                    <a:pt x="1060" y="2730"/>
                    <a:pt x="482" y="2577"/>
                    <a:pt x="329" y="2026"/>
                  </a:cubicBezTo>
                  <a:cubicBezTo>
                    <a:pt x="196" y="1629"/>
                    <a:pt x="64" y="1210"/>
                    <a:pt x="85" y="786"/>
                  </a:cubicBezTo>
                  <a:cubicBezTo>
                    <a:pt x="85" y="548"/>
                    <a:pt x="133" y="283"/>
                    <a:pt x="175" y="40"/>
                  </a:cubicBezTo>
                  <a:cubicBezTo>
                    <a:pt x="187" y="12"/>
                    <a:pt x="172" y="1"/>
                    <a:pt x="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3"/>
            <p:cNvSpPr/>
            <p:nvPr/>
          </p:nvSpPr>
          <p:spPr>
            <a:xfrm>
              <a:off x="1997175" y="3720922"/>
              <a:ext cx="1282417" cy="784999"/>
            </a:xfrm>
            <a:custGeom>
              <a:avLst/>
              <a:gdLst/>
              <a:ahLst/>
              <a:cxnLst/>
              <a:rect l="l" t="t" r="r" b="b"/>
              <a:pathLst>
                <a:path w="16727" h="10239" extrusionOk="0">
                  <a:moveTo>
                    <a:pt x="15911" y="1"/>
                  </a:moveTo>
                  <a:lnTo>
                    <a:pt x="727" y="3533"/>
                  </a:lnTo>
                  <a:cubicBezTo>
                    <a:pt x="727" y="3533"/>
                    <a:pt x="1" y="6023"/>
                    <a:pt x="727" y="7876"/>
                  </a:cubicBezTo>
                  <a:cubicBezTo>
                    <a:pt x="1479" y="9730"/>
                    <a:pt x="2713" y="10238"/>
                    <a:pt x="2713" y="10238"/>
                  </a:cubicBezTo>
                  <a:lnTo>
                    <a:pt x="16308" y="3507"/>
                  </a:lnTo>
                  <a:lnTo>
                    <a:pt x="16727" y="1632"/>
                  </a:lnTo>
                  <a:lnTo>
                    <a:pt x="159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260060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46"/>
        <p:cNvGrpSpPr/>
        <p:nvPr/>
      </p:nvGrpSpPr>
      <p:grpSpPr>
        <a:xfrm>
          <a:off x="0" y="0"/>
          <a:ext cx="0" cy="0"/>
          <a:chOff x="0" y="0"/>
          <a:chExt cx="0" cy="0"/>
        </a:xfrm>
      </p:grpSpPr>
      <p:grpSp>
        <p:nvGrpSpPr>
          <p:cNvPr id="3149" name="Google Shape;3149;p51"/>
          <p:cNvGrpSpPr/>
          <p:nvPr/>
        </p:nvGrpSpPr>
        <p:grpSpPr>
          <a:xfrm rot="-359601">
            <a:off x="7221140" y="883315"/>
            <a:ext cx="246539" cy="859372"/>
            <a:chOff x="3871459" y="1524906"/>
            <a:chExt cx="919351" cy="3204630"/>
          </a:xfrm>
        </p:grpSpPr>
        <p:sp>
          <p:nvSpPr>
            <p:cNvPr id="3150" name="Google Shape;3150;p51"/>
            <p:cNvSpPr/>
            <p:nvPr/>
          </p:nvSpPr>
          <p:spPr>
            <a:xfrm>
              <a:off x="4246630" y="3135713"/>
              <a:ext cx="175910" cy="1593822"/>
            </a:xfrm>
            <a:custGeom>
              <a:avLst/>
              <a:gdLst/>
              <a:ahLst/>
              <a:cxnLst/>
              <a:rect l="l" t="t" r="r" b="b"/>
              <a:pathLst>
                <a:path w="663" h="6007" extrusionOk="0">
                  <a:moveTo>
                    <a:pt x="1" y="1"/>
                  </a:moveTo>
                  <a:lnTo>
                    <a:pt x="1" y="6007"/>
                  </a:lnTo>
                  <a:lnTo>
                    <a:pt x="504" y="5784"/>
                  </a:lnTo>
                  <a:lnTo>
                    <a:pt x="663" y="5387"/>
                  </a:lnTo>
                  <a:lnTo>
                    <a:pt x="504" y="5297"/>
                  </a:lnTo>
                  <a:lnTo>
                    <a:pt x="504" y="5101"/>
                  </a:lnTo>
                  <a:lnTo>
                    <a:pt x="663" y="4968"/>
                  </a:lnTo>
                  <a:lnTo>
                    <a:pt x="663" y="4746"/>
                  </a:lnTo>
                  <a:lnTo>
                    <a:pt x="440" y="4682"/>
                  </a:lnTo>
                  <a:lnTo>
                    <a:pt x="440" y="4481"/>
                  </a:lnTo>
                  <a:lnTo>
                    <a:pt x="663" y="4481"/>
                  </a:lnTo>
                  <a:lnTo>
                    <a:pt x="663" y="4174"/>
                  </a:lnTo>
                  <a:lnTo>
                    <a:pt x="398" y="4153"/>
                  </a:lnTo>
                  <a:lnTo>
                    <a:pt x="6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51"/>
            <p:cNvSpPr/>
            <p:nvPr/>
          </p:nvSpPr>
          <p:spPr>
            <a:xfrm>
              <a:off x="4298633" y="3135713"/>
              <a:ext cx="11409" cy="1574188"/>
            </a:xfrm>
            <a:custGeom>
              <a:avLst/>
              <a:gdLst/>
              <a:ahLst/>
              <a:cxnLst/>
              <a:rect l="l" t="t" r="r" b="b"/>
              <a:pathLst>
                <a:path w="43" h="5933" extrusionOk="0">
                  <a:moveTo>
                    <a:pt x="1" y="1"/>
                  </a:moveTo>
                  <a:lnTo>
                    <a:pt x="1" y="599"/>
                  </a:lnTo>
                  <a:lnTo>
                    <a:pt x="1" y="2008"/>
                  </a:lnTo>
                  <a:lnTo>
                    <a:pt x="1" y="3708"/>
                  </a:lnTo>
                  <a:lnTo>
                    <a:pt x="1" y="5186"/>
                  </a:lnTo>
                  <a:lnTo>
                    <a:pt x="1" y="5673"/>
                  </a:lnTo>
                  <a:lnTo>
                    <a:pt x="1" y="5895"/>
                  </a:lnTo>
                  <a:lnTo>
                    <a:pt x="1" y="5917"/>
                  </a:lnTo>
                  <a:cubicBezTo>
                    <a:pt x="1" y="5927"/>
                    <a:pt x="6" y="5932"/>
                    <a:pt x="11" y="5932"/>
                  </a:cubicBezTo>
                  <a:cubicBezTo>
                    <a:pt x="16" y="5932"/>
                    <a:pt x="22" y="5927"/>
                    <a:pt x="22" y="5917"/>
                  </a:cubicBezTo>
                  <a:lnTo>
                    <a:pt x="22" y="5318"/>
                  </a:lnTo>
                  <a:lnTo>
                    <a:pt x="22" y="3909"/>
                  </a:lnTo>
                  <a:lnTo>
                    <a:pt x="22" y="2209"/>
                  </a:lnTo>
                  <a:lnTo>
                    <a:pt x="22" y="731"/>
                  </a:lnTo>
                  <a:lnTo>
                    <a:pt x="22" y="244"/>
                  </a:lnTo>
                  <a:cubicBezTo>
                    <a:pt x="22" y="181"/>
                    <a:pt x="43" y="91"/>
                    <a:pt x="22" y="22"/>
                  </a:cubicBezTo>
                  <a:lnTo>
                    <a:pt x="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51"/>
            <p:cNvSpPr/>
            <p:nvPr/>
          </p:nvSpPr>
          <p:spPr>
            <a:xfrm>
              <a:off x="3871459" y="2135161"/>
              <a:ext cx="919351" cy="1527756"/>
            </a:xfrm>
            <a:custGeom>
              <a:avLst/>
              <a:gdLst/>
              <a:ahLst/>
              <a:cxnLst/>
              <a:rect l="l" t="t" r="r" b="b"/>
              <a:pathLst>
                <a:path w="3465" h="5758" extrusionOk="0">
                  <a:moveTo>
                    <a:pt x="2363" y="154"/>
                  </a:moveTo>
                  <a:cubicBezTo>
                    <a:pt x="2426" y="154"/>
                    <a:pt x="2474" y="197"/>
                    <a:pt x="2474" y="244"/>
                  </a:cubicBezTo>
                  <a:lnTo>
                    <a:pt x="2474" y="398"/>
                  </a:lnTo>
                  <a:cubicBezTo>
                    <a:pt x="2474" y="440"/>
                    <a:pt x="2426" y="509"/>
                    <a:pt x="2363" y="509"/>
                  </a:cubicBezTo>
                  <a:lnTo>
                    <a:pt x="1123" y="509"/>
                  </a:lnTo>
                  <a:cubicBezTo>
                    <a:pt x="1060" y="509"/>
                    <a:pt x="1017" y="440"/>
                    <a:pt x="1017" y="398"/>
                  </a:cubicBezTo>
                  <a:lnTo>
                    <a:pt x="1017" y="244"/>
                  </a:lnTo>
                  <a:cubicBezTo>
                    <a:pt x="1017" y="197"/>
                    <a:pt x="1060" y="154"/>
                    <a:pt x="1123" y="154"/>
                  </a:cubicBezTo>
                  <a:close/>
                  <a:moveTo>
                    <a:pt x="837" y="1"/>
                  </a:moveTo>
                  <a:cubicBezTo>
                    <a:pt x="377" y="1"/>
                    <a:pt x="0" y="377"/>
                    <a:pt x="0" y="837"/>
                  </a:cubicBezTo>
                  <a:lnTo>
                    <a:pt x="0" y="4015"/>
                  </a:lnTo>
                  <a:cubicBezTo>
                    <a:pt x="0" y="4481"/>
                    <a:pt x="196" y="4921"/>
                    <a:pt x="509" y="5249"/>
                  </a:cubicBezTo>
                  <a:cubicBezTo>
                    <a:pt x="837" y="5583"/>
                    <a:pt x="1282" y="5758"/>
                    <a:pt x="1743" y="5758"/>
                  </a:cubicBezTo>
                  <a:cubicBezTo>
                    <a:pt x="2209" y="5758"/>
                    <a:pt x="2649" y="5583"/>
                    <a:pt x="2956" y="5249"/>
                  </a:cubicBezTo>
                  <a:cubicBezTo>
                    <a:pt x="3289" y="4921"/>
                    <a:pt x="3464" y="4481"/>
                    <a:pt x="3464" y="4015"/>
                  </a:cubicBezTo>
                  <a:lnTo>
                    <a:pt x="3464" y="837"/>
                  </a:lnTo>
                  <a:cubicBezTo>
                    <a:pt x="3464" y="377"/>
                    <a:pt x="3109" y="1"/>
                    <a:pt x="2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51"/>
            <p:cNvSpPr/>
            <p:nvPr/>
          </p:nvSpPr>
          <p:spPr>
            <a:xfrm>
              <a:off x="3952914" y="2309481"/>
              <a:ext cx="762013" cy="1248101"/>
            </a:xfrm>
            <a:custGeom>
              <a:avLst/>
              <a:gdLst/>
              <a:ahLst/>
              <a:cxnLst/>
              <a:rect l="l" t="t" r="r" b="b"/>
              <a:pathLst>
                <a:path w="2872" h="4704" extrusionOk="0">
                  <a:moveTo>
                    <a:pt x="2122" y="43"/>
                  </a:moveTo>
                  <a:cubicBezTo>
                    <a:pt x="2188" y="43"/>
                    <a:pt x="2254" y="48"/>
                    <a:pt x="2320" y="69"/>
                  </a:cubicBezTo>
                  <a:cubicBezTo>
                    <a:pt x="2606" y="138"/>
                    <a:pt x="2802" y="403"/>
                    <a:pt x="2829" y="710"/>
                  </a:cubicBezTo>
                  <a:lnTo>
                    <a:pt x="2829" y="954"/>
                  </a:lnTo>
                  <a:lnTo>
                    <a:pt x="2829" y="2167"/>
                  </a:lnTo>
                  <a:lnTo>
                    <a:pt x="2829" y="3205"/>
                  </a:lnTo>
                  <a:cubicBezTo>
                    <a:pt x="2829" y="3401"/>
                    <a:pt x="2802" y="3602"/>
                    <a:pt x="2718" y="3777"/>
                  </a:cubicBezTo>
                  <a:cubicBezTo>
                    <a:pt x="2585" y="4131"/>
                    <a:pt x="2299" y="4417"/>
                    <a:pt x="1966" y="4550"/>
                  </a:cubicBezTo>
                  <a:cubicBezTo>
                    <a:pt x="1791" y="4619"/>
                    <a:pt x="1611" y="4661"/>
                    <a:pt x="1436" y="4661"/>
                  </a:cubicBezTo>
                  <a:cubicBezTo>
                    <a:pt x="1060" y="4661"/>
                    <a:pt x="684" y="4508"/>
                    <a:pt x="446" y="4243"/>
                  </a:cubicBezTo>
                  <a:cubicBezTo>
                    <a:pt x="181" y="3978"/>
                    <a:pt x="48" y="3623"/>
                    <a:pt x="48" y="3268"/>
                  </a:cubicBezTo>
                  <a:lnTo>
                    <a:pt x="48" y="2500"/>
                  </a:lnTo>
                  <a:lnTo>
                    <a:pt x="48" y="1197"/>
                  </a:lnTo>
                  <a:lnTo>
                    <a:pt x="48" y="779"/>
                  </a:lnTo>
                  <a:lnTo>
                    <a:pt x="48" y="710"/>
                  </a:lnTo>
                  <a:cubicBezTo>
                    <a:pt x="48" y="557"/>
                    <a:pt x="91" y="424"/>
                    <a:pt x="181" y="313"/>
                  </a:cubicBezTo>
                  <a:cubicBezTo>
                    <a:pt x="265" y="180"/>
                    <a:pt x="419" y="90"/>
                    <a:pt x="551" y="69"/>
                  </a:cubicBezTo>
                  <a:cubicBezTo>
                    <a:pt x="620" y="48"/>
                    <a:pt x="684" y="48"/>
                    <a:pt x="753" y="48"/>
                  </a:cubicBezTo>
                  <a:lnTo>
                    <a:pt x="1923" y="48"/>
                  </a:lnTo>
                  <a:cubicBezTo>
                    <a:pt x="1989" y="48"/>
                    <a:pt x="2056" y="43"/>
                    <a:pt x="2122" y="43"/>
                  </a:cubicBezTo>
                  <a:close/>
                  <a:moveTo>
                    <a:pt x="718" y="0"/>
                  </a:moveTo>
                  <a:cubicBezTo>
                    <a:pt x="647" y="0"/>
                    <a:pt x="575" y="6"/>
                    <a:pt x="509" y="27"/>
                  </a:cubicBezTo>
                  <a:cubicBezTo>
                    <a:pt x="202" y="117"/>
                    <a:pt x="1" y="382"/>
                    <a:pt x="1" y="689"/>
                  </a:cubicBezTo>
                  <a:lnTo>
                    <a:pt x="1" y="933"/>
                  </a:lnTo>
                  <a:lnTo>
                    <a:pt x="1" y="2188"/>
                  </a:lnTo>
                  <a:lnTo>
                    <a:pt x="1" y="3226"/>
                  </a:lnTo>
                  <a:cubicBezTo>
                    <a:pt x="1" y="3448"/>
                    <a:pt x="22" y="3665"/>
                    <a:pt x="133" y="3867"/>
                  </a:cubicBezTo>
                  <a:cubicBezTo>
                    <a:pt x="265" y="4195"/>
                    <a:pt x="551" y="4486"/>
                    <a:pt x="906" y="4619"/>
                  </a:cubicBezTo>
                  <a:cubicBezTo>
                    <a:pt x="1060" y="4682"/>
                    <a:pt x="1261" y="4703"/>
                    <a:pt x="1436" y="4703"/>
                  </a:cubicBezTo>
                  <a:cubicBezTo>
                    <a:pt x="1812" y="4703"/>
                    <a:pt x="2167" y="4571"/>
                    <a:pt x="2432" y="4306"/>
                  </a:cubicBezTo>
                  <a:cubicBezTo>
                    <a:pt x="2696" y="4041"/>
                    <a:pt x="2871" y="3692"/>
                    <a:pt x="2871" y="3316"/>
                  </a:cubicBezTo>
                  <a:lnTo>
                    <a:pt x="2871" y="2521"/>
                  </a:lnTo>
                  <a:lnTo>
                    <a:pt x="2871" y="1176"/>
                  </a:lnTo>
                  <a:lnTo>
                    <a:pt x="2871" y="752"/>
                  </a:lnTo>
                  <a:lnTo>
                    <a:pt x="2871" y="689"/>
                  </a:lnTo>
                  <a:cubicBezTo>
                    <a:pt x="2871" y="535"/>
                    <a:pt x="2802" y="382"/>
                    <a:pt x="2718" y="271"/>
                  </a:cubicBezTo>
                  <a:cubicBezTo>
                    <a:pt x="2628" y="138"/>
                    <a:pt x="2495" y="69"/>
                    <a:pt x="2342" y="27"/>
                  </a:cubicBezTo>
                  <a:cubicBezTo>
                    <a:pt x="2273" y="6"/>
                    <a:pt x="2209" y="6"/>
                    <a:pt x="2119" y="6"/>
                  </a:cubicBezTo>
                  <a:lnTo>
                    <a:pt x="928" y="6"/>
                  </a:lnTo>
                  <a:cubicBezTo>
                    <a:pt x="861" y="6"/>
                    <a:pt x="790" y="0"/>
                    <a:pt x="718"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51"/>
            <p:cNvSpPr/>
            <p:nvPr/>
          </p:nvSpPr>
          <p:spPr>
            <a:xfrm>
              <a:off x="4141295" y="2462576"/>
              <a:ext cx="386579" cy="878499"/>
            </a:xfrm>
            <a:custGeom>
              <a:avLst/>
              <a:gdLst/>
              <a:ahLst/>
              <a:cxnLst/>
              <a:rect l="l" t="t" r="r" b="b"/>
              <a:pathLst>
                <a:path w="1457" h="3311" extrusionOk="0">
                  <a:moveTo>
                    <a:pt x="583" y="40"/>
                  </a:moveTo>
                  <a:cubicBezTo>
                    <a:pt x="640" y="40"/>
                    <a:pt x="697" y="43"/>
                    <a:pt x="747" y="43"/>
                  </a:cubicBezTo>
                  <a:cubicBezTo>
                    <a:pt x="796" y="43"/>
                    <a:pt x="846" y="41"/>
                    <a:pt x="895" y="41"/>
                  </a:cubicBezTo>
                  <a:cubicBezTo>
                    <a:pt x="1000" y="41"/>
                    <a:pt x="1102" y="51"/>
                    <a:pt x="1192" y="112"/>
                  </a:cubicBezTo>
                  <a:cubicBezTo>
                    <a:pt x="1324" y="202"/>
                    <a:pt x="1388" y="356"/>
                    <a:pt x="1388" y="509"/>
                  </a:cubicBezTo>
                  <a:lnTo>
                    <a:pt x="1388" y="732"/>
                  </a:lnTo>
                  <a:lnTo>
                    <a:pt x="1388" y="1611"/>
                  </a:lnTo>
                  <a:lnTo>
                    <a:pt x="1388" y="2516"/>
                  </a:lnTo>
                  <a:lnTo>
                    <a:pt x="1388" y="2781"/>
                  </a:lnTo>
                  <a:cubicBezTo>
                    <a:pt x="1388" y="2914"/>
                    <a:pt x="1367" y="3025"/>
                    <a:pt x="1277" y="3115"/>
                  </a:cubicBezTo>
                  <a:cubicBezTo>
                    <a:pt x="1192" y="3200"/>
                    <a:pt x="1081" y="3247"/>
                    <a:pt x="970" y="3247"/>
                  </a:cubicBezTo>
                  <a:lnTo>
                    <a:pt x="419" y="3247"/>
                  </a:lnTo>
                  <a:cubicBezTo>
                    <a:pt x="308" y="3221"/>
                    <a:pt x="196" y="3157"/>
                    <a:pt x="133" y="3067"/>
                  </a:cubicBezTo>
                  <a:cubicBezTo>
                    <a:pt x="64" y="2982"/>
                    <a:pt x="43" y="2871"/>
                    <a:pt x="43" y="2760"/>
                  </a:cubicBezTo>
                  <a:lnTo>
                    <a:pt x="43" y="2495"/>
                  </a:lnTo>
                  <a:lnTo>
                    <a:pt x="43" y="1568"/>
                  </a:lnTo>
                  <a:lnTo>
                    <a:pt x="43" y="684"/>
                  </a:lnTo>
                  <a:lnTo>
                    <a:pt x="43" y="509"/>
                  </a:lnTo>
                  <a:cubicBezTo>
                    <a:pt x="43" y="308"/>
                    <a:pt x="154" y="154"/>
                    <a:pt x="329" y="91"/>
                  </a:cubicBezTo>
                  <a:cubicBezTo>
                    <a:pt x="398" y="48"/>
                    <a:pt x="491" y="40"/>
                    <a:pt x="583" y="40"/>
                  </a:cubicBezTo>
                  <a:close/>
                  <a:moveTo>
                    <a:pt x="530" y="1"/>
                  </a:moveTo>
                  <a:cubicBezTo>
                    <a:pt x="461" y="1"/>
                    <a:pt x="371" y="1"/>
                    <a:pt x="308" y="22"/>
                  </a:cubicBezTo>
                  <a:cubicBezTo>
                    <a:pt x="218" y="70"/>
                    <a:pt x="133" y="154"/>
                    <a:pt x="64" y="244"/>
                  </a:cubicBezTo>
                  <a:cubicBezTo>
                    <a:pt x="0" y="334"/>
                    <a:pt x="0" y="440"/>
                    <a:pt x="0" y="552"/>
                  </a:cubicBezTo>
                  <a:lnTo>
                    <a:pt x="0" y="1304"/>
                  </a:lnTo>
                  <a:lnTo>
                    <a:pt x="0" y="2320"/>
                  </a:lnTo>
                  <a:lnTo>
                    <a:pt x="0" y="2824"/>
                  </a:lnTo>
                  <a:cubicBezTo>
                    <a:pt x="0" y="3046"/>
                    <a:pt x="175" y="3247"/>
                    <a:pt x="398" y="3290"/>
                  </a:cubicBezTo>
                  <a:cubicBezTo>
                    <a:pt x="461" y="3311"/>
                    <a:pt x="530" y="3311"/>
                    <a:pt x="572" y="3311"/>
                  </a:cubicBezTo>
                  <a:lnTo>
                    <a:pt x="970" y="3311"/>
                  </a:lnTo>
                  <a:cubicBezTo>
                    <a:pt x="970" y="3311"/>
                    <a:pt x="971" y="3311"/>
                    <a:pt x="972" y="3311"/>
                  </a:cubicBezTo>
                  <a:lnTo>
                    <a:pt x="972" y="3311"/>
                  </a:lnTo>
                  <a:cubicBezTo>
                    <a:pt x="1193" y="3289"/>
                    <a:pt x="1409" y="3135"/>
                    <a:pt x="1430" y="2892"/>
                  </a:cubicBezTo>
                  <a:cubicBezTo>
                    <a:pt x="1457" y="2824"/>
                    <a:pt x="1457" y="2760"/>
                    <a:pt x="1457" y="2691"/>
                  </a:cubicBezTo>
                  <a:lnTo>
                    <a:pt x="1457" y="1876"/>
                  </a:lnTo>
                  <a:lnTo>
                    <a:pt x="1457" y="885"/>
                  </a:lnTo>
                  <a:lnTo>
                    <a:pt x="1457" y="573"/>
                  </a:lnTo>
                  <a:cubicBezTo>
                    <a:pt x="1457" y="488"/>
                    <a:pt x="1457" y="398"/>
                    <a:pt x="1409" y="308"/>
                  </a:cubicBezTo>
                  <a:cubicBezTo>
                    <a:pt x="1346" y="112"/>
                    <a:pt x="1166" y="1"/>
                    <a:pt x="948"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51"/>
            <p:cNvSpPr/>
            <p:nvPr/>
          </p:nvSpPr>
          <p:spPr>
            <a:xfrm>
              <a:off x="4141295" y="2732414"/>
              <a:ext cx="386579" cy="11409"/>
            </a:xfrm>
            <a:custGeom>
              <a:avLst/>
              <a:gdLst/>
              <a:ahLst/>
              <a:cxnLst/>
              <a:rect l="l" t="t" r="r" b="b"/>
              <a:pathLst>
                <a:path w="1457" h="43" extrusionOk="0">
                  <a:moveTo>
                    <a:pt x="22" y="1"/>
                  </a:moveTo>
                  <a:cubicBezTo>
                    <a:pt x="0" y="1"/>
                    <a:pt x="0" y="43"/>
                    <a:pt x="22" y="43"/>
                  </a:cubicBezTo>
                  <a:lnTo>
                    <a:pt x="1430" y="43"/>
                  </a:lnTo>
                  <a:cubicBezTo>
                    <a:pt x="1457" y="43"/>
                    <a:pt x="1457" y="1"/>
                    <a:pt x="1430"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51"/>
            <p:cNvSpPr/>
            <p:nvPr/>
          </p:nvSpPr>
          <p:spPr>
            <a:xfrm>
              <a:off x="4141295" y="3024806"/>
              <a:ext cx="386579" cy="18573"/>
            </a:xfrm>
            <a:custGeom>
              <a:avLst/>
              <a:gdLst/>
              <a:ahLst/>
              <a:cxnLst/>
              <a:rect l="l" t="t" r="r" b="b"/>
              <a:pathLst>
                <a:path w="1457" h="70" extrusionOk="0">
                  <a:moveTo>
                    <a:pt x="22" y="0"/>
                  </a:moveTo>
                  <a:cubicBezTo>
                    <a:pt x="0" y="0"/>
                    <a:pt x="0" y="69"/>
                    <a:pt x="22" y="69"/>
                  </a:cubicBezTo>
                  <a:lnTo>
                    <a:pt x="1430" y="69"/>
                  </a:lnTo>
                  <a:cubicBezTo>
                    <a:pt x="1457" y="69"/>
                    <a:pt x="1457" y="0"/>
                    <a:pt x="1430"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51"/>
            <p:cNvSpPr/>
            <p:nvPr/>
          </p:nvSpPr>
          <p:spPr>
            <a:xfrm>
              <a:off x="4012082" y="1524906"/>
              <a:ext cx="726725" cy="718772"/>
            </a:xfrm>
            <a:custGeom>
              <a:avLst/>
              <a:gdLst/>
              <a:ahLst/>
              <a:cxnLst/>
              <a:rect l="l" t="t" r="r" b="b"/>
              <a:pathLst>
                <a:path w="2739" h="2709" extrusionOk="0">
                  <a:moveTo>
                    <a:pt x="1399" y="0"/>
                  </a:moveTo>
                  <a:cubicBezTo>
                    <a:pt x="998" y="0"/>
                    <a:pt x="587" y="169"/>
                    <a:pt x="328" y="489"/>
                  </a:cubicBezTo>
                  <a:cubicBezTo>
                    <a:pt x="154" y="712"/>
                    <a:pt x="42" y="977"/>
                    <a:pt x="21" y="1241"/>
                  </a:cubicBezTo>
                  <a:cubicBezTo>
                    <a:pt x="0" y="1527"/>
                    <a:pt x="64" y="1813"/>
                    <a:pt x="223" y="2057"/>
                  </a:cubicBezTo>
                  <a:cubicBezTo>
                    <a:pt x="286" y="2147"/>
                    <a:pt x="419" y="2301"/>
                    <a:pt x="419" y="2301"/>
                  </a:cubicBezTo>
                  <a:lnTo>
                    <a:pt x="752" y="2301"/>
                  </a:lnTo>
                  <a:cubicBezTo>
                    <a:pt x="752" y="2301"/>
                    <a:pt x="572" y="2168"/>
                    <a:pt x="487" y="2078"/>
                  </a:cubicBezTo>
                  <a:cubicBezTo>
                    <a:pt x="355" y="1903"/>
                    <a:pt x="265" y="1681"/>
                    <a:pt x="244" y="1437"/>
                  </a:cubicBezTo>
                  <a:cubicBezTo>
                    <a:pt x="223" y="1326"/>
                    <a:pt x="244" y="1194"/>
                    <a:pt x="265" y="1088"/>
                  </a:cubicBezTo>
                  <a:cubicBezTo>
                    <a:pt x="286" y="955"/>
                    <a:pt x="328" y="865"/>
                    <a:pt x="397" y="754"/>
                  </a:cubicBezTo>
                  <a:cubicBezTo>
                    <a:pt x="530" y="558"/>
                    <a:pt x="705" y="399"/>
                    <a:pt x="906" y="315"/>
                  </a:cubicBezTo>
                  <a:cubicBezTo>
                    <a:pt x="1055" y="238"/>
                    <a:pt x="1217" y="204"/>
                    <a:pt x="1382" y="204"/>
                  </a:cubicBezTo>
                  <a:cubicBezTo>
                    <a:pt x="1458" y="204"/>
                    <a:pt x="1534" y="211"/>
                    <a:pt x="1610" y="225"/>
                  </a:cubicBezTo>
                  <a:cubicBezTo>
                    <a:pt x="2076" y="315"/>
                    <a:pt x="2426" y="712"/>
                    <a:pt x="2516" y="1173"/>
                  </a:cubicBezTo>
                  <a:cubicBezTo>
                    <a:pt x="2516" y="1220"/>
                    <a:pt x="2537" y="1284"/>
                    <a:pt x="2537" y="1353"/>
                  </a:cubicBezTo>
                  <a:cubicBezTo>
                    <a:pt x="2516" y="1591"/>
                    <a:pt x="2447" y="1813"/>
                    <a:pt x="2315" y="2036"/>
                  </a:cubicBezTo>
                  <a:cubicBezTo>
                    <a:pt x="2251" y="2099"/>
                    <a:pt x="2161" y="2211"/>
                    <a:pt x="2076" y="2253"/>
                  </a:cubicBezTo>
                  <a:cubicBezTo>
                    <a:pt x="2029" y="2301"/>
                    <a:pt x="1986" y="2322"/>
                    <a:pt x="1944" y="2364"/>
                  </a:cubicBezTo>
                  <a:cubicBezTo>
                    <a:pt x="1896" y="2364"/>
                    <a:pt x="1875" y="2385"/>
                    <a:pt x="1854" y="2385"/>
                  </a:cubicBezTo>
                  <a:cubicBezTo>
                    <a:pt x="1833" y="2412"/>
                    <a:pt x="1811" y="2412"/>
                    <a:pt x="1785" y="2433"/>
                  </a:cubicBezTo>
                  <a:cubicBezTo>
                    <a:pt x="1635" y="2481"/>
                    <a:pt x="1464" y="2510"/>
                    <a:pt x="1300" y="2510"/>
                  </a:cubicBezTo>
                  <a:cubicBezTo>
                    <a:pt x="1175" y="2510"/>
                    <a:pt x="1054" y="2493"/>
                    <a:pt x="948" y="2454"/>
                  </a:cubicBezTo>
                  <a:lnTo>
                    <a:pt x="572" y="2454"/>
                  </a:lnTo>
                  <a:cubicBezTo>
                    <a:pt x="805" y="2620"/>
                    <a:pt x="1069" y="2709"/>
                    <a:pt x="1353" y="2709"/>
                  </a:cubicBezTo>
                  <a:cubicBezTo>
                    <a:pt x="1451" y="2709"/>
                    <a:pt x="1551" y="2698"/>
                    <a:pt x="1653" y="2677"/>
                  </a:cubicBezTo>
                  <a:cubicBezTo>
                    <a:pt x="2182" y="2565"/>
                    <a:pt x="2627" y="2121"/>
                    <a:pt x="2712" y="1570"/>
                  </a:cubicBezTo>
                  <a:cubicBezTo>
                    <a:pt x="2738" y="1506"/>
                    <a:pt x="2738" y="1416"/>
                    <a:pt x="2738" y="1353"/>
                  </a:cubicBezTo>
                  <a:cubicBezTo>
                    <a:pt x="2738" y="775"/>
                    <a:pt x="2383" y="267"/>
                    <a:pt x="1833" y="71"/>
                  </a:cubicBezTo>
                  <a:cubicBezTo>
                    <a:pt x="1695" y="24"/>
                    <a:pt x="1547" y="0"/>
                    <a:pt x="13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58" name="Google Shape;3158;p51"/>
          <p:cNvGrpSpPr/>
          <p:nvPr/>
        </p:nvGrpSpPr>
        <p:grpSpPr>
          <a:xfrm flipH="1">
            <a:off x="7262181" y="273658"/>
            <a:ext cx="2832334" cy="1423171"/>
            <a:chOff x="1997175" y="3512155"/>
            <a:chExt cx="1978025" cy="993765"/>
          </a:xfrm>
        </p:grpSpPr>
        <p:sp>
          <p:nvSpPr>
            <p:cNvPr id="3159" name="Google Shape;3159;p51"/>
            <p:cNvSpPr/>
            <p:nvPr/>
          </p:nvSpPr>
          <p:spPr>
            <a:xfrm>
              <a:off x="3152865" y="3512155"/>
              <a:ext cx="822336" cy="478175"/>
            </a:xfrm>
            <a:custGeom>
              <a:avLst/>
              <a:gdLst/>
              <a:ahLst/>
              <a:cxnLst/>
              <a:rect l="l" t="t" r="r" b="b"/>
              <a:pathLst>
                <a:path w="10726" h="6237" extrusionOk="0">
                  <a:moveTo>
                    <a:pt x="6789" y="1"/>
                  </a:moveTo>
                  <a:cubicBezTo>
                    <a:pt x="6694" y="1"/>
                    <a:pt x="6595" y="11"/>
                    <a:pt x="6488" y="33"/>
                  </a:cubicBezTo>
                  <a:cubicBezTo>
                    <a:pt x="5715" y="208"/>
                    <a:pt x="837" y="2724"/>
                    <a:pt x="837" y="2724"/>
                  </a:cubicBezTo>
                  <a:lnTo>
                    <a:pt x="0" y="4906"/>
                  </a:lnTo>
                  <a:lnTo>
                    <a:pt x="726" y="5811"/>
                  </a:lnTo>
                  <a:cubicBezTo>
                    <a:pt x="726" y="5811"/>
                    <a:pt x="1054" y="6237"/>
                    <a:pt x="1205" y="6237"/>
                  </a:cubicBezTo>
                  <a:cubicBezTo>
                    <a:pt x="1216" y="6237"/>
                    <a:pt x="1225" y="6234"/>
                    <a:pt x="1234" y="6230"/>
                  </a:cubicBezTo>
                  <a:cubicBezTo>
                    <a:pt x="1388" y="6187"/>
                    <a:pt x="2998" y="5769"/>
                    <a:pt x="2998" y="5769"/>
                  </a:cubicBezTo>
                  <a:lnTo>
                    <a:pt x="5800" y="5261"/>
                  </a:lnTo>
                  <a:lnTo>
                    <a:pt x="8977" y="5239"/>
                  </a:lnTo>
                  <a:lnTo>
                    <a:pt x="10105" y="5594"/>
                  </a:lnTo>
                  <a:cubicBezTo>
                    <a:pt x="10105" y="5594"/>
                    <a:pt x="10251" y="5663"/>
                    <a:pt x="10382" y="5663"/>
                  </a:cubicBezTo>
                  <a:cubicBezTo>
                    <a:pt x="10447" y="5663"/>
                    <a:pt x="10508" y="5646"/>
                    <a:pt x="10545" y="5594"/>
                  </a:cubicBezTo>
                  <a:cubicBezTo>
                    <a:pt x="10656" y="5435"/>
                    <a:pt x="10725" y="3518"/>
                    <a:pt x="10545" y="3031"/>
                  </a:cubicBezTo>
                  <a:cubicBezTo>
                    <a:pt x="10349" y="2549"/>
                    <a:pt x="9862" y="1532"/>
                    <a:pt x="8760" y="912"/>
                  </a:cubicBezTo>
                  <a:cubicBezTo>
                    <a:pt x="7807" y="402"/>
                    <a:pt x="7380" y="1"/>
                    <a:pt x="67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51"/>
            <p:cNvSpPr/>
            <p:nvPr/>
          </p:nvSpPr>
          <p:spPr>
            <a:xfrm>
              <a:off x="3117137" y="3646554"/>
              <a:ext cx="834066" cy="355431"/>
            </a:xfrm>
            <a:custGeom>
              <a:avLst/>
              <a:gdLst/>
              <a:ahLst/>
              <a:cxnLst/>
              <a:rect l="l" t="t" r="r" b="b"/>
              <a:pathLst>
                <a:path w="10879" h="4636" extrusionOk="0">
                  <a:moveTo>
                    <a:pt x="6088" y="0"/>
                  </a:moveTo>
                  <a:cubicBezTo>
                    <a:pt x="6033" y="0"/>
                    <a:pt x="6001" y="2"/>
                    <a:pt x="6001" y="2"/>
                  </a:cubicBezTo>
                  <a:lnTo>
                    <a:pt x="1457" y="2385"/>
                  </a:lnTo>
                  <a:cubicBezTo>
                    <a:pt x="1457" y="2385"/>
                    <a:pt x="1324" y="3418"/>
                    <a:pt x="1457" y="3465"/>
                  </a:cubicBezTo>
                  <a:cubicBezTo>
                    <a:pt x="1589" y="3508"/>
                    <a:pt x="0" y="4636"/>
                    <a:pt x="0" y="4636"/>
                  </a:cubicBezTo>
                  <a:cubicBezTo>
                    <a:pt x="0" y="4636"/>
                    <a:pt x="2849" y="4371"/>
                    <a:pt x="3379" y="4344"/>
                  </a:cubicBezTo>
                  <a:cubicBezTo>
                    <a:pt x="3909" y="4323"/>
                    <a:pt x="5715" y="3682"/>
                    <a:pt x="6160" y="3661"/>
                  </a:cubicBezTo>
                  <a:cubicBezTo>
                    <a:pt x="6317" y="3654"/>
                    <a:pt x="6512" y="3644"/>
                    <a:pt x="6755" y="3644"/>
                  </a:cubicBezTo>
                  <a:cubicBezTo>
                    <a:pt x="7225" y="3644"/>
                    <a:pt x="7873" y="3681"/>
                    <a:pt x="8760" y="3841"/>
                  </a:cubicBezTo>
                  <a:cubicBezTo>
                    <a:pt x="9397" y="3944"/>
                    <a:pt x="9861" y="3989"/>
                    <a:pt x="10186" y="3989"/>
                  </a:cubicBezTo>
                  <a:cubicBezTo>
                    <a:pt x="10547" y="3989"/>
                    <a:pt x="10735" y="3933"/>
                    <a:pt x="10794" y="3841"/>
                  </a:cubicBezTo>
                  <a:cubicBezTo>
                    <a:pt x="10879" y="3661"/>
                    <a:pt x="7749" y="1940"/>
                    <a:pt x="7568" y="1696"/>
                  </a:cubicBezTo>
                  <a:cubicBezTo>
                    <a:pt x="7372" y="1479"/>
                    <a:pt x="7219" y="902"/>
                    <a:pt x="7219" y="441"/>
                  </a:cubicBezTo>
                  <a:cubicBezTo>
                    <a:pt x="7219" y="34"/>
                    <a:pt x="6367" y="0"/>
                    <a:pt x="60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51"/>
            <p:cNvSpPr/>
            <p:nvPr/>
          </p:nvSpPr>
          <p:spPr>
            <a:xfrm>
              <a:off x="3663702" y="3664571"/>
              <a:ext cx="263276" cy="262126"/>
            </a:xfrm>
            <a:custGeom>
              <a:avLst/>
              <a:gdLst/>
              <a:ahLst/>
              <a:cxnLst/>
              <a:rect l="l" t="t" r="r" b="b"/>
              <a:pathLst>
                <a:path w="3434" h="3419" extrusionOk="0">
                  <a:moveTo>
                    <a:pt x="27" y="1"/>
                  </a:moveTo>
                  <a:cubicBezTo>
                    <a:pt x="0" y="1"/>
                    <a:pt x="3" y="53"/>
                    <a:pt x="21" y="53"/>
                  </a:cubicBezTo>
                  <a:cubicBezTo>
                    <a:pt x="725" y="248"/>
                    <a:pt x="1414" y="450"/>
                    <a:pt x="2076" y="715"/>
                  </a:cubicBezTo>
                  <a:cubicBezTo>
                    <a:pt x="2208" y="778"/>
                    <a:pt x="2383" y="826"/>
                    <a:pt x="2494" y="911"/>
                  </a:cubicBezTo>
                  <a:cubicBezTo>
                    <a:pt x="2579" y="979"/>
                    <a:pt x="2606" y="1091"/>
                    <a:pt x="2648" y="1197"/>
                  </a:cubicBezTo>
                  <a:cubicBezTo>
                    <a:pt x="2802" y="1620"/>
                    <a:pt x="2934" y="2039"/>
                    <a:pt x="3066" y="2457"/>
                  </a:cubicBezTo>
                  <a:cubicBezTo>
                    <a:pt x="3153" y="2697"/>
                    <a:pt x="3227" y="2954"/>
                    <a:pt x="3296" y="3201"/>
                  </a:cubicBezTo>
                  <a:lnTo>
                    <a:pt x="3296" y="3201"/>
                  </a:lnTo>
                  <a:cubicBezTo>
                    <a:pt x="3005" y="2776"/>
                    <a:pt x="2715" y="2356"/>
                    <a:pt x="2404" y="1949"/>
                  </a:cubicBezTo>
                  <a:cubicBezTo>
                    <a:pt x="2272" y="1774"/>
                    <a:pt x="2140" y="1530"/>
                    <a:pt x="1965" y="1377"/>
                  </a:cubicBezTo>
                  <a:cubicBezTo>
                    <a:pt x="1875" y="1308"/>
                    <a:pt x="1742" y="1265"/>
                    <a:pt x="1631" y="1223"/>
                  </a:cubicBezTo>
                  <a:cubicBezTo>
                    <a:pt x="1456" y="1154"/>
                    <a:pt x="1255" y="1112"/>
                    <a:pt x="1080" y="1043"/>
                  </a:cubicBezTo>
                  <a:cubicBezTo>
                    <a:pt x="794" y="979"/>
                    <a:pt x="508" y="889"/>
                    <a:pt x="222" y="826"/>
                  </a:cubicBezTo>
                  <a:cubicBezTo>
                    <a:pt x="175" y="826"/>
                    <a:pt x="153" y="868"/>
                    <a:pt x="196" y="889"/>
                  </a:cubicBezTo>
                  <a:cubicBezTo>
                    <a:pt x="418" y="932"/>
                    <a:pt x="662" y="1001"/>
                    <a:pt x="884" y="1064"/>
                  </a:cubicBezTo>
                  <a:cubicBezTo>
                    <a:pt x="1213" y="1154"/>
                    <a:pt x="1568" y="1223"/>
                    <a:pt x="1875" y="1398"/>
                  </a:cubicBezTo>
                  <a:cubicBezTo>
                    <a:pt x="2050" y="1509"/>
                    <a:pt x="2208" y="1753"/>
                    <a:pt x="2341" y="1927"/>
                  </a:cubicBezTo>
                  <a:cubicBezTo>
                    <a:pt x="2537" y="2235"/>
                    <a:pt x="2759" y="2521"/>
                    <a:pt x="2955" y="2833"/>
                  </a:cubicBezTo>
                  <a:cubicBezTo>
                    <a:pt x="3088" y="3029"/>
                    <a:pt x="3220" y="3209"/>
                    <a:pt x="3352" y="3405"/>
                  </a:cubicBezTo>
                  <a:cubicBezTo>
                    <a:pt x="3361" y="3414"/>
                    <a:pt x="3378" y="3419"/>
                    <a:pt x="3393" y="3419"/>
                  </a:cubicBezTo>
                  <a:cubicBezTo>
                    <a:pt x="3415" y="3419"/>
                    <a:pt x="3434" y="3409"/>
                    <a:pt x="3421" y="3384"/>
                  </a:cubicBezTo>
                  <a:cubicBezTo>
                    <a:pt x="3199" y="2653"/>
                    <a:pt x="2976" y="1927"/>
                    <a:pt x="2712" y="1223"/>
                  </a:cubicBezTo>
                  <a:cubicBezTo>
                    <a:pt x="2669" y="1112"/>
                    <a:pt x="2648" y="979"/>
                    <a:pt x="2579" y="911"/>
                  </a:cubicBezTo>
                  <a:cubicBezTo>
                    <a:pt x="2516" y="826"/>
                    <a:pt x="2383" y="778"/>
                    <a:pt x="2293" y="736"/>
                  </a:cubicBezTo>
                  <a:cubicBezTo>
                    <a:pt x="1875" y="561"/>
                    <a:pt x="1456" y="429"/>
                    <a:pt x="1017" y="296"/>
                  </a:cubicBezTo>
                  <a:cubicBezTo>
                    <a:pt x="704" y="185"/>
                    <a:pt x="376" y="95"/>
                    <a:pt x="42" y="5"/>
                  </a:cubicBezTo>
                  <a:cubicBezTo>
                    <a:pt x="37" y="2"/>
                    <a:pt x="32" y="1"/>
                    <a:pt x="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51"/>
            <p:cNvSpPr/>
            <p:nvPr/>
          </p:nvSpPr>
          <p:spPr>
            <a:xfrm>
              <a:off x="3660405" y="3594496"/>
              <a:ext cx="287273" cy="353284"/>
            </a:xfrm>
            <a:custGeom>
              <a:avLst/>
              <a:gdLst/>
              <a:ahLst/>
              <a:cxnLst/>
              <a:rect l="l" t="t" r="r" b="b"/>
              <a:pathLst>
                <a:path w="3747" h="4608" extrusionOk="0">
                  <a:moveTo>
                    <a:pt x="151" y="1"/>
                  </a:moveTo>
                  <a:cubicBezTo>
                    <a:pt x="136" y="1"/>
                    <a:pt x="118" y="7"/>
                    <a:pt x="106" y="18"/>
                  </a:cubicBezTo>
                  <a:cubicBezTo>
                    <a:pt x="0" y="500"/>
                    <a:pt x="0" y="988"/>
                    <a:pt x="106" y="1448"/>
                  </a:cubicBezTo>
                  <a:cubicBezTo>
                    <a:pt x="154" y="1740"/>
                    <a:pt x="218" y="2068"/>
                    <a:pt x="371" y="2312"/>
                  </a:cubicBezTo>
                  <a:cubicBezTo>
                    <a:pt x="504" y="2508"/>
                    <a:pt x="726" y="2640"/>
                    <a:pt x="927" y="2751"/>
                  </a:cubicBezTo>
                  <a:cubicBezTo>
                    <a:pt x="1611" y="3127"/>
                    <a:pt x="2273" y="3567"/>
                    <a:pt x="2913" y="3991"/>
                  </a:cubicBezTo>
                  <a:cubicBezTo>
                    <a:pt x="3088" y="4097"/>
                    <a:pt x="3242" y="4208"/>
                    <a:pt x="3417" y="4319"/>
                  </a:cubicBezTo>
                  <a:cubicBezTo>
                    <a:pt x="3464" y="4361"/>
                    <a:pt x="3528" y="4409"/>
                    <a:pt x="3597" y="4451"/>
                  </a:cubicBezTo>
                  <a:cubicBezTo>
                    <a:pt x="3597" y="4451"/>
                    <a:pt x="3681" y="4541"/>
                    <a:pt x="3660" y="4541"/>
                  </a:cubicBezTo>
                  <a:cubicBezTo>
                    <a:pt x="3654" y="4539"/>
                    <a:pt x="3649" y="4537"/>
                    <a:pt x="3644" y="4537"/>
                  </a:cubicBezTo>
                  <a:cubicBezTo>
                    <a:pt x="3613" y="4537"/>
                    <a:pt x="3603" y="4587"/>
                    <a:pt x="3639" y="4605"/>
                  </a:cubicBezTo>
                  <a:cubicBezTo>
                    <a:pt x="3645" y="4607"/>
                    <a:pt x="3651" y="4608"/>
                    <a:pt x="3657" y="4608"/>
                  </a:cubicBezTo>
                  <a:cubicBezTo>
                    <a:pt x="3715" y="4608"/>
                    <a:pt x="3746" y="4516"/>
                    <a:pt x="3708" y="4473"/>
                  </a:cubicBezTo>
                  <a:cubicBezTo>
                    <a:pt x="3681" y="4409"/>
                    <a:pt x="3575" y="4340"/>
                    <a:pt x="3507" y="4319"/>
                  </a:cubicBezTo>
                  <a:cubicBezTo>
                    <a:pt x="3178" y="4075"/>
                    <a:pt x="2845" y="3858"/>
                    <a:pt x="2516" y="3657"/>
                  </a:cubicBezTo>
                  <a:cubicBezTo>
                    <a:pt x="2161" y="3435"/>
                    <a:pt x="1828" y="3217"/>
                    <a:pt x="1499" y="3016"/>
                  </a:cubicBezTo>
                  <a:cubicBezTo>
                    <a:pt x="1060" y="2730"/>
                    <a:pt x="482" y="2577"/>
                    <a:pt x="329" y="2026"/>
                  </a:cubicBezTo>
                  <a:cubicBezTo>
                    <a:pt x="196" y="1629"/>
                    <a:pt x="64" y="1210"/>
                    <a:pt x="85" y="786"/>
                  </a:cubicBezTo>
                  <a:cubicBezTo>
                    <a:pt x="85" y="548"/>
                    <a:pt x="133" y="283"/>
                    <a:pt x="175" y="40"/>
                  </a:cubicBezTo>
                  <a:cubicBezTo>
                    <a:pt x="187" y="12"/>
                    <a:pt x="172" y="1"/>
                    <a:pt x="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51"/>
            <p:cNvSpPr/>
            <p:nvPr/>
          </p:nvSpPr>
          <p:spPr>
            <a:xfrm>
              <a:off x="1997175" y="3720922"/>
              <a:ext cx="1282417" cy="784999"/>
            </a:xfrm>
            <a:custGeom>
              <a:avLst/>
              <a:gdLst/>
              <a:ahLst/>
              <a:cxnLst/>
              <a:rect l="l" t="t" r="r" b="b"/>
              <a:pathLst>
                <a:path w="16727" h="10239" extrusionOk="0">
                  <a:moveTo>
                    <a:pt x="15911" y="1"/>
                  </a:moveTo>
                  <a:lnTo>
                    <a:pt x="727" y="3533"/>
                  </a:lnTo>
                  <a:cubicBezTo>
                    <a:pt x="727" y="3533"/>
                    <a:pt x="1" y="6023"/>
                    <a:pt x="727" y="7876"/>
                  </a:cubicBezTo>
                  <a:cubicBezTo>
                    <a:pt x="1479" y="9730"/>
                    <a:pt x="2713" y="10238"/>
                    <a:pt x="2713" y="10238"/>
                  </a:cubicBezTo>
                  <a:lnTo>
                    <a:pt x="16308" y="3507"/>
                  </a:lnTo>
                  <a:lnTo>
                    <a:pt x="16727" y="1632"/>
                  </a:lnTo>
                  <a:lnTo>
                    <a:pt x="159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Subtitle 4">
            <a:extLst>
              <a:ext uri="{FF2B5EF4-FFF2-40B4-BE49-F238E27FC236}">
                <a16:creationId xmlns:a16="http://schemas.microsoft.com/office/drawing/2014/main" id="{5BFE3348-3FAD-AB8E-BD0E-9F145304BEC7}"/>
              </a:ext>
            </a:extLst>
          </p:cNvPr>
          <p:cNvSpPr>
            <a:spLocks noGrp="1"/>
          </p:cNvSpPr>
          <p:nvPr>
            <p:ph type="subTitle" idx="1"/>
          </p:nvPr>
        </p:nvSpPr>
        <p:spPr>
          <a:xfrm>
            <a:off x="906236" y="393626"/>
            <a:ext cx="6219447" cy="2635324"/>
          </a:xfrm>
        </p:spPr>
        <p:txBody>
          <a:bodyPr/>
          <a:lstStyle/>
          <a:p>
            <a:r>
              <a:rPr lang="en-IN" sz="2400" dirty="0">
                <a:latin typeface="Palatino Linotype" panose="02040502050505030304" pitchFamily="18" charset="0"/>
                <a:hlinkClick r:id="rId3"/>
              </a:rPr>
              <a:t>https://www.researchgate.net/publication/353174644_Car_Rental_System</a:t>
            </a:r>
            <a:endParaRPr lang="en-IN" sz="2400" dirty="0">
              <a:latin typeface="Palatino Linotype" panose="02040502050505030304" pitchFamily="18" charset="0"/>
            </a:endParaRPr>
          </a:p>
          <a:p>
            <a:endParaRPr lang="en-IN" sz="2400" dirty="0">
              <a:latin typeface="Palatino Linotype" panose="02040502050505030304" pitchFamily="18" charset="0"/>
            </a:endParaRPr>
          </a:p>
          <a:p>
            <a:pPr algn="l"/>
            <a:r>
              <a:rPr lang="en-IN" sz="2400" dirty="0">
                <a:latin typeface="Palatino Linotype" panose="02040502050505030304" pitchFamily="18" charset="0"/>
                <a:hlinkClick r:id="rId4"/>
              </a:rPr>
              <a:t>https://www.sciencegate.app/keyword/1858321</a:t>
            </a:r>
            <a:endParaRPr lang="en-IN" sz="2400" dirty="0">
              <a:latin typeface="Palatino Linotype" panose="02040502050505030304" pitchFamily="18" charset="0"/>
            </a:endParaRPr>
          </a:p>
        </p:txBody>
      </p:sp>
    </p:spTree>
    <p:extLst>
      <p:ext uri="{BB962C8B-B14F-4D97-AF65-F5344CB8AC3E}">
        <p14:creationId xmlns:p14="http://schemas.microsoft.com/office/powerpoint/2010/main" val="948088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Google Shape;751;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752" name="Google Shape;752;p32"/>
          <p:cNvSpPr txBox="1">
            <a:spLocks noGrp="1"/>
          </p:cNvSpPr>
          <p:nvPr>
            <p:ph type="title" idx="7"/>
          </p:nvPr>
        </p:nvSpPr>
        <p:spPr>
          <a:xfrm>
            <a:off x="999275" y="1305550"/>
            <a:ext cx="7347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08</a:t>
            </a:r>
            <a:endParaRPr dirty="0"/>
          </a:p>
        </p:txBody>
      </p:sp>
      <p:sp>
        <p:nvSpPr>
          <p:cNvPr id="753" name="Google Shape;753;p32"/>
          <p:cNvSpPr txBox="1">
            <a:spLocks noGrp="1"/>
          </p:cNvSpPr>
          <p:nvPr>
            <p:ph type="title" idx="8"/>
          </p:nvPr>
        </p:nvSpPr>
        <p:spPr>
          <a:xfrm>
            <a:off x="7460725" y="1341412"/>
            <a:ext cx="7347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11</a:t>
            </a:r>
            <a:endParaRPr dirty="0"/>
          </a:p>
        </p:txBody>
      </p:sp>
      <p:sp>
        <p:nvSpPr>
          <p:cNvPr id="754" name="Google Shape;754;p32"/>
          <p:cNvSpPr txBox="1">
            <a:spLocks noGrp="1"/>
          </p:cNvSpPr>
          <p:nvPr>
            <p:ph type="title" idx="9"/>
          </p:nvPr>
        </p:nvSpPr>
        <p:spPr>
          <a:xfrm>
            <a:off x="3284929" y="1323625"/>
            <a:ext cx="7347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09</a:t>
            </a:r>
            <a:endParaRPr dirty="0"/>
          </a:p>
        </p:txBody>
      </p:sp>
      <p:sp>
        <p:nvSpPr>
          <p:cNvPr id="755" name="Google Shape;755;p32"/>
          <p:cNvSpPr txBox="1">
            <a:spLocks noGrp="1"/>
          </p:cNvSpPr>
          <p:nvPr>
            <p:ph type="title" idx="13"/>
          </p:nvPr>
        </p:nvSpPr>
        <p:spPr>
          <a:xfrm>
            <a:off x="2152025" y="2907430"/>
            <a:ext cx="7347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12</a:t>
            </a:r>
            <a:endParaRPr dirty="0"/>
          </a:p>
        </p:txBody>
      </p:sp>
      <p:sp>
        <p:nvSpPr>
          <p:cNvPr id="756" name="Google Shape;756;p32"/>
          <p:cNvSpPr txBox="1">
            <a:spLocks noGrp="1"/>
          </p:cNvSpPr>
          <p:nvPr>
            <p:ph type="title" idx="14"/>
          </p:nvPr>
        </p:nvSpPr>
        <p:spPr>
          <a:xfrm>
            <a:off x="5522575" y="1341412"/>
            <a:ext cx="7347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10</a:t>
            </a:r>
            <a:endParaRPr dirty="0"/>
          </a:p>
        </p:txBody>
      </p:sp>
      <p:sp>
        <p:nvSpPr>
          <p:cNvPr id="757" name="Google Shape;757;p32"/>
          <p:cNvSpPr txBox="1">
            <a:spLocks noGrp="1"/>
          </p:cNvSpPr>
          <p:nvPr>
            <p:ph type="title" idx="15"/>
          </p:nvPr>
        </p:nvSpPr>
        <p:spPr>
          <a:xfrm>
            <a:off x="4420525" y="2908374"/>
            <a:ext cx="7347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13</a:t>
            </a:r>
            <a:endParaRPr dirty="0"/>
          </a:p>
        </p:txBody>
      </p:sp>
      <p:sp>
        <p:nvSpPr>
          <p:cNvPr id="758" name="Google Shape;758;p32"/>
          <p:cNvSpPr txBox="1">
            <a:spLocks noGrp="1"/>
          </p:cNvSpPr>
          <p:nvPr>
            <p:ph type="subTitle" idx="4"/>
          </p:nvPr>
        </p:nvSpPr>
        <p:spPr>
          <a:xfrm>
            <a:off x="213875" y="2105457"/>
            <a:ext cx="2305500" cy="71922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Testing and</a:t>
            </a:r>
          </a:p>
          <a:p>
            <a:pPr marL="0" lvl="0" indent="0" algn="ctr" rtl="0">
              <a:spcBef>
                <a:spcPts val="0"/>
              </a:spcBef>
              <a:spcAft>
                <a:spcPts val="0"/>
              </a:spcAft>
              <a:buNone/>
            </a:pPr>
            <a:r>
              <a:rPr lang="en-IN" dirty="0"/>
              <a:t>Implementation</a:t>
            </a:r>
          </a:p>
          <a:p>
            <a:pPr marL="0" lvl="0" indent="0" algn="ctr" rtl="0">
              <a:spcBef>
                <a:spcPts val="0"/>
              </a:spcBef>
              <a:spcAft>
                <a:spcPts val="0"/>
              </a:spcAft>
              <a:buNone/>
            </a:pPr>
            <a:endParaRPr dirty="0"/>
          </a:p>
        </p:txBody>
      </p:sp>
      <p:sp>
        <p:nvSpPr>
          <p:cNvPr id="759" name="Google Shape;759;p32"/>
          <p:cNvSpPr txBox="1">
            <a:spLocks noGrp="1"/>
          </p:cNvSpPr>
          <p:nvPr>
            <p:ph type="subTitle" idx="5"/>
          </p:nvPr>
        </p:nvSpPr>
        <p:spPr>
          <a:xfrm>
            <a:off x="2499529" y="2204629"/>
            <a:ext cx="2305500" cy="572700"/>
          </a:xfrm>
          <a:prstGeom prst="rect">
            <a:avLst/>
          </a:prstGeom>
        </p:spPr>
        <p:txBody>
          <a:bodyPr spcFirstLastPara="1" wrap="square" lIns="91425" tIns="91425" rIns="91425" bIns="91425" anchor="t" anchorCtr="0">
            <a:noAutofit/>
          </a:bodyPr>
          <a:lstStyle/>
          <a:p>
            <a:pPr marL="0" indent="0"/>
            <a:r>
              <a:rPr lang="en-IN" dirty="0"/>
              <a:t>Data Collection</a:t>
            </a:r>
          </a:p>
        </p:txBody>
      </p:sp>
      <p:sp>
        <p:nvSpPr>
          <p:cNvPr id="760" name="Google Shape;760;p32"/>
          <p:cNvSpPr txBox="1">
            <a:spLocks noGrp="1"/>
          </p:cNvSpPr>
          <p:nvPr>
            <p:ph type="subTitle" idx="6"/>
          </p:nvPr>
        </p:nvSpPr>
        <p:spPr>
          <a:xfrm>
            <a:off x="4737175" y="2179041"/>
            <a:ext cx="2305500" cy="71922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Findings and </a:t>
            </a:r>
          </a:p>
          <a:p>
            <a:pPr marL="0" lvl="0" indent="0" algn="ctr" rtl="0">
              <a:spcBef>
                <a:spcPts val="0"/>
              </a:spcBef>
              <a:spcAft>
                <a:spcPts val="0"/>
              </a:spcAft>
              <a:buNone/>
            </a:pPr>
            <a:r>
              <a:rPr lang="en-IN" dirty="0"/>
              <a:t>Results</a:t>
            </a:r>
          </a:p>
          <a:p>
            <a:pPr marL="0" lvl="0" indent="0" algn="ctr" rtl="0">
              <a:spcBef>
                <a:spcPts val="0"/>
              </a:spcBef>
              <a:spcAft>
                <a:spcPts val="0"/>
              </a:spcAft>
              <a:buNone/>
            </a:pPr>
            <a:endParaRPr dirty="0"/>
          </a:p>
        </p:txBody>
      </p:sp>
      <p:sp>
        <p:nvSpPr>
          <p:cNvPr id="761" name="Google Shape;761;p32"/>
          <p:cNvSpPr txBox="1">
            <a:spLocks noGrp="1"/>
          </p:cNvSpPr>
          <p:nvPr>
            <p:ph type="subTitle" idx="1"/>
          </p:nvPr>
        </p:nvSpPr>
        <p:spPr>
          <a:xfrm>
            <a:off x="6952868" y="2179041"/>
            <a:ext cx="1887450" cy="781818"/>
          </a:xfrm>
          <a:prstGeom prst="rect">
            <a:avLst/>
          </a:prstGeom>
        </p:spPr>
        <p:txBody>
          <a:bodyPr spcFirstLastPara="1" wrap="square" lIns="91425" tIns="91425" rIns="91425" bIns="91425" anchor="t" anchorCtr="0">
            <a:noAutofit/>
          </a:bodyPr>
          <a:lstStyle/>
          <a:p>
            <a:pPr marL="0" indent="0"/>
            <a:r>
              <a:rPr lang="en-IN" dirty="0"/>
              <a:t>Applications</a:t>
            </a:r>
          </a:p>
          <a:p>
            <a:pPr marL="0" lvl="0" indent="0" algn="ctr" rtl="0">
              <a:spcBef>
                <a:spcPts val="0"/>
              </a:spcBef>
              <a:spcAft>
                <a:spcPts val="0"/>
              </a:spcAft>
              <a:buNone/>
            </a:pPr>
            <a:endParaRPr dirty="0"/>
          </a:p>
        </p:txBody>
      </p:sp>
      <p:sp>
        <p:nvSpPr>
          <p:cNvPr id="762" name="Google Shape;762;p32"/>
          <p:cNvSpPr txBox="1">
            <a:spLocks noGrp="1"/>
          </p:cNvSpPr>
          <p:nvPr>
            <p:ph type="subTitle" idx="2"/>
          </p:nvPr>
        </p:nvSpPr>
        <p:spPr>
          <a:xfrm>
            <a:off x="1481100" y="3801242"/>
            <a:ext cx="2305500" cy="394500"/>
          </a:xfrm>
          <a:prstGeom prst="rect">
            <a:avLst/>
          </a:prstGeom>
        </p:spPr>
        <p:txBody>
          <a:bodyPr spcFirstLastPara="1" wrap="square" lIns="91425" tIns="91425" rIns="91425" bIns="91425" anchor="t" anchorCtr="0">
            <a:noAutofit/>
          </a:bodyPr>
          <a:lstStyle/>
          <a:p>
            <a:pPr marL="0" indent="0"/>
            <a:r>
              <a:rPr lang="en-IN" dirty="0"/>
              <a:t>Conclusion</a:t>
            </a:r>
          </a:p>
          <a:p>
            <a:pPr marL="0" lvl="0" indent="0" algn="ctr" rtl="0">
              <a:spcBef>
                <a:spcPts val="0"/>
              </a:spcBef>
              <a:spcAft>
                <a:spcPts val="0"/>
              </a:spcAft>
              <a:buNone/>
            </a:pPr>
            <a:endParaRPr dirty="0"/>
          </a:p>
        </p:txBody>
      </p:sp>
      <p:sp>
        <p:nvSpPr>
          <p:cNvPr id="763" name="Google Shape;763;p32"/>
          <p:cNvSpPr txBox="1">
            <a:spLocks noGrp="1"/>
          </p:cNvSpPr>
          <p:nvPr>
            <p:ph type="subTitle" idx="3"/>
          </p:nvPr>
        </p:nvSpPr>
        <p:spPr>
          <a:xfrm>
            <a:off x="3584425" y="3808776"/>
            <a:ext cx="2305500" cy="39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Future Scope</a:t>
            </a:r>
            <a:endParaRPr dirty="0"/>
          </a:p>
        </p:txBody>
      </p:sp>
      <p:sp>
        <p:nvSpPr>
          <p:cNvPr id="2" name="Google Shape;757;p32">
            <a:extLst>
              <a:ext uri="{FF2B5EF4-FFF2-40B4-BE49-F238E27FC236}">
                <a16:creationId xmlns:a16="http://schemas.microsoft.com/office/drawing/2014/main" id="{990EE4CF-8FEF-3896-9856-F8C0DA8733F7}"/>
              </a:ext>
            </a:extLst>
          </p:cNvPr>
          <p:cNvSpPr txBox="1">
            <a:spLocks/>
          </p:cNvSpPr>
          <p:nvPr/>
        </p:nvSpPr>
        <p:spPr>
          <a:xfrm>
            <a:off x="6576396" y="2898265"/>
            <a:ext cx="734700" cy="640200"/>
          </a:xfrm>
          <a:prstGeom prst="rect">
            <a:avLst/>
          </a:prstGeom>
          <a:solidFill>
            <a:schemeClr val="accent6"/>
          </a:solidFill>
          <a:ln>
            <a:noFill/>
          </a:ln>
          <a:effectLst>
            <a:outerShdw dist="95250" dir="2760000" algn="bl" rotWithShape="0">
              <a:schemeClr val="lt2">
                <a:alpha val="4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Black Han Sans"/>
              <a:buNone/>
              <a:defRPr sz="3000" b="0" i="0" u="none" strike="noStrike" cap="none">
                <a:solidFill>
                  <a:schemeClr val="accent1"/>
                </a:solidFill>
                <a:latin typeface="Black Han Sans"/>
                <a:ea typeface="Black Han Sans"/>
                <a:cs typeface="Black Han Sans"/>
                <a:sym typeface="Black Han Sans"/>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en" dirty="0"/>
              <a:t>14</a:t>
            </a:r>
          </a:p>
        </p:txBody>
      </p:sp>
      <p:sp>
        <p:nvSpPr>
          <p:cNvPr id="3" name="Google Shape;763;p32">
            <a:extLst>
              <a:ext uri="{FF2B5EF4-FFF2-40B4-BE49-F238E27FC236}">
                <a16:creationId xmlns:a16="http://schemas.microsoft.com/office/drawing/2014/main" id="{4AE28B99-870C-FEF3-27B7-07EF0BBD7BEA}"/>
              </a:ext>
            </a:extLst>
          </p:cNvPr>
          <p:cNvSpPr txBox="1">
            <a:spLocks/>
          </p:cNvSpPr>
          <p:nvPr/>
        </p:nvSpPr>
        <p:spPr>
          <a:xfrm>
            <a:off x="5889925" y="3805292"/>
            <a:ext cx="2305500" cy="39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Bebas Neue"/>
              <a:buNone/>
              <a:defRPr sz="1800" b="0" i="0" u="none" strike="noStrike" cap="none">
                <a:solidFill>
                  <a:schemeClr val="dk1"/>
                </a:solidFill>
                <a:latin typeface="Black Han Sans"/>
                <a:ea typeface="Black Han Sans"/>
                <a:cs typeface="Black Han Sans"/>
                <a:sym typeface="Black Han Sans"/>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IN" dirty="0"/>
              <a:t>References</a:t>
            </a:r>
          </a:p>
        </p:txBody>
      </p:sp>
    </p:spTree>
    <p:extLst>
      <p:ext uri="{BB962C8B-B14F-4D97-AF65-F5344CB8AC3E}">
        <p14:creationId xmlns:p14="http://schemas.microsoft.com/office/powerpoint/2010/main" val="39141661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52"/>
        <p:cNvGrpSpPr/>
        <p:nvPr/>
      </p:nvGrpSpPr>
      <p:grpSpPr>
        <a:xfrm>
          <a:off x="0" y="0"/>
          <a:ext cx="0" cy="0"/>
          <a:chOff x="0" y="0"/>
          <a:chExt cx="0" cy="0"/>
        </a:xfrm>
      </p:grpSpPr>
      <p:sp>
        <p:nvSpPr>
          <p:cNvPr id="2954" name="Google Shape;2954;p50"/>
          <p:cNvSpPr txBox="1">
            <a:spLocks noGrp="1"/>
          </p:cNvSpPr>
          <p:nvPr>
            <p:ph type="title"/>
          </p:nvPr>
        </p:nvSpPr>
        <p:spPr>
          <a:xfrm>
            <a:off x="720000" y="445024"/>
            <a:ext cx="7704000" cy="110777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000" dirty="0"/>
              <a:t>Thank You!</a:t>
            </a:r>
            <a:endParaRPr sz="6000" dirty="0"/>
          </a:p>
        </p:txBody>
      </p:sp>
      <p:grpSp>
        <p:nvGrpSpPr>
          <p:cNvPr id="2955" name="Google Shape;2955;p50"/>
          <p:cNvGrpSpPr/>
          <p:nvPr/>
        </p:nvGrpSpPr>
        <p:grpSpPr>
          <a:xfrm>
            <a:off x="5998875" y="2451800"/>
            <a:ext cx="2368650" cy="809900"/>
            <a:chOff x="1008825" y="2872475"/>
            <a:chExt cx="2368650" cy="809900"/>
          </a:xfrm>
        </p:grpSpPr>
        <p:sp>
          <p:nvSpPr>
            <p:cNvPr id="2956" name="Google Shape;2956;p50"/>
            <p:cNvSpPr/>
            <p:nvPr/>
          </p:nvSpPr>
          <p:spPr>
            <a:xfrm>
              <a:off x="1084625" y="2959325"/>
              <a:ext cx="2201500" cy="629825"/>
            </a:xfrm>
            <a:custGeom>
              <a:avLst/>
              <a:gdLst/>
              <a:ahLst/>
              <a:cxnLst/>
              <a:rect l="l" t="t" r="r" b="b"/>
              <a:pathLst>
                <a:path w="88060" h="25193" extrusionOk="0">
                  <a:moveTo>
                    <a:pt x="49292" y="1"/>
                  </a:moveTo>
                  <a:cubicBezTo>
                    <a:pt x="44612" y="1"/>
                    <a:pt x="40742" y="1096"/>
                    <a:pt x="38035" y="2454"/>
                  </a:cubicBezTo>
                  <a:cubicBezTo>
                    <a:pt x="32850" y="5046"/>
                    <a:pt x="24392" y="8714"/>
                    <a:pt x="24392" y="8714"/>
                  </a:cubicBezTo>
                  <a:lnTo>
                    <a:pt x="8975" y="12065"/>
                  </a:lnTo>
                  <a:cubicBezTo>
                    <a:pt x="4366" y="13065"/>
                    <a:pt x="895" y="16794"/>
                    <a:pt x="319" y="21463"/>
                  </a:cubicBezTo>
                  <a:lnTo>
                    <a:pt x="198" y="22039"/>
                  </a:lnTo>
                  <a:cubicBezTo>
                    <a:pt x="0" y="23737"/>
                    <a:pt x="1274" y="25192"/>
                    <a:pt x="2972" y="25192"/>
                  </a:cubicBezTo>
                  <a:lnTo>
                    <a:pt x="9354" y="25192"/>
                  </a:lnTo>
                  <a:cubicBezTo>
                    <a:pt x="8914" y="24252"/>
                    <a:pt x="8656" y="23176"/>
                    <a:pt x="8656" y="22039"/>
                  </a:cubicBezTo>
                  <a:cubicBezTo>
                    <a:pt x="8656" y="18128"/>
                    <a:pt x="11809" y="14899"/>
                    <a:pt x="15736" y="14899"/>
                  </a:cubicBezTo>
                  <a:cubicBezTo>
                    <a:pt x="19647" y="14899"/>
                    <a:pt x="22876" y="18128"/>
                    <a:pt x="22876" y="22039"/>
                  </a:cubicBezTo>
                  <a:cubicBezTo>
                    <a:pt x="22876" y="23176"/>
                    <a:pt x="22618" y="24252"/>
                    <a:pt x="22118" y="25192"/>
                  </a:cubicBezTo>
                  <a:lnTo>
                    <a:pt x="62668" y="25192"/>
                  </a:lnTo>
                  <a:cubicBezTo>
                    <a:pt x="62153" y="24252"/>
                    <a:pt x="61910" y="23176"/>
                    <a:pt x="61910" y="22039"/>
                  </a:cubicBezTo>
                  <a:cubicBezTo>
                    <a:pt x="61910" y="18128"/>
                    <a:pt x="65124" y="14899"/>
                    <a:pt x="69035" y="14899"/>
                  </a:cubicBezTo>
                  <a:cubicBezTo>
                    <a:pt x="72961" y="14899"/>
                    <a:pt x="76175" y="18128"/>
                    <a:pt x="76175" y="22039"/>
                  </a:cubicBezTo>
                  <a:cubicBezTo>
                    <a:pt x="76175" y="23176"/>
                    <a:pt x="75857" y="24252"/>
                    <a:pt x="75417" y="25192"/>
                  </a:cubicBezTo>
                  <a:lnTo>
                    <a:pt x="84770" y="25192"/>
                  </a:lnTo>
                  <a:cubicBezTo>
                    <a:pt x="86605" y="25192"/>
                    <a:pt x="88060" y="23737"/>
                    <a:pt x="88060" y="21918"/>
                  </a:cubicBezTo>
                  <a:lnTo>
                    <a:pt x="88060" y="14020"/>
                  </a:lnTo>
                  <a:cubicBezTo>
                    <a:pt x="88060" y="11746"/>
                    <a:pt x="86226" y="9851"/>
                    <a:pt x="83952" y="9791"/>
                  </a:cubicBezTo>
                  <a:cubicBezTo>
                    <a:pt x="78828" y="9654"/>
                    <a:pt x="70809" y="6501"/>
                    <a:pt x="63805" y="3348"/>
                  </a:cubicBezTo>
                  <a:cubicBezTo>
                    <a:pt x="58476" y="907"/>
                    <a:pt x="53549" y="1"/>
                    <a:pt x="49292"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50"/>
            <p:cNvSpPr/>
            <p:nvPr/>
          </p:nvSpPr>
          <p:spPr>
            <a:xfrm>
              <a:off x="1222200" y="3533800"/>
              <a:ext cx="83775" cy="22375"/>
            </a:xfrm>
            <a:custGeom>
              <a:avLst/>
              <a:gdLst/>
              <a:ahLst/>
              <a:cxnLst/>
              <a:rect l="l" t="t" r="r" b="b"/>
              <a:pathLst>
                <a:path w="3351" h="895" extrusionOk="0">
                  <a:moveTo>
                    <a:pt x="0" y="0"/>
                  </a:moveTo>
                  <a:lnTo>
                    <a:pt x="0" y="894"/>
                  </a:lnTo>
                  <a:lnTo>
                    <a:pt x="3350" y="894"/>
                  </a:lnTo>
                  <a:cubicBezTo>
                    <a:pt x="3275" y="637"/>
                    <a:pt x="3214" y="318"/>
                    <a:pt x="3214" y="0"/>
                  </a:cubicBezTo>
                  <a:close/>
                </a:path>
              </a:pathLst>
            </a:custGeom>
            <a:solidFill>
              <a:srgbClr val="C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50"/>
            <p:cNvSpPr/>
            <p:nvPr/>
          </p:nvSpPr>
          <p:spPr>
            <a:xfrm>
              <a:off x="1650050" y="3533800"/>
              <a:ext cx="988400" cy="22375"/>
            </a:xfrm>
            <a:custGeom>
              <a:avLst/>
              <a:gdLst/>
              <a:ahLst/>
              <a:cxnLst/>
              <a:rect l="l" t="t" r="r" b="b"/>
              <a:pathLst>
                <a:path w="39536" h="895" extrusionOk="0">
                  <a:moveTo>
                    <a:pt x="183" y="0"/>
                  </a:moveTo>
                  <a:cubicBezTo>
                    <a:pt x="122" y="318"/>
                    <a:pt x="62" y="637"/>
                    <a:pt x="1" y="894"/>
                  </a:cubicBezTo>
                  <a:lnTo>
                    <a:pt x="39536" y="894"/>
                  </a:lnTo>
                  <a:cubicBezTo>
                    <a:pt x="39475" y="637"/>
                    <a:pt x="39415" y="318"/>
                    <a:pt x="39354" y="0"/>
                  </a:cubicBezTo>
                  <a:close/>
                </a:path>
              </a:pathLst>
            </a:custGeom>
            <a:solidFill>
              <a:srgbClr val="C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50"/>
            <p:cNvSpPr/>
            <p:nvPr/>
          </p:nvSpPr>
          <p:spPr>
            <a:xfrm>
              <a:off x="2982925" y="3533800"/>
              <a:ext cx="279325" cy="22375"/>
            </a:xfrm>
            <a:custGeom>
              <a:avLst/>
              <a:gdLst/>
              <a:ahLst/>
              <a:cxnLst/>
              <a:rect l="l" t="t" r="r" b="b"/>
              <a:pathLst>
                <a:path w="11173" h="895" extrusionOk="0">
                  <a:moveTo>
                    <a:pt x="183" y="0"/>
                  </a:moveTo>
                  <a:cubicBezTo>
                    <a:pt x="122" y="318"/>
                    <a:pt x="61" y="637"/>
                    <a:pt x="1" y="894"/>
                  </a:cubicBezTo>
                  <a:lnTo>
                    <a:pt x="11173" y="894"/>
                  </a:lnTo>
                  <a:lnTo>
                    <a:pt x="11173" y="0"/>
                  </a:lnTo>
                  <a:close/>
                </a:path>
              </a:pathLst>
            </a:custGeom>
            <a:solidFill>
              <a:srgbClr val="C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50"/>
            <p:cNvSpPr/>
            <p:nvPr/>
          </p:nvSpPr>
          <p:spPr>
            <a:xfrm>
              <a:off x="1092575" y="3374625"/>
              <a:ext cx="254325" cy="119775"/>
            </a:xfrm>
            <a:custGeom>
              <a:avLst/>
              <a:gdLst/>
              <a:ahLst/>
              <a:cxnLst/>
              <a:rect l="l" t="t" r="r" b="b"/>
              <a:pathLst>
                <a:path w="10173" h="4791" extrusionOk="0">
                  <a:moveTo>
                    <a:pt x="1896" y="0"/>
                  </a:moveTo>
                  <a:cubicBezTo>
                    <a:pt x="880" y="1380"/>
                    <a:pt x="259" y="3032"/>
                    <a:pt x="1" y="4790"/>
                  </a:cubicBezTo>
                  <a:lnTo>
                    <a:pt x="6641" y="3335"/>
                  </a:lnTo>
                  <a:cubicBezTo>
                    <a:pt x="10173" y="1198"/>
                    <a:pt x="9036" y="0"/>
                    <a:pt x="9036" y="0"/>
                  </a:cubicBezTo>
                  <a:close/>
                </a:path>
              </a:pathLst>
            </a:custGeom>
            <a:solidFill>
              <a:srgbClr val="C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50"/>
            <p:cNvSpPr/>
            <p:nvPr/>
          </p:nvSpPr>
          <p:spPr>
            <a:xfrm>
              <a:off x="1307475" y="3338225"/>
              <a:ext cx="342600" cy="344150"/>
            </a:xfrm>
            <a:custGeom>
              <a:avLst/>
              <a:gdLst/>
              <a:ahLst/>
              <a:cxnLst/>
              <a:rect l="l" t="t" r="r" b="b"/>
              <a:pathLst>
                <a:path w="13704" h="13766" extrusionOk="0">
                  <a:moveTo>
                    <a:pt x="6822" y="1"/>
                  </a:moveTo>
                  <a:cubicBezTo>
                    <a:pt x="3032" y="1"/>
                    <a:pt x="0" y="3093"/>
                    <a:pt x="0" y="6883"/>
                  </a:cubicBezTo>
                  <a:cubicBezTo>
                    <a:pt x="0" y="10673"/>
                    <a:pt x="3032" y="13765"/>
                    <a:pt x="6822" y="13765"/>
                  </a:cubicBezTo>
                  <a:cubicBezTo>
                    <a:pt x="10611" y="13765"/>
                    <a:pt x="13704" y="10673"/>
                    <a:pt x="13704" y="6883"/>
                  </a:cubicBezTo>
                  <a:cubicBezTo>
                    <a:pt x="13704" y="3093"/>
                    <a:pt x="10611" y="1"/>
                    <a:pt x="6822" y="1"/>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50"/>
            <p:cNvSpPr/>
            <p:nvPr/>
          </p:nvSpPr>
          <p:spPr>
            <a:xfrm>
              <a:off x="1354825" y="3385600"/>
              <a:ext cx="247900" cy="247875"/>
            </a:xfrm>
            <a:custGeom>
              <a:avLst/>
              <a:gdLst/>
              <a:ahLst/>
              <a:cxnLst/>
              <a:rect l="l" t="t" r="r" b="b"/>
              <a:pathLst>
                <a:path w="9916" h="9915" extrusionOk="0">
                  <a:moveTo>
                    <a:pt x="4928" y="1"/>
                  </a:moveTo>
                  <a:cubicBezTo>
                    <a:pt x="2214" y="1"/>
                    <a:pt x="1" y="2214"/>
                    <a:pt x="1" y="4988"/>
                  </a:cubicBezTo>
                  <a:cubicBezTo>
                    <a:pt x="1" y="7702"/>
                    <a:pt x="2214" y="9915"/>
                    <a:pt x="4928" y="9915"/>
                  </a:cubicBezTo>
                  <a:cubicBezTo>
                    <a:pt x="7702" y="9915"/>
                    <a:pt x="9915" y="7702"/>
                    <a:pt x="9915" y="4988"/>
                  </a:cubicBezTo>
                  <a:cubicBezTo>
                    <a:pt x="9915" y="2214"/>
                    <a:pt x="7702" y="1"/>
                    <a:pt x="4928" y="1"/>
                  </a:cubicBez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50"/>
            <p:cNvSpPr/>
            <p:nvPr/>
          </p:nvSpPr>
          <p:spPr>
            <a:xfrm>
              <a:off x="1340425" y="3365150"/>
              <a:ext cx="290700" cy="290325"/>
            </a:xfrm>
            <a:custGeom>
              <a:avLst/>
              <a:gdLst/>
              <a:ahLst/>
              <a:cxnLst/>
              <a:rect l="l" t="t" r="r" b="b"/>
              <a:pathLst>
                <a:path w="11628" h="11613" extrusionOk="0">
                  <a:moveTo>
                    <a:pt x="5822" y="61"/>
                  </a:moveTo>
                  <a:cubicBezTo>
                    <a:pt x="8914" y="61"/>
                    <a:pt x="11507" y="2653"/>
                    <a:pt x="11507" y="5806"/>
                  </a:cubicBezTo>
                  <a:cubicBezTo>
                    <a:pt x="11507" y="8959"/>
                    <a:pt x="8914" y="11491"/>
                    <a:pt x="5822" y="11491"/>
                  </a:cubicBezTo>
                  <a:cubicBezTo>
                    <a:pt x="2654" y="11491"/>
                    <a:pt x="62" y="8959"/>
                    <a:pt x="62" y="5806"/>
                  </a:cubicBezTo>
                  <a:cubicBezTo>
                    <a:pt x="62" y="2653"/>
                    <a:pt x="2654" y="61"/>
                    <a:pt x="5822" y="61"/>
                  </a:cubicBezTo>
                  <a:close/>
                  <a:moveTo>
                    <a:pt x="5822" y="0"/>
                  </a:moveTo>
                  <a:cubicBezTo>
                    <a:pt x="2593" y="0"/>
                    <a:pt x="1" y="2577"/>
                    <a:pt x="1" y="5806"/>
                  </a:cubicBezTo>
                  <a:cubicBezTo>
                    <a:pt x="1" y="8959"/>
                    <a:pt x="2593" y="11612"/>
                    <a:pt x="5822" y="11612"/>
                  </a:cubicBezTo>
                  <a:cubicBezTo>
                    <a:pt x="8975" y="11612"/>
                    <a:pt x="11628" y="8959"/>
                    <a:pt x="11628" y="5806"/>
                  </a:cubicBezTo>
                  <a:cubicBezTo>
                    <a:pt x="11628" y="2577"/>
                    <a:pt x="8975" y="0"/>
                    <a:pt x="5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50"/>
            <p:cNvSpPr/>
            <p:nvPr/>
          </p:nvSpPr>
          <p:spPr>
            <a:xfrm>
              <a:off x="1378325" y="3410625"/>
              <a:ext cx="199000" cy="198975"/>
            </a:xfrm>
            <a:custGeom>
              <a:avLst/>
              <a:gdLst/>
              <a:ahLst/>
              <a:cxnLst/>
              <a:rect l="l" t="t" r="r" b="b"/>
              <a:pathLst>
                <a:path w="7960" h="7959" extrusionOk="0">
                  <a:moveTo>
                    <a:pt x="3988" y="76"/>
                  </a:moveTo>
                  <a:cubicBezTo>
                    <a:pt x="6125" y="76"/>
                    <a:pt x="7899" y="1835"/>
                    <a:pt x="7899" y="3987"/>
                  </a:cubicBezTo>
                  <a:cubicBezTo>
                    <a:pt x="7899" y="6140"/>
                    <a:pt x="6125" y="7898"/>
                    <a:pt x="3988" y="7898"/>
                  </a:cubicBezTo>
                  <a:cubicBezTo>
                    <a:pt x="1835" y="7898"/>
                    <a:pt x="61" y="6140"/>
                    <a:pt x="61" y="3987"/>
                  </a:cubicBezTo>
                  <a:cubicBezTo>
                    <a:pt x="61" y="1835"/>
                    <a:pt x="1835" y="76"/>
                    <a:pt x="3988" y="76"/>
                  </a:cubicBezTo>
                  <a:close/>
                  <a:moveTo>
                    <a:pt x="3988" y="0"/>
                  </a:moveTo>
                  <a:cubicBezTo>
                    <a:pt x="1835" y="0"/>
                    <a:pt x="1" y="1774"/>
                    <a:pt x="1" y="3987"/>
                  </a:cubicBezTo>
                  <a:cubicBezTo>
                    <a:pt x="1" y="6140"/>
                    <a:pt x="1835" y="7959"/>
                    <a:pt x="3988" y="7959"/>
                  </a:cubicBezTo>
                  <a:cubicBezTo>
                    <a:pt x="6201" y="7959"/>
                    <a:pt x="7959" y="6140"/>
                    <a:pt x="7959" y="3987"/>
                  </a:cubicBezTo>
                  <a:cubicBezTo>
                    <a:pt x="7959" y="1774"/>
                    <a:pt x="6201" y="0"/>
                    <a:pt x="39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50"/>
            <p:cNvSpPr/>
            <p:nvPr/>
          </p:nvSpPr>
          <p:spPr>
            <a:xfrm>
              <a:off x="1405250" y="3436000"/>
              <a:ext cx="147050" cy="147075"/>
            </a:xfrm>
            <a:custGeom>
              <a:avLst/>
              <a:gdLst/>
              <a:ahLst/>
              <a:cxnLst/>
              <a:rect l="l" t="t" r="r" b="b"/>
              <a:pathLst>
                <a:path w="5882" h="5883" extrusionOk="0">
                  <a:moveTo>
                    <a:pt x="2911" y="1"/>
                  </a:moveTo>
                  <a:cubicBezTo>
                    <a:pt x="1334" y="1"/>
                    <a:pt x="0" y="1335"/>
                    <a:pt x="0" y="2972"/>
                  </a:cubicBezTo>
                  <a:cubicBezTo>
                    <a:pt x="0" y="4549"/>
                    <a:pt x="1334" y="5883"/>
                    <a:pt x="2911" y="5883"/>
                  </a:cubicBezTo>
                  <a:cubicBezTo>
                    <a:pt x="4548" y="5883"/>
                    <a:pt x="5882" y="4549"/>
                    <a:pt x="5882" y="2972"/>
                  </a:cubicBezTo>
                  <a:cubicBezTo>
                    <a:pt x="5882" y="1335"/>
                    <a:pt x="4548" y="1"/>
                    <a:pt x="2911"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50"/>
            <p:cNvSpPr/>
            <p:nvPr/>
          </p:nvSpPr>
          <p:spPr>
            <a:xfrm>
              <a:off x="1359375" y="3385600"/>
              <a:ext cx="236900" cy="220975"/>
            </a:xfrm>
            <a:custGeom>
              <a:avLst/>
              <a:gdLst/>
              <a:ahLst/>
              <a:cxnLst/>
              <a:rect l="l" t="t" r="r" b="b"/>
              <a:pathLst>
                <a:path w="9476" h="8839" extrusionOk="0">
                  <a:moveTo>
                    <a:pt x="4685" y="1"/>
                  </a:moveTo>
                  <a:lnTo>
                    <a:pt x="4367" y="4412"/>
                  </a:lnTo>
                  <a:lnTo>
                    <a:pt x="61" y="3351"/>
                  </a:lnTo>
                  <a:cubicBezTo>
                    <a:pt x="61" y="3351"/>
                    <a:pt x="61" y="3412"/>
                    <a:pt x="1" y="3472"/>
                  </a:cubicBezTo>
                  <a:lnTo>
                    <a:pt x="4048" y="5170"/>
                  </a:lnTo>
                  <a:lnTo>
                    <a:pt x="1517" y="8717"/>
                  </a:lnTo>
                  <a:cubicBezTo>
                    <a:pt x="1517" y="8717"/>
                    <a:pt x="1577" y="8778"/>
                    <a:pt x="1653" y="8839"/>
                  </a:cubicBezTo>
                  <a:lnTo>
                    <a:pt x="4806" y="5685"/>
                  </a:lnTo>
                  <a:lnTo>
                    <a:pt x="7899" y="8778"/>
                  </a:lnTo>
                  <a:cubicBezTo>
                    <a:pt x="7959" y="8778"/>
                    <a:pt x="8020" y="8717"/>
                    <a:pt x="8020" y="8657"/>
                  </a:cubicBezTo>
                  <a:lnTo>
                    <a:pt x="5564" y="5170"/>
                  </a:lnTo>
                  <a:lnTo>
                    <a:pt x="9475" y="3472"/>
                  </a:lnTo>
                  <a:cubicBezTo>
                    <a:pt x="9475" y="3412"/>
                    <a:pt x="9475" y="3412"/>
                    <a:pt x="9415" y="3351"/>
                  </a:cubicBezTo>
                  <a:lnTo>
                    <a:pt x="5185" y="4412"/>
                  </a:lnTo>
                  <a:lnTo>
                    <a:pt x="48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50"/>
            <p:cNvSpPr/>
            <p:nvPr/>
          </p:nvSpPr>
          <p:spPr>
            <a:xfrm>
              <a:off x="1446175" y="3476950"/>
              <a:ext cx="64825" cy="64825"/>
            </a:xfrm>
            <a:custGeom>
              <a:avLst/>
              <a:gdLst/>
              <a:ahLst/>
              <a:cxnLst/>
              <a:rect l="l" t="t" r="r" b="b"/>
              <a:pathLst>
                <a:path w="2593" h="2593" extrusionOk="0">
                  <a:moveTo>
                    <a:pt x="1274" y="0"/>
                  </a:moveTo>
                  <a:cubicBezTo>
                    <a:pt x="576" y="0"/>
                    <a:pt x="0" y="576"/>
                    <a:pt x="0" y="1334"/>
                  </a:cubicBezTo>
                  <a:cubicBezTo>
                    <a:pt x="0" y="2031"/>
                    <a:pt x="576" y="2592"/>
                    <a:pt x="1274" y="2592"/>
                  </a:cubicBezTo>
                  <a:cubicBezTo>
                    <a:pt x="2032" y="2592"/>
                    <a:pt x="2593" y="2031"/>
                    <a:pt x="2593" y="1334"/>
                  </a:cubicBezTo>
                  <a:cubicBezTo>
                    <a:pt x="2593" y="576"/>
                    <a:pt x="2032" y="0"/>
                    <a:pt x="1274" y="0"/>
                  </a:cubicBezTo>
                  <a:close/>
                </a:path>
              </a:pathLst>
            </a:custGeom>
            <a:solidFill>
              <a:srgbClr val="C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50"/>
            <p:cNvSpPr/>
            <p:nvPr/>
          </p:nvSpPr>
          <p:spPr>
            <a:xfrm>
              <a:off x="1463600" y="3495900"/>
              <a:ext cx="33375" cy="31850"/>
            </a:xfrm>
            <a:custGeom>
              <a:avLst/>
              <a:gdLst/>
              <a:ahLst/>
              <a:cxnLst/>
              <a:rect l="l" t="t" r="r" b="b"/>
              <a:pathLst>
                <a:path w="1335" h="1274" extrusionOk="0">
                  <a:moveTo>
                    <a:pt x="637" y="0"/>
                  </a:moveTo>
                  <a:cubicBezTo>
                    <a:pt x="319" y="0"/>
                    <a:pt x="1" y="258"/>
                    <a:pt x="1" y="637"/>
                  </a:cubicBezTo>
                  <a:cubicBezTo>
                    <a:pt x="1" y="1016"/>
                    <a:pt x="319" y="1273"/>
                    <a:pt x="637" y="1273"/>
                  </a:cubicBezTo>
                  <a:cubicBezTo>
                    <a:pt x="1016" y="1273"/>
                    <a:pt x="1335" y="1016"/>
                    <a:pt x="1335" y="637"/>
                  </a:cubicBezTo>
                  <a:cubicBezTo>
                    <a:pt x="1335" y="258"/>
                    <a:pt x="1016" y="0"/>
                    <a:pt x="6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50"/>
            <p:cNvSpPr/>
            <p:nvPr/>
          </p:nvSpPr>
          <p:spPr>
            <a:xfrm>
              <a:off x="1457550" y="3491350"/>
              <a:ext cx="9500" cy="9500"/>
            </a:xfrm>
            <a:custGeom>
              <a:avLst/>
              <a:gdLst/>
              <a:ahLst/>
              <a:cxnLst/>
              <a:rect l="l" t="t" r="r" b="b"/>
              <a:pathLst>
                <a:path w="380" h="380" extrusionOk="0">
                  <a:moveTo>
                    <a:pt x="182" y="0"/>
                  </a:moveTo>
                  <a:cubicBezTo>
                    <a:pt x="61" y="0"/>
                    <a:pt x="0" y="61"/>
                    <a:pt x="0" y="182"/>
                  </a:cubicBezTo>
                  <a:cubicBezTo>
                    <a:pt x="0" y="258"/>
                    <a:pt x="61" y="379"/>
                    <a:pt x="182" y="379"/>
                  </a:cubicBezTo>
                  <a:cubicBezTo>
                    <a:pt x="303" y="379"/>
                    <a:pt x="379" y="258"/>
                    <a:pt x="379" y="182"/>
                  </a:cubicBezTo>
                  <a:cubicBezTo>
                    <a:pt x="379" y="61"/>
                    <a:pt x="303" y="0"/>
                    <a:pt x="1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50"/>
            <p:cNvSpPr/>
            <p:nvPr/>
          </p:nvSpPr>
          <p:spPr>
            <a:xfrm>
              <a:off x="3088675" y="3282900"/>
              <a:ext cx="197450" cy="86825"/>
            </a:xfrm>
            <a:custGeom>
              <a:avLst/>
              <a:gdLst/>
              <a:ahLst/>
              <a:cxnLst/>
              <a:rect l="l" t="t" r="r" b="b"/>
              <a:pathLst>
                <a:path w="7898" h="3473" extrusionOk="0">
                  <a:moveTo>
                    <a:pt x="0" y="1"/>
                  </a:moveTo>
                  <a:cubicBezTo>
                    <a:pt x="0" y="1"/>
                    <a:pt x="440" y="2911"/>
                    <a:pt x="3411" y="3472"/>
                  </a:cubicBezTo>
                  <a:lnTo>
                    <a:pt x="7898" y="3472"/>
                  </a:lnTo>
                  <a:lnTo>
                    <a:pt x="7898" y="1198"/>
                  </a:lnTo>
                  <a:cubicBezTo>
                    <a:pt x="7898" y="819"/>
                    <a:pt x="7822" y="380"/>
                    <a:pt x="7762" y="1"/>
                  </a:cubicBezTo>
                  <a:close/>
                </a:path>
              </a:pathLst>
            </a:custGeom>
            <a:solidFill>
              <a:srgbClr val="C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50"/>
            <p:cNvSpPr/>
            <p:nvPr/>
          </p:nvSpPr>
          <p:spPr>
            <a:xfrm>
              <a:off x="2638425" y="3338225"/>
              <a:ext cx="344525" cy="344150"/>
            </a:xfrm>
            <a:custGeom>
              <a:avLst/>
              <a:gdLst/>
              <a:ahLst/>
              <a:cxnLst/>
              <a:rect l="l" t="t" r="r" b="b"/>
              <a:pathLst>
                <a:path w="13781" h="13766" extrusionOk="0">
                  <a:moveTo>
                    <a:pt x="6883" y="1"/>
                  </a:moveTo>
                  <a:cubicBezTo>
                    <a:pt x="3093" y="1"/>
                    <a:pt x="1" y="3093"/>
                    <a:pt x="1" y="6883"/>
                  </a:cubicBezTo>
                  <a:cubicBezTo>
                    <a:pt x="1" y="10673"/>
                    <a:pt x="3093" y="13765"/>
                    <a:pt x="6883" y="13765"/>
                  </a:cubicBezTo>
                  <a:cubicBezTo>
                    <a:pt x="10673" y="13765"/>
                    <a:pt x="13781" y="10673"/>
                    <a:pt x="13781" y="6883"/>
                  </a:cubicBezTo>
                  <a:cubicBezTo>
                    <a:pt x="13781" y="3093"/>
                    <a:pt x="10673" y="1"/>
                    <a:pt x="6883" y="1"/>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50"/>
            <p:cNvSpPr/>
            <p:nvPr/>
          </p:nvSpPr>
          <p:spPr>
            <a:xfrm>
              <a:off x="2685800" y="3385600"/>
              <a:ext cx="247875" cy="247875"/>
            </a:xfrm>
            <a:custGeom>
              <a:avLst/>
              <a:gdLst/>
              <a:ahLst/>
              <a:cxnLst/>
              <a:rect l="l" t="t" r="r" b="b"/>
              <a:pathLst>
                <a:path w="9915" h="9915" extrusionOk="0">
                  <a:moveTo>
                    <a:pt x="4988" y="1"/>
                  </a:moveTo>
                  <a:cubicBezTo>
                    <a:pt x="2214" y="1"/>
                    <a:pt x="1" y="2214"/>
                    <a:pt x="1" y="4988"/>
                  </a:cubicBezTo>
                  <a:cubicBezTo>
                    <a:pt x="1" y="7702"/>
                    <a:pt x="2214" y="9915"/>
                    <a:pt x="4988" y="9915"/>
                  </a:cubicBezTo>
                  <a:cubicBezTo>
                    <a:pt x="7717" y="9915"/>
                    <a:pt x="9915" y="7702"/>
                    <a:pt x="9915" y="4988"/>
                  </a:cubicBezTo>
                  <a:cubicBezTo>
                    <a:pt x="9915" y="2214"/>
                    <a:pt x="7717" y="1"/>
                    <a:pt x="4988" y="1"/>
                  </a:cubicBez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50"/>
            <p:cNvSpPr/>
            <p:nvPr/>
          </p:nvSpPr>
          <p:spPr>
            <a:xfrm>
              <a:off x="2671775" y="3365150"/>
              <a:ext cx="290325" cy="290325"/>
            </a:xfrm>
            <a:custGeom>
              <a:avLst/>
              <a:gdLst/>
              <a:ahLst/>
              <a:cxnLst/>
              <a:rect l="l" t="t" r="r" b="b"/>
              <a:pathLst>
                <a:path w="11613" h="11613" extrusionOk="0">
                  <a:moveTo>
                    <a:pt x="5807" y="61"/>
                  </a:moveTo>
                  <a:cubicBezTo>
                    <a:pt x="8960" y="61"/>
                    <a:pt x="11492" y="2653"/>
                    <a:pt x="11492" y="5806"/>
                  </a:cubicBezTo>
                  <a:cubicBezTo>
                    <a:pt x="11492" y="8959"/>
                    <a:pt x="8960" y="11491"/>
                    <a:pt x="5807" y="11491"/>
                  </a:cubicBezTo>
                  <a:cubicBezTo>
                    <a:pt x="2654" y="11491"/>
                    <a:pt x="122" y="8959"/>
                    <a:pt x="122" y="5806"/>
                  </a:cubicBezTo>
                  <a:cubicBezTo>
                    <a:pt x="122" y="2653"/>
                    <a:pt x="2654" y="61"/>
                    <a:pt x="5807" y="61"/>
                  </a:cubicBezTo>
                  <a:close/>
                  <a:moveTo>
                    <a:pt x="5807" y="0"/>
                  </a:moveTo>
                  <a:cubicBezTo>
                    <a:pt x="2593" y="0"/>
                    <a:pt x="1" y="2577"/>
                    <a:pt x="1" y="5806"/>
                  </a:cubicBezTo>
                  <a:cubicBezTo>
                    <a:pt x="1" y="8959"/>
                    <a:pt x="2593" y="11612"/>
                    <a:pt x="5807" y="11612"/>
                  </a:cubicBezTo>
                  <a:cubicBezTo>
                    <a:pt x="9036" y="11612"/>
                    <a:pt x="11613" y="8959"/>
                    <a:pt x="11613" y="5806"/>
                  </a:cubicBezTo>
                  <a:cubicBezTo>
                    <a:pt x="11613" y="2577"/>
                    <a:pt x="9036" y="0"/>
                    <a:pt x="58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50"/>
            <p:cNvSpPr/>
            <p:nvPr/>
          </p:nvSpPr>
          <p:spPr>
            <a:xfrm>
              <a:off x="2711200" y="3410625"/>
              <a:ext cx="199000" cy="198975"/>
            </a:xfrm>
            <a:custGeom>
              <a:avLst/>
              <a:gdLst/>
              <a:ahLst/>
              <a:cxnLst/>
              <a:rect l="l" t="t" r="r" b="b"/>
              <a:pathLst>
                <a:path w="7960" h="7959" extrusionOk="0">
                  <a:moveTo>
                    <a:pt x="3972" y="76"/>
                  </a:moveTo>
                  <a:cubicBezTo>
                    <a:pt x="6125" y="76"/>
                    <a:pt x="7898" y="1835"/>
                    <a:pt x="7898" y="3987"/>
                  </a:cubicBezTo>
                  <a:cubicBezTo>
                    <a:pt x="7898" y="6140"/>
                    <a:pt x="6125" y="7898"/>
                    <a:pt x="3972" y="7898"/>
                  </a:cubicBezTo>
                  <a:cubicBezTo>
                    <a:pt x="1835" y="7898"/>
                    <a:pt x="61" y="6140"/>
                    <a:pt x="61" y="3987"/>
                  </a:cubicBezTo>
                  <a:cubicBezTo>
                    <a:pt x="61" y="1835"/>
                    <a:pt x="1835" y="76"/>
                    <a:pt x="3972" y="76"/>
                  </a:cubicBezTo>
                  <a:close/>
                  <a:moveTo>
                    <a:pt x="3972" y="0"/>
                  </a:moveTo>
                  <a:cubicBezTo>
                    <a:pt x="1774" y="0"/>
                    <a:pt x="1" y="1774"/>
                    <a:pt x="1" y="3987"/>
                  </a:cubicBezTo>
                  <a:cubicBezTo>
                    <a:pt x="1" y="6140"/>
                    <a:pt x="1774" y="7959"/>
                    <a:pt x="3972" y="7959"/>
                  </a:cubicBezTo>
                  <a:cubicBezTo>
                    <a:pt x="6185" y="7959"/>
                    <a:pt x="7959" y="6140"/>
                    <a:pt x="7959" y="3987"/>
                  </a:cubicBezTo>
                  <a:cubicBezTo>
                    <a:pt x="7959" y="1774"/>
                    <a:pt x="6185" y="0"/>
                    <a:pt x="39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50"/>
            <p:cNvSpPr/>
            <p:nvPr/>
          </p:nvSpPr>
          <p:spPr>
            <a:xfrm>
              <a:off x="2736600" y="3436000"/>
              <a:ext cx="146675" cy="147075"/>
            </a:xfrm>
            <a:custGeom>
              <a:avLst/>
              <a:gdLst/>
              <a:ahLst/>
              <a:cxnLst/>
              <a:rect l="l" t="t" r="r" b="b"/>
              <a:pathLst>
                <a:path w="5867" h="5883" extrusionOk="0">
                  <a:moveTo>
                    <a:pt x="2956" y="1"/>
                  </a:moveTo>
                  <a:cubicBezTo>
                    <a:pt x="1319" y="1"/>
                    <a:pt x="0" y="1335"/>
                    <a:pt x="0" y="2972"/>
                  </a:cubicBezTo>
                  <a:cubicBezTo>
                    <a:pt x="0" y="4549"/>
                    <a:pt x="1319" y="5883"/>
                    <a:pt x="2956" y="5883"/>
                  </a:cubicBezTo>
                  <a:cubicBezTo>
                    <a:pt x="4548" y="5883"/>
                    <a:pt x="5867" y="4549"/>
                    <a:pt x="5867" y="2972"/>
                  </a:cubicBezTo>
                  <a:cubicBezTo>
                    <a:pt x="5867" y="1335"/>
                    <a:pt x="4548" y="1"/>
                    <a:pt x="2956"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50"/>
            <p:cNvSpPr/>
            <p:nvPr/>
          </p:nvSpPr>
          <p:spPr>
            <a:xfrm>
              <a:off x="2692250" y="3385600"/>
              <a:ext cx="236900" cy="220975"/>
            </a:xfrm>
            <a:custGeom>
              <a:avLst/>
              <a:gdLst/>
              <a:ahLst/>
              <a:cxnLst/>
              <a:rect l="l" t="t" r="r" b="b"/>
              <a:pathLst>
                <a:path w="9476" h="8839" extrusionOk="0">
                  <a:moveTo>
                    <a:pt x="4670" y="1"/>
                  </a:moveTo>
                  <a:lnTo>
                    <a:pt x="4291" y="4412"/>
                  </a:lnTo>
                  <a:lnTo>
                    <a:pt x="61" y="3351"/>
                  </a:lnTo>
                  <a:cubicBezTo>
                    <a:pt x="1" y="3351"/>
                    <a:pt x="1" y="3412"/>
                    <a:pt x="1" y="3472"/>
                  </a:cubicBezTo>
                  <a:lnTo>
                    <a:pt x="3972" y="5170"/>
                  </a:lnTo>
                  <a:lnTo>
                    <a:pt x="1456" y="8717"/>
                  </a:lnTo>
                  <a:cubicBezTo>
                    <a:pt x="1517" y="8717"/>
                    <a:pt x="1577" y="8778"/>
                    <a:pt x="1577" y="8839"/>
                  </a:cubicBezTo>
                  <a:lnTo>
                    <a:pt x="4730" y="5685"/>
                  </a:lnTo>
                  <a:lnTo>
                    <a:pt x="7899" y="8778"/>
                  </a:lnTo>
                  <a:lnTo>
                    <a:pt x="8020" y="8657"/>
                  </a:lnTo>
                  <a:lnTo>
                    <a:pt x="5488" y="5170"/>
                  </a:lnTo>
                  <a:lnTo>
                    <a:pt x="9475" y="3472"/>
                  </a:lnTo>
                  <a:cubicBezTo>
                    <a:pt x="9414" y="3412"/>
                    <a:pt x="9414" y="3412"/>
                    <a:pt x="9414" y="3351"/>
                  </a:cubicBezTo>
                  <a:lnTo>
                    <a:pt x="5109" y="4412"/>
                  </a:lnTo>
                  <a:lnTo>
                    <a:pt x="48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50"/>
            <p:cNvSpPr/>
            <p:nvPr/>
          </p:nvSpPr>
          <p:spPr>
            <a:xfrm>
              <a:off x="2777525" y="3476950"/>
              <a:ext cx="64825" cy="64825"/>
            </a:xfrm>
            <a:custGeom>
              <a:avLst/>
              <a:gdLst/>
              <a:ahLst/>
              <a:cxnLst/>
              <a:rect l="l" t="t" r="r" b="b"/>
              <a:pathLst>
                <a:path w="2593" h="2593" extrusionOk="0">
                  <a:moveTo>
                    <a:pt x="1319" y="0"/>
                  </a:moveTo>
                  <a:cubicBezTo>
                    <a:pt x="561" y="0"/>
                    <a:pt x="0" y="576"/>
                    <a:pt x="0" y="1334"/>
                  </a:cubicBezTo>
                  <a:cubicBezTo>
                    <a:pt x="0" y="2031"/>
                    <a:pt x="561" y="2592"/>
                    <a:pt x="1319" y="2592"/>
                  </a:cubicBezTo>
                  <a:cubicBezTo>
                    <a:pt x="2017" y="2592"/>
                    <a:pt x="2593" y="2031"/>
                    <a:pt x="2593" y="1334"/>
                  </a:cubicBezTo>
                  <a:cubicBezTo>
                    <a:pt x="2593" y="576"/>
                    <a:pt x="2017" y="0"/>
                    <a:pt x="1319" y="0"/>
                  </a:cubicBezTo>
                  <a:close/>
                </a:path>
              </a:pathLst>
            </a:custGeom>
            <a:solidFill>
              <a:srgbClr val="C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50"/>
            <p:cNvSpPr/>
            <p:nvPr/>
          </p:nvSpPr>
          <p:spPr>
            <a:xfrm>
              <a:off x="2796475" y="3495900"/>
              <a:ext cx="31475" cy="31850"/>
            </a:xfrm>
            <a:custGeom>
              <a:avLst/>
              <a:gdLst/>
              <a:ahLst/>
              <a:cxnLst/>
              <a:rect l="l" t="t" r="r" b="b"/>
              <a:pathLst>
                <a:path w="1259" h="1274" extrusionOk="0">
                  <a:moveTo>
                    <a:pt x="637" y="0"/>
                  </a:moveTo>
                  <a:cubicBezTo>
                    <a:pt x="258" y="0"/>
                    <a:pt x="0" y="258"/>
                    <a:pt x="0" y="637"/>
                  </a:cubicBezTo>
                  <a:cubicBezTo>
                    <a:pt x="0" y="1016"/>
                    <a:pt x="258" y="1273"/>
                    <a:pt x="637" y="1273"/>
                  </a:cubicBezTo>
                  <a:cubicBezTo>
                    <a:pt x="940" y="1273"/>
                    <a:pt x="1259" y="1016"/>
                    <a:pt x="1259" y="637"/>
                  </a:cubicBezTo>
                  <a:cubicBezTo>
                    <a:pt x="1259" y="258"/>
                    <a:pt x="940" y="0"/>
                    <a:pt x="6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50"/>
            <p:cNvSpPr/>
            <p:nvPr/>
          </p:nvSpPr>
          <p:spPr>
            <a:xfrm>
              <a:off x="2790025" y="3491350"/>
              <a:ext cx="9500" cy="9500"/>
            </a:xfrm>
            <a:custGeom>
              <a:avLst/>
              <a:gdLst/>
              <a:ahLst/>
              <a:cxnLst/>
              <a:rect l="l" t="t" r="r" b="b"/>
              <a:pathLst>
                <a:path w="380" h="380" extrusionOk="0">
                  <a:moveTo>
                    <a:pt x="198" y="0"/>
                  </a:moveTo>
                  <a:cubicBezTo>
                    <a:pt x="61" y="0"/>
                    <a:pt x="1" y="61"/>
                    <a:pt x="1" y="182"/>
                  </a:cubicBezTo>
                  <a:cubicBezTo>
                    <a:pt x="1" y="258"/>
                    <a:pt x="61" y="379"/>
                    <a:pt x="198" y="379"/>
                  </a:cubicBezTo>
                  <a:cubicBezTo>
                    <a:pt x="258" y="379"/>
                    <a:pt x="380" y="258"/>
                    <a:pt x="380" y="182"/>
                  </a:cubicBezTo>
                  <a:cubicBezTo>
                    <a:pt x="380" y="61"/>
                    <a:pt x="258" y="0"/>
                    <a:pt x="1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50"/>
            <p:cNvSpPr/>
            <p:nvPr/>
          </p:nvSpPr>
          <p:spPr>
            <a:xfrm>
              <a:off x="1776250" y="2997925"/>
              <a:ext cx="1241200" cy="237625"/>
            </a:xfrm>
            <a:custGeom>
              <a:avLst/>
              <a:gdLst/>
              <a:ahLst/>
              <a:cxnLst/>
              <a:rect l="l" t="t" r="r" b="b"/>
              <a:pathLst>
                <a:path w="49648" h="9505" extrusionOk="0">
                  <a:moveTo>
                    <a:pt x="22421" y="0"/>
                  </a:moveTo>
                  <a:cubicBezTo>
                    <a:pt x="20221" y="0"/>
                    <a:pt x="17903" y="347"/>
                    <a:pt x="15539" y="1228"/>
                  </a:cubicBezTo>
                  <a:cubicBezTo>
                    <a:pt x="9915" y="3320"/>
                    <a:pt x="3351" y="6473"/>
                    <a:pt x="1017" y="7610"/>
                  </a:cubicBezTo>
                  <a:cubicBezTo>
                    <a:pt x="441" y="7868"/>
                    <a:pt x="137" y="8429"/>
                    <a:pt x="62" y="9005"/>
                  </a:cubicBezTo>
                  <a:lnTo>
                    <a:pt x="1" y="9505"/>
                  </a:lnTo>
                  <a:lnTo>
                    <a:pt x="49647" y="9505"/>
                  </a:lnTo>
                  <a:cubicBezTo>
                    <a:pt x="49647" y="9505"/>
                    <a:pt x="37717" y="4457"/>
                    <a:pt x="33351" y="2562"/>
                  </a:cubicBezTo>
                  <a:cubicBezTo>
                    <a:pt x="30519" y="1311"/>
                    <a:pt x="26695" y="0"/>
                    <a:pt x="22421"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50"/>
            <p:cNvSpPr/>
            <p:nvPr/>
          </p:nvSpPr>
          <p:spPr>
            <a:xfrm>
              <a:off x="1094100" y="3374625"/>
              <a:ext cx="235375" cy="108775"/>
            </a:xfrm>
            <a:custGeom>
              <a:avLst/>
              <a:gdLst/>
              <a:ahLst/>
              <a:cxnLst/>
              <a:rect l="l" t="t" r="r" b="b"/>
              <a:pathLst>
                <a:path w="9415" h="4351" extrusionOk="0">
                  <a:moveTo>
                    <a:pt x="1774" y="0"/>
                  </a:moveTo>
                  <a:cubicBezTo>
                    <a:pt x="895" y="1258"/>
                    <a:pt x="319" y="2714"/>
                    <a:pt x="0" y="4351"/>
                  </a:cubicBezTo>
                  <a:lnTo>
                    <a:pt x="6322" y="2956"/>
                  </a:lnTo>
                  <a:cubicBezTo>
                    <a:pt x="9414" y="1061"/>
                    <a:pt x="8399" y="0"/>
                    <a:pt x="8399" y="0"/>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50"/>
            <p:cNvSpPr/>
            <p:nvPr/>
          </p:nvSpPr>
          <p:spPr>
            <a:xfrm>
              <a:off x="1094100" y="3425025"/>
              <a:ext cx="191025" cy="58375"/>
            </a:xfrm>
            <a:custGeom>
              <a:avLst/>
              <a:gdLst/>
              <a:ahLst/>
              <a:cxnLst/>
              <a:rect l="l" t="t" r="r" b="b"/>
              <a:pathLst>
                <a:path w="7641" h="2335" extrusionOk="0">
                  <a:moveTo>
                    <a:pt x="7641" y="0"/>
                  </a:moveTo>
                  <a:lnTo>
                    <a:pt x="440" y="637"/>
                  </a:lnTo>
                  <a:cubicBezTo>
                    <a:pt x="258" y="1198"/>
                    <a:pt x="137" y="1698"/>
                    <a:pt x="0" y="2335"/>
                  </a:cubicBezTo>
                  <a:lnTo>
                    <a:pt x="6322" y="940"/>
                  </a:lnTo>
                  <a:cubicBezTo>
                    <a:pt x="6883" y="561"/>
                    <a:pt x="7337" y="258"/>
                    <a:pt x="7641"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50"/>
            <p:cNvSpPr/>
            <p:nvPr/>
          </p:nvSpPr>
          <p:spPr>
            <a:xfrm>
              <a:off x="1088025" y="3500625"/>
              <a:ext cx="107275" cy="55550"/>
            </a:xfrm>
            <a:custGeom>
              <a:avLst/>
              <a:gdLst/>
              <a:ahLst/>
              <a:cxnLst/>
              <a:rect l="l" t="t" r="r" b="b"/>
              <a:pathLst>
                <a:path w="4291" h="2222" extrusionOk="0">
                  <a:moveTo>
                    <a:pt x="2520" y="1"/>
                  </a:moveTo>
                  <a:cubicBezTo>
                    <a:pt x="2478" y="1"/>
                    <a:pt x="2437" y="3"/>
                    <a:pt x="2396" y="8"/>
                  </a:cubicBezTo>
                  <a:lnTo>
                    <a:pt x="122" y="69"/>
                  </a:lnTo>
                  <a:lnTo>
                    <a:pt x="62" y="387"/>
                  </a:lnTo>
                  <a:cubicBezTo>
                    <a:pt x="1" y="1084"/>
                    <a:pt x="122" y="1706"/>
                    <a:pt x="501" y="2221"/>
                  </a:cubicBezTo>
                  <a:lnTo>
                    <a:pt x="3912" y="2221"/>
                  </a:lnTo>
                  <a:cubicBezTo>
                    <a:pt x="4170" y="2221"/>
                    <a:pt x="4291" y="1964"/>
                    <a:pt x="4170" y="1782"/>
                  </a:cubicBezTo>
                  <a:lnTo>
                    <a:pt x="3594" y="705"/>
                  </a:lnTo>
                  <a:cubicBezTo>
                    <a:pt x="3427" y="302"/>
                    <a:pt x="2979" y="1"/>
                    <a:pt x="2520" y="1"/>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50"/>
            <p:cNvSpPr/>
            <p:nvPr/>
          </p:nvSpPr>
          <p:spPr>
            <a:xfrm>
              <a:off x="3109125" y="3282900"/>
              <a:ext cx="177000" cy="77350"/>
            </a:xfrm>
            <a:custGeom>
              <a:avLst/>
              <a:gdLst/>
              <a:ahLst/>
              <a:cxnLst/>
              <a:rect l="l" t="t" r="r" b="b"/>
              <a:pathLst>
                <a:path w="7080" h="3094" extrusionOk="0">
                  <a:moveTo>
                    <a:pt x="1" y="1"/>
                  </a:moveTo>
                  <a:cubicBezTo>
                    <a:pt x="1" y="1"/>
                    <a:pt x="440" y="2593"/>
                    <a:pt x="3093" y="3093"/>
                  </a:cubicBezTo>
                  <a:lnTo>
                    <a:pt x="7080" y="3093"/>
                  </a:lnTo>
                  <a:lnTo>
                    <a:pt x="7080" y="1077"/>
                  </a:lnTo>
                  <a:cubicBezTo>
                    <a:pt x="7080" y="698"/>
                    <a:pt x="7080" y="380"/>
                    <a:pt x="6944" y="1"/>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50"/>
            <p:cNvSpPr/>
            <p:nvPr/>
          </p:nvSpPr>
          <p:spPr>
            <a:xfrm>
              <a:off x="3194400" y="3492850"/>
              <a:ext cx="91725" cy="96300"/>
            </a:xfrm>
            <a:custGeom>
              <a:avLst/>
              <a:gdLst/>
              <a:ahLst/>
              <a:cxnLst/>
              <a:rect l="l" t="t" r="r" b="b"/>
              <a:pathLst>
                <a:path w="3669" h="3852" extrusionOk="0">
                  <a:moveTo>
                    <a:pt x="3669" y="1"/>
                  </a:moveTo>
                  <a:cubicBezTo>
                    <a:pt x="122" y="819"/>
                    <a:pt x="0" y="3154"/>
                    <a:pt x="0" y="3851"/>
                  </a:cubicBezTo>
                  <a:lnTo>
                    <a:pt x="379" y="3851"/>
                  </a:lnTo>
                  <a:cubicBezTo>
                    <a:pt x="2214" y="3851"/>
                    <a:pt x="3669" y="2396"/>
                    <a:pt x="3669" y="577"/>
                  </a:cubicBezTo>
                  <a:lnTo>
                    <a:pt x="3669" y="1"/>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50"/>
            <p:cNvSpPr/>
            <p:nvPr/>
          </p:nvSpPr>
          <p:spPr>
            <a:xfrm>
              <a:off x="2289400" y="3019150"/>
              <a:ext cx="352475" cy="195950"/>
            </a:xfrm>
            <a:custGeom>
              <a:avLst/>
              <a:gdLst/>
              <a:ahLst/>
              <a:cxnLst/>
              <a:rect l="l" t="t" r="r" b="b"/>
              <a:pathLst>
                <a:path w="14099" h="7838" extrusionOk="0">
                  <a:moveTo>
                    <a:pt x="1895" y="0"/>
                  </a:moveTo>
                  <a:cubicBezTo>
                    <a:pt x="1456" y="0"/>
                    <a:pt x="1016" y="0"/>
                    <a:pt x="576" y="61"/>
                  </a:cubicBezTo>
                  <a:cubicBezTo>
                    <a:pt x="258" y="61"/>
                    <a:pt x="0" y="318"/>
                    <a:pt x="0" y="637"/>
                  </a:cubicBezTo>
                  <a:lnTo>
                    <a:pt x="0" y="7201"/>
                  </a:lnTo>
                  <a:cubicBezTo>
                    <a:pt x="0" y="7580"/>
                    <a:pt x="319" y="7837"/>
                    <a:pt x="637" y="7837"/>
                  </a:cubicBezTo>
                  <a:lnTo>
                    <a:pt x="13462" y="7837"/>
                  </a:lnTo>
                  <a:cubicBezTo>
                    <a:pt x="13841" y="7837"/>
                    <a:pt x="14098" y="7580"/>
                    <a:pt x="14098" y="7201"/>
                  </a:cubicBezTo>
                  <a:lnTo>
                    <a:pt x="14098" y="3532"/>
                  </a:lnTo>
                  <a:cubicBezTo>
                    <a:pt x="14098" y="3290"/>
                    <a:pt x="13962" y="3093"/>
                    <a:pt x="13719" y="2971"/>
                  </a:cubicBezTo>
                  <a:cubicBezTo>
                    <a:pt x="13265" y="2774"/>
                    <a:pt x="12886" y="2653"/>
                    <a:pt x="12507" y="2471"/>
                  </a:cubicBezTo>
                  <a:cubicBezTo>
                    <a:pt x="8656" y="819"/>
                    <a:pt x="5185" y="0"/>
                    <a:pt x="1895"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50"/>
            <p:cNvSpPr/>
            <p:nvPr/>
          </p:nvSpPr>
          <p:spPr>
            <a:xfrm>
              <a:off x="2671775" y="3118825"/>
              <a:ext cx="217950" cy="96275"/>
            </a:xfrm>
            <a:custGeom>
              <a:avLst/>
              <a:gdLst/>
              <a:ahLst/>
              <a:cxnLst/>
              <a:rect l="l" t="t" r="r" b="b"/>
              <a:pathLst>
                <a:path w="8718" h="3851" extrusionOk="0">
                  <a:moveTo>
                    <a:pt x="580" y="1"/>
                  </a:moveTo>
                  <a:cubicBezTo>
                    <a:pt x="277" y="1"/>
                    <a:pt x="1" y="273"/>
                    <a:pt x="1" y="621"/>
                  </a:cubicBezTo>
                  <a:lnTo>
                    <a:pt x="1" y="3214"/>
                  </a:lnTo>
                  <a:cubicBezTo>
                    <a:pt x="1" y="3593"/>
                    <a:pt x="244" y="3850"/>
                    <a:pt x="623" y="3850"/>
                  </a:cubicBezTo>
                  <a:lnTo>
                    <a:pt x="8278" y="3850"/>
                  </a:lnTo>
                  <a:cubicBezTo>
                    <a:pt x="8581" y="3850"/>
                    <a:pt x="8718" y="3411"/>
                    <a:pt x="8399" y="3274"/>
                  </a:cubicBezTo>
                  <a:cubicBezTo>
                    <a:pt x="6004" y="2274"/>
                    <a:pt x="3215" y="1061"/>
                    <a:pt x="820" y="61"/>
                  </a:cubicBezTo>
                  <a:cubicBezTo>
                    <a:pt x="741" y="20"/>
                    <a:pt x="660" y="1"/>
                    <a:pt x="580" y="1"/>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50"/>
            <p:cNvSpPr/>
            <p:nvPr/>
          </p:nvSpPr>
          <p:spPr>
            <a:xfrm>
              <a:off x="1801650" y="3029900"/>
              <a:ext cx="442300" cy="185200"/>
            </a:xfrm>
            <a:custGeom>
              <a:avLst/>
              <a:gdLst/>
              <a:ahLst/>
              <a:cxnLst/>
              <a:rect l="l" t="t" r="r" b="b"/>
              <a:pathLst>
                <a:path w="17692" h="7408" extrusionOk="0">
                  <a:moveTo>
                    <a:pt x="17044" y="1"/>
                  </a:moveTo>
                  <a:cubicBezTo>
                    <a:pt x="17007" y="1"/>
                    <a:pt x="16970" y="4"/>
                    <a:pt x="16933" y="10"/>
                  </a:cubicBezTo>
                  <a:cubicBezTo>
                    <a:pt x="16175" y="207"/>
                    <a:pt x="15599" y="449"/>
                    <a:pt x="14841" y="768"/>
                  </a:cubicBezTo>
                  <a:cubicBezTo>
                    <a:pt x="9278" y="2799"/>
                    <a:pt x="2911" y="5891"/>
                    <a:pt x="380" y="7089"/>
                  </a:cubicBezTo>
                  <a:cubicBezTo>
                    <a:pt x="258" y="7150"/>
                    <a:pt x="122" y="7271"/>
                    <a:pt x="1" y="7407"/>
                  </a:cubicBezTo>
                  <a:lnTo>
                    <a:pt x="17055" y="7407"/>
                  </a:lnTo>
                  <a:cubicBezTo>
                    <a:pt x="17373" y="7407"/>
                    <a:pt x="17691" y="7150"/>
                    <a:pt x="17691" y="6771"/>
                  </a:cubicBezTo>
                  <a:lnTo>
                    <a:pt x="17691" y="646"/>
                  </a:lnTo>
                  <a:cubicBezTo>
                    <a:pt x="17691" y="250"/>
                    <a:pt x="17382" y="1"/>
                    <a:pt x="17044" y="1"/>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50"/>
            <p:cNvSpPr/>
            <p:nvPr/>
          </p:nvSpPr>
          <p:spPr>
            <a:xfrm>
              <a:off x="1634150" y="3404550"/>
              <a:ext cx="1020225" cy="88325"/>
            </a:xfrm>
            <a:custGeom>
              <a:avLst/>
              <a:gdLst/>
              <a:ahLst/>
              <a:cxnLst/>
              <a:rect l="l" t="t" r="r" b="b"/>
              <a:pathLst>
                <a:path w="40809" h="3533" extrusionOk="0">
                  <a:moveTo>
                    <a:pt x="0" y="1"/>
                  </a:moveTo>
                  <a:cubicBezTo>
                    <a:pt x="698" y="1001"/>
                    <a:pt x="1137" y="2214"/>
                    <a:pt x="1274" y="3533"/>
                  </a:cubicBezTo>
                  <a:lnTo>
                    <a:pt x="39550" y="3533"/>
                  </a:lnTo>
                  <a:cubicBezTo>
                    <a:pt x="39672" y="2214"/>
                    <a:pt x="40111" y="1001"/>
                    <a:pt x="40809" y="1"/>
                  </a:cubicBezTo>
                  <a:close/>
                </a:path>
              </a:pathLst>
            </a:custGeom>
            <a:solidFill>
              <a:srgbClr val="C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50"/>
            <p:cNvSpPr/>
            <p:nvPr/>
          </p:nvSpPr>
          <p:spPr>
            <a:xfrm>
              <a:off x="2265900" y="3001700"/>
              <a:ext cx="1550" cy="579475"/>
            </a:xfrm>
            <a:custGeom>
              <a:avLst/>
              <a:gdLst/>
              <a:ahLst/>
              <a:cxnLst/>
              <a:rect l="l" t="t" r="r" b="b"/>
              <a:pathLst>
                <a:path w="62" h="23179" extrusionOk="0">
                  <a:moveTo>
                    <a:pt x="1" y="1"/>
                  </a:moveTo>
                  <a:lnTo>
                    <a:pt x="1" y="23179"/>
                  </a:lnTo>
                  <a:lnTo>
                    <a:pt x="61" y="23179"/>
                  </a:lnTo>
                  <a:lnTo>
                    <a:pt x="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50"/>
            <p:cNvSpPr/>
            <p:nvPr/>
          </p:nvSpPr>
          <p:spPr>
            <a:xfrm>
              <a:off x="1698950" y="3224550"/>
              <a:ext cx="56875" cy="356625"/>
            </a:xfrm>
            <a:custGeom>
              <a:avLst/>
              <a:gdLst/>
              <a:ahLst/>
              <a:cxnLst/>
              <a:rect l="l" t="t" r="r" b="b"/>
              <a:pathLst>
                <a:path w="2275" h="14265" extrusionOk="0">
                  <a:moveTo>
                    <a:pt x="2214" y="0"/>
                  </a:moveTo>
                  <a:cubicBezTo>
                    <a:pt x="2214" y="0"/>
                    <a:pt x="1198" y="1835"/>
                    <a:pt x="698" y="4548"/>
                  </a:cubicBezTo>
                  <a:cubicBezTo>
                    <a:pt x="198" y="6943"/>
                    <a:pt x="0" y="10475"/>
                    <a:pt x="1638" y="14265"/>
                  </a:cubicBezTo>
                  <a:lnTo>
                    <a:pt x="1713" y="14265"/>
                  </a:lnTo>
                  <a:cubicBezTo>
                    <a:pt x="61" y="10551"/>
                    <a:pt x="319" y="6943"/>
                    <a:pt x="758" y="4548"/>
                  </a:cubicBezTo>
                  <a:cubicBezTo>
                    <a:pt x="1259" y="1835"/>
                    <a:pt x="2274" y="61"/>
                    <a:pt x="2274" y="61"/>
                  </a:cubicBezTo>
                  <a:lnTo>
                    <a:pt x="22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50"/>
            <p:cNvSpPr/>
            <p:nvPr/>
          </p:nvSpPr>
          <p:spPr>
            <a:xfrm>
              <a:off x="2603950" y="3082425"/>
              <a:ext cx="51950" cy="498750"/>
            </a:xfrm>
            <a:custGeom>
              <a:avLst/>
              <a:gdLst/>
              <a:ahLst/>
              <a:cxnLst/>
              <a:rect l="l" t="t" r="r" b="b"/>
              <a:pathLst>
                <a:path w="2078" h="19950" extrusionOk="0">
                  <a:moveTo>
                    <a:pt x="2017" y="1"/>
                  </a:moveTo>
                  <a:lnTo>
                    <a:pt x="2017" y="12067"/>
                  </a:lnTo>
                  <a:cubicBezTo>
                    <a:pt x="243" y="13765"/>
                    <a:pt x="1" y="15918"/>
                    <a:pt x="122" y="17373"/>
                  </a:cubicBezTo>
                  <a:cubicBezTo>
                    <a:pt x="182" y="18570"/>
                    <a:pt x="501" y="19510"/>
                    <a:pt x="683" y="19950"/>
                  </a:cubicBezTo>
                  <a:lnTo>
                    <a:pt x="758" y="19950"/>
                  </a:lnTo>
                  <a:cubicBezTo>
                    <a:pt x="622" y="19510"/>
                    <a:pt x="304" y="18570"/>
                    <a:pt x="182" y="17373"/>
                  </a:cubicBezTo>
                  <a:cubicBezTo>
                    <a:pt x="61" y="15918"/>
                    <a:pt x="304" y="13765"/>
                    <a:pt x="2077" y="12067"/>
                  </a:cubicBezTo>
                  <a:lnTo>
                    <a:pt x="20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50"/>
            <p:cNvSpPr/>
            <p:nvPr/>
          </p:nvSpPr>
          <p:spPr>
            <a:xfrm>
              <a:off x="2092325" y="3271925"/>
              <a:ext cx="83400" cy="85275"/>
            </a:xfrm>
            <a:custGeom>
              <a:avLst/>
              <a:gdLst/>
              <a:ahLst/>
              <a:cxnLst/>
              <a:rect l="l" t="t" r="r" b="b"/>
              <a:pathLst>
                <a:path w="3336" h="3411" extrusionOk="0">
                  <a:moveTo>
                    <a:pt x="1698" y="0"/>
                  </a:moveTo>
                  <a:cubicBezTo>
                    <a:pt x="759" y="0"/>
                    <a:pt x="1" y="758"/>
                    <a:pt x="1" y="1698"/>
                  </a:cubicBezTo>
                  <a:cubicBezTo>
                    <a:pt x="1" y="2653"/>
                    <a:pt x="759" y="3411"/>
                    <a:pt x="1698" y="3411"/>
                  </a:cubicBezTo>
                  <a:cubicBezTo>
                    <a:pt x="2578" y="3411"/>
                    <a:pt x="3336" y="2653"/>
                    <a:pt x="3336" y="1698"/>
                  </a:cubicBezTo>
                  <a:cubicBezTo>
                    <a:pt x="3336" y="758"/>
                    <a:pt x="2578" y="0"/>
                    <a:pt x="1698"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50"/>
            <p:cNvSpPr/>
            <p:nvPr/>
          </p:nvSpPr>
          <p:spPr>
            <a:xfrm>
              <a:off x="2096875" y="3273425"/>
              <a:ext cx="86825" cy="86825"/>
            </a:xfrm>
            <a:custGeom>
              <a:avLst/>
              <a:gdLst/>
              <a:ahLst/>
              <a:cxnLst/>
              <a:rect l="l" t="t" r="r" b="b"/>
              <a:pathLst>
                <a:path w="3473" h="3473" extrusionOk="0">
                  <a:moveTo>
                    <a:pt x="1714" y="61"/>
                  </a:moveTo>
                  <a:cubicBezTo>
                    <a:pt x="2653" y="61"/>
                    <a:pt x="3351" y="819"/>
                    <a:pt x="3351" y="1699"/>
                  </a:cubicBezTo>
                  <a:cubicBezTo>
                    <a:pt x="3351" y="2654"/>
                    <a:pt x="2653" y="3351"/>
                    <a:pt x="1714" y="3351"/>
                  </a:cubicBezTo>
                  <a:cubicBezTo>
                    <a:pt x="819" y="3351"/>
                    <a:pt x="61" y="2654"/>
                    <a:pt x="61" y="1699"/>
                  </a:cubicBezTo>
                  <a:cubicBezTo>
                    <a:pt x="61" y="819"/>
                    <a:pt x="819" y="61"/>
                    <a:pt x="1714" y="61"/>
                  </a:cubicBezTo>
                  <a:close/>
                  <a:moveTo>
                    <a:pt x="1714" y="1"/>
                  </a:moveTo>
                  <a:cubicBezTo>
                    <a:pt x="759" y="1"/>
                    <a:pt x="1" y="759"/>
                    <a:pt x="1" y="1699"/>
                  </a:cubicBezTo>
                  <a:cubicBezTo>
                    <a:pt x="1" y="2654"/>
                    <a:pt x="759" y="3472"/>
                    <a:pt x="1714" y="3472"/>
                  </a:cubicBezTo>
                  <a:cubicBezTo>
                    <a:pt x="2653" y="3472"/>
                    <a:pt x="3472" y="2654"/>
                    <a:pt x="3472" y="1699"/>
                  </a:cubicBezTo>
                  <a:cubicBezTo>
                    <a:pt x="3472" y="759"/>
                    <a:pt x="2653" y="1"/>
                    <a:pt x="17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50"/>
            <p:cNvSpPr/>
            <p:nvPr/>
          </p:nvSpPr>
          <p:spPr>
            <a:xfrm>
              <a:off x="2085875" y="3293900"/>
              <a:ext cx="105775" cy="36400"/>
            </a:xfrm>
            <a:custGeom>
              <a:avLst/>
              <a:gdLst/>
              <a:ahLst/>
              <a:cxnLst/>
              <a:rect l="l" t="t" r="r" b="b"/>
              <a:pathLst>
                <a:path w="4231" h="1456" extrusionOk="0">
                  <a:moveTo>
                    <a:pt x="1" y="0"/>
                  </a:moveTo>
                  <a:lnTo>
                    <a:pt x="1" y="1456"/>
                  </a:lnTo>
                  <a:lnTo>
                    <a:pt x="4230" y="1456"/>
                  </a:lnTo>
                  <a:lnTo>
                    <a:pt x="4230" y="0"/>
                  </a:ln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50"/>
            <p:cNvSpPr/>
            <p:nvPr/>
          </p:nvSpPr>
          <p:spPr>
            <a:xfrm>
              <a:off x="2085875" y="3293900"/>
              <a:ext cx="105775" cy="18975"/>
            </a:xfrm>
            <a:custGeom>
              <a:avLst/>
              <a:gdLst/>
              <a:ahLst/>
              <a:cxnLst/>
              <a:rect l="l" t="t" r="r" b="b"/>
              <a:pathLst>
                <a:path w="4231" h="759" extrusionOk="0">
                  <a:moveTo>
                    <a:pt x="1" y="0"/>
                  </a:moveTo>
                  <a:lnTo>
                    <a:pt x="1" y="758"/>
                  </a:lnTo>
                  <a:lnTo>
                    <a:pt x="4230" y="758"/>
                  </a:lnTo>
                  <a:lnTo>
                    <a:pt x="4230" y="0"/>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50"/>
            <p:cNvSpPr/>
            <p:nvPr/>
          </p:nvSpPr>
          <p:spPr>
            <a:xfrm>
              <a:off x="2526250" y="3271925"/>
              <a:ext cx="85300" cy="85275"/>
            </a:xfrm>
            <a:custGeom>
              <a:avLst/>
              <a:gdLst/>
              <a:ahLst/>
              <a:cxnLst/>
              <a:rect l="l" t="t" r="r" b="b"/>
              <a:pathLst>
                <a:path w="3412" h="3411" extrusionOk="0">
                  <a:moveTo>
                    <a:pt x="1714" y="0"/>
                  </a:moveTo>
                  <a:cubicBezTo>
                    <a:pt x="759" y="0"/>
                    <a:pt x="1" y="758"/>
                    <a:pt x="1" y="1698"/>
                  </a:cubicBezTo>
                  <a:cubicBezTo>
                    <a:pt x="1" y="2653"/>
                    <a:pt x="759" y="3411"/>
                    <a:pt x="1714" y="3411"/>
                  </a:cubicBezTo>
                  <a:cubicBezTo>
                    <a:pt x="2654" y="3411"/>
                    <a:pt x="3412" y="2653"/>
                    <a:pt x="3412" y="1698"/>
                  </a:cubicBezTo>
                  <a:cubicBezTo>
                    <a:pt x="3412" y="758"/>
                    <a:pt x="2654" y="0"/>
                    <a:pt x="1714"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50"/>
            <p:cNvSpPr/>
            <p:nvPr/>
          </p:nvSpPr>
          <p:spPr>
            <a:xfrm>
              <a:off x="2531175" y="3273425"/>
              <a:ext cx="86825" cy="86825"/>
            </a:xfrm>
            <a:custGeom>
              <a:avLst/>
              <a:gdLst/>
              <a:ahLst/>
              <a:cxnLst/>
              <a:rect l="l" t="t" r="r" b="b"/>
              <a:pathLst>
                <a:path w="3473" h="3473" extrusionOk="0">
                  <a:moveTo>
                    <a:pt x="1775" y="61"/>
                  </a:moveTo>
                  <a:cubicBezTo>
                    <a:pt x="2654" y="61"/>
                    <a:pt x="3412" y="819"/>
                    <a:pt x="3412" y="1699"/>
                  </a:cubicBezTo>
                  <a:cubicBezTo>
                    <a:pt x="3412" y="2654"/>
                    <a:pt x="2654" y="3351"/>
                    <a:pt x="1775" y="3351"/>
                  </a:cubicBezTo>
                  <a:cubicBezTo>
                    <a:pt x="820" y="3351"/>
                    <a:pt x="122" y="2654"/>
                    <a:pt x="122" y="1699"/>
                  </a:cubicBezTo>
                  <a:cubicBezTo>
                    <a:pt x="122" y="819"/>
                    <a:pt x="820" y="61"/>
                    <a:pt x="1775" y="61"/>
                  </a:cubicBezTo>
                  <a:close/>
                  <a:moveTo>
                    <a:pt x="1775" y="1"/>
                  </a:moveTo>
                  <a:cubicBezTo>
                    <a:pt x="820" y="1"/>
                    <a:pt x="1" y="759"/>
                    <a:pt x="1" y="1699"/>
                  </a:cubicBezTo>
                  <a:cubicBezTo>
                    <a:pt x="1" y="2654"/>
                    <a:pt x="820" y="3472"/>
                    <a:pt x="1775" y="3472"/>
                  </a:cubicBezTo>
                  <a:cubicBezTo>
                    <a:pt x="2714" y="3472"/>
                    <a:pt x="3472" y="2654"/>
                    <a:pt x="3472" y="1699"/>
                  </a:cubicBezTo>
                  <a:cubicBezTo>
                    <a:pt x="3472" y="759"/>
                    <a:pt x="2714" y="1"/>
                    <a:pt x="17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50"/>
            <p:cNvSpPr/>
            <p:nvPr/>
          </p:nvSpPr>
          <p:spPr>
            <a:xfrm>
              <a:off x="2520200" y="3293900"/>
              <a:ext cx="105750" cy="36400"/>
            </a:xfrm>
            <a:custGeom>
              <a:avLst/>
              <a:gdLst/>
              <a:ahLst/>
              <a:cxnLst/>
              <a:rect l="l" t="t" r="r" b="b"/>
              <a:pathLst>
                <a:path w="4230" h="1456" extrusionOk="0">
                  <a:moveTo>
                    <a:pt x="0" y="0"/>
                  </a:moveTo>
                  <a:lnTo>
                    <a:pt x="0" y="1456"/>
                  </a:lnTo>
                  <a:lnTo>
                    <a:pt x="4230" y="1456"/>
                  </a:lnTo>
                  <a:lnTo>
                    <a:pt x="4230" y="0"/>
                  </a:ln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50"/>
            <p:cNvSpPr/>
            <p:nvPr/>
          </p:nvSpPr>
          <p:spPr>
            <a:xfrm>
              <a:off x="2520200" y="3293900"/>
              <a:ext cx="105750" cy="18975"/>
            </a:xfrm>
            <a:custGeom>
              <a:avLst/>
              <a:gdLst/>
              <a:ahLst/>
              <a:cxnLst/>
              <a:rect l="l" t="t" r="r" b="b"/>
              <a:pathLst>
                <a:path w="4230" h="759" extrusionOk="0">
                  <a:moveTo>
                    <a:pt x="0" y="0"/>
                  </a:moveTo>
                  <a:lnTo>
                    <a:pt x="0" y="758"/>
                  </a:lnTo>
                  <a:lnTo>
                    <a:pt x="4230" y="758"/>
                  </a:lnTo>
                  <a:lnTo>
                    <a:pt x="4230" y="0"/>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50"/>
            <p:cNvSpPr/>
            <p:nvPr/>
          </p:nvSpPr>
          <p:spPr>
            <a:xfrm>
              <a:off x="1692500" y="3001700"/>
              <a:ext cx="420325" cy="178050"/>
            </a:xfrm>
            <a:custGeom>
              <a:avLst/>
              <a:gdLst/>
              <a:ahLst/>
              <a:cxnLst/>
              <a:rect l="l" t="t" r="r" b="b"/>
              <a:pathLst>
                <a:path w="16813" h="7122" extrusionOk="0">
                  <a:moveTo>
                    <a:pt x="15478" y="1"/>
                  </a:moveTo>
                  <a:cubicBezTo>
                    <a:pt x="14857" y="258"/>
                    <a:pt x="14281" y="516"/>
                    <a:pt x="13720" y="759"/>
                  </a:cubicBezTo>
                  <a:cubicBezTo>
                    <a:pt x="8535" y="3351"/>
                    <a:pt x="77" y="7019"/>
                    <a:pt x="77" y="7019"/>
                  </a:cubicBezTo>
                  <a:lnTo>
                    <a:pt x="1" y="7080"/>
                  </a:lnTo>
                  <a:cubicBezTo>
                    <a:pt x="211" y="7109"/>
                    <a:pt x="443" y="7122"/>
                    <a:pt x="689" y="7122"/>
                  </a:cubicBezTo>
                  <a:cubicBezTo>
                    <a:pt x="2005" y="7122"/>
                    <a:pt x="3727" y="6744"/>
                    <a:pt x="4685" y="6322"/>
                  </a:cubicBezTo>
                  <a:lnTo>
                    <a:pt x="16615" y="895"/>
                  </a:lnTo>
                  <a:cubicBezTo>
                    <a:pt x="16812" y="759"/>
                    <a:pt x="16812" y="516"/>
                    <a:pt x="16615" y="440"/>
                  </a:cubicBezTo>
                  <a:lnTo>
                    <a:pt x="15478" y="1"/>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50"/>
            <p:cNvSpPr/>
            <p:nvPr/>
          </p:nvSpPr>
          <p:spPr>
            <a:xfrm>
              <a:off x="3109125" y="3282900"/>
              <a:ext cx="177000" cy="42475"/>
            </a:xfrm>
            <a:custGeom>
              <a:avLst/>
              <a:gdLst/>
              <a:ahLst/>
              <a:cxnLst/>
              <a:rect l="l" t="t" r="r" b="b"/>
              <a:pathLst>
                <a:path w="7080" h="1699" extrusionOk="0">
                  <a:moveTo>
                    <a:pt x="1" y="1"/>
                  </a:moveTo>
                  <a:cubicBezTo>
                    <a:pt x="1" y="1"/>
                    <a:pt x="122" y="880"/>
                    <a:pt x="819" y="1699"/>
                  </a:cubicBezTo>
                  <a:lnTo>
                    <a:pt x="7080" y="1699"/>
                  </a:lnTo>
                  <a:lnTo>
                    <a:pt x="7080" y="1077"/>
                  </a:lnTo>
                  <a:cubicBezTo>
                    <a:pt x="7080" y="698"/>
                    <a:pt x="7080" y="380"/>
                    <a:pt x="6944"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50"/>
            <p:cNvSpPr/>
            <p:nvPr/>
          </p:nvSpPr>
          <p:spPr>
            <a:xfrm>
              <a:off x="1127450" y="3374625"/>
              <a:ext cx="157675" cy="17075"/>
            </a:xfrm>
            <a:custGeom>
              <a:avLst/>
              <a:gdLst/>
              <a:ahLst/>
              <a:cxnLst/>
              <a:rect l="l" t="t" r="r" b="b"/>
              <a:pathLst>
                <a:path w="6307" h="683" extrusionOk="0">
                  <a:moveTo>
                    <a:pt x="440" y="0"/>
                  </a:moveTo>
                  <a:cubicBezTo>
                    <a:pt x="319" y="243"/>
                    <a:pt x="122" y="440"/>
                    <a:pt x="0" y="682"/>
                  </a:cubicBezTo>
                  <a:lnTo>
                    <a:pt x="5685" y="682"/>
                  </a:lnTo>
                  <a:cubicBezTo>
                    <a:pt x="6064" y="682"/>
                    <a:pt x="6307" y="440"/>
                    <a:pt x="6307" y="61"/>
                  </a:cubicBezTo>
                  <a:lnTo>
                    <a:pt x="630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50"/>
            <p:cNvSpPr/>
            <p:nvPr/>
          </p:nvSpPr>
          <p:spPr>
            <a:xfrm>
              <a:off x="3134525" y="3282900"/>
              <a:ext cx="151600" cy="14050"/>
            </a:xfrm>
            <a:custGeom>
              <a:avLst/>
              <a:gdLst/>
              <a:ahLst/>
              <a:cxnLst/>
              <a:rect l="l" t="t" r="r" b="b"/>
              <a:pathLst>
                <a:path w="6064" h="562" extrusionOk="0">
                  <a:moveTo>
                    <a:pt x="0" y="1"/>
                  </a:moveTo>
                  <a:cubicBezTo>
                    <a:pt x="0" y="319"/>
                    <a:pt x="243" y="562"/>
                    <a:pt x="561" y="562"/>
                  </a:cubicBezTo>
                  <a:lnTo>
                    <a:pt x="6064" y="562"/>
                  </a:lnTo>
                  <a:cubicBezTo>
                    <a:pt x="5988" y="380"/>
                    <a:pt x="5988" y="183"/>
                    <a:pt x="59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50"/>
            <p:cNvSpPr/>
            <p:nvPr/>
          </p:nvSpPr>
          <p:spPr>
            <a:xfrm>
              <a:off x="1858500" y="3131325"/>
              <a:ext cx="115225" cy="83775"/>
            </a:xfrm>
            <a:custGeom>
              <a:avLst/>
              <a:gdLst/>
              <a:ahLst/>
              <a:cxnLst/>
              <a:rect l="l" t="t" r="r" b="b"/>
              <a:pathLst>
                <a:path w="4609" h="3351" extrusionOk="0">
                  <a:moveTo>
                    <a:pt x="4609" y="0"/>
                  </a:moveTo>
                  <a:lnTo>
                    <a:pt x="4609" y="0"/>
                  </a:lnTo>
                  <a:cubicBezTo>
                    <a:pt x="3290" y="561"/>
                    <a:pt x="2017" y="1198"/>
                    <a:pt x="940" y="1698"/>
                  </a:cubicBezTo>
                  <a:lnTo>
                    <a:pt x="0" y="3350"/>
                  </a:lnTo>
                  <a:lnTo>
                    <a:pt x="2653" y="3350"/>
                  </a:lnTo>
                  <a:lnTo>
                    <a:pt x="4609" y="0"/>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50"/>
            <p:cNvSpPr/>
            <p:nvPr/>
          </p:nvSpPr>
          <p:spPr>
            <a:xfrm>
              <a:off x="1988100" y="3075975"/>
              <a:ext cx="113725" cy="139125"/>
            </a:xfrm>
            <a:custGeom>
              <a:avLst/>
              <a:gdLst/>
              <a:ahLst/>
              <a:cxnLst/>
              <a:rect l="l" t="t" r="r" b="b"/>
              <a:pathLst>
                <a:path w="4549" h="5565" extrusionOk="0">
                  <a:moveTo>
                    <a:pt x="4549" y="1"/>
                  </a:moveTo>
                  <a:lnTo>
                    <a:pt x="4549" y="1"/>
                  </a:lnTo>
                  <a:cubicBezTo>
                    <a:pt x="3912" y="259"/>
                    <a:pt x="3336" y="501"/>
                    <a:pt x="2714" y="759"/>
                  </a:cubicBezTo>
                  <a:lnTo>
                    <a:pt x="1" y="5564"/>
                  </a:lnTo>
                  <a:lnTo>
                    <a:pt x="1320" y="5564"/>
                  </a:lnTo>
                  <a:lnTo>
                    <a:pt x="4549" y="1"/>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50"/>
            <p:cNvSpPr/>
            <p:nvPr/>
          </p:nvSpPr>
          <p:spPr>
            <a:xfrm>
              <a:off x="2052525" y="3030125"/>
              <a:ext cx="178525" cy="184975"/>
            </a:xfrm>
            <a:custGeom>
              <a:avLst/>
              <a:gdLst/>
              <a:ahLst/>
              <a:cxnLst/>
              <a:rect l="l" t="t" r="r" b="b"/>
              <a:pathLst>
                <a:path w="7141" h="7399" extrusionOk="0">
                  <a:moveTo>
                    <a:pt x="6898" y="1"/>
                  </a:moveTo>
                  <a:cubicBezTo>
                    <a:pt x="6140" y="198"/>
                    <a:pt x="5564" y="440"/>
                    <a:pt x="4806" y="759"/>
                  </a:cubicBezTo>
                  <a:cubicBezTo>
                    <a:pt x="4367" y="895"/>
                    <a:pt x="3988" y="1016"/>
                    <a:pt x="3609" y="1198"/>
                  </a:cubicBezTo>
                  <a:lnTo>
                    <a:pt x="1" y="7398"/>
                  </a:lnTo>
                  <a:lnTo>
                    <a:pt x="2911" y="7398"/>
                  </a:lnTo>
                  <a:lnTo>
                    <a:pt x="7141" y="1"/>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50"/>
            <p:cNvSpPr/>
            <p:nvPr/>
          </p:nvSpPr>
          <p:spPr>
            <a:xfrm>
              <a:off x="1758825" y="3137750"/>
              <a:ext cx="233850" cy="102350"/>
            </a:xfrm>
            <a:custGeom>
              <a:avLst/>
              <a:gdLst/>
              <a:ahLst/>
              <a:cxnLst/>
              <a:rect l="l" t="t" r="r" b="b"/>
              <a:pathLst>
                <a:path w="9354" h="4094" extrusionOk="0">
                  <a:moveTo>
                    <a:pt x="8338" y="1"/>
                  </a:moveTo>
                  <a:lnTo>
                    <a:pt x="6004" y="243"/>
                  </a:lnTo>
                  <a:cubicBezTo>
                    <a:pt x="4927" y="304"/>
                    <a:pt x="698" y="1320"/>
                    <a:pt x="76" y="4033"/>
                  </a:cubicBezTo>
                  <a:lnTo>
                    <a:pt x="1" y="4094"/>
                  </a:lnTo>
                  <a:lnTo>
                    <a:pt x="1213" y="4094"/>
                  </a:lnTo>
                  <a:lnTo>
                    <a:pt x="1517" y="3533"/>
                  </a:lnTo>
                  <a:cubicBezTo>
                    <a:pt x="1592" y="3275"/>
                    <a:pt x="1835" y="3154"/>
                    <a:pt x="2093" y="3154"/>
                  </a:cubicBezTo>
                  <a:lnTo>
                    <a:pt x="7580" y="3154"/>
                  </a:lnTo>
                  <a:cubicBezTo>
                    <a:pt x="7838" y="3154"/>
                    <a:pt x="8035" y="3033"/>
                    <a:pt x="8156" y="2775"/>
                  </a:cubicBezTo>
                  <a:lnTo>
                    <a:pt x="9096" y="1259"/>
                  </a:lnTo>
                  <a:cubicBezTo>
                    <a:pt x="9354" y="759"/>
                    <a:pt x="8914" y="1"/>
                    <a:pt x="8338" y="1"/>
                  </a:cubicBezTo>
                  <a:close/>
                </a:path>
              </a:pathLst>
            </a:custGeom>
            <a:solidFill>
              <a:srgbClr val="C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50"/>
            <p:cNvSpPr/>
            <p:nvPr/>
          </p:nvSpPr>
          <p:spPr>
            <a:xfrm>
              <a:off x="1809600" y="3137750"/>
              <a:ext cx="183075" cy="78850"/>
            </a:xfrm>
            <a:custGeom>
              <a:avLst/>
              <a:gdLst/>
              <a:ahLst/>
              <a:cxnLst/>
              <a:rect l="l" t="t" r="r" b="b"/>
              <a:pathLst>
                <a:path w="7323" h="3154" extrusionOk="0">
                  <a:moveTo>
                    <a:pt x="6307" y="1"/>
                  </a:moveTo>
                  <a:lnTo>
                    <a:pt x="3973" y="243"/>
                  </a:lnTo>
                  <a:cubicBezTo>
                    <a:pt x="3351" y="304"/>
                    <a:pt x="1456" y="683"/>
                    <a:pt x="1" y="1638"/>
                  </a:cubicBezTo>
                  <a:cubicBezTo>
                    <a:pt x="1198" y="1062"/>
                    <a:pt x="2335" y="880"/>
                    <a:pt x="2836" y="819"/>
                  </a:cubicBezTo>
                  <a:lnTo>
                    <a:pt x="5170" y="622"/>
                  </a:lnTo>
                  <a:cubicBezTo>
                    <a:pt x="5191" y="620"/>
                    <a:pt x="5211" y="619"/>
                    <a:pt x="5231" y="619"/>
                  </a:cubicBezTo>
                  <a:cubicBezTo>
                    <a:pt x="5776" y="619"/>
                    <a:pt x="6177" y="1396"/>
                    <a:pt x="5928" y="1820"/>
                  </a:cubicBezTo>
                  <a:lnTo>
                    <a:pt x="5170" y="3154"/>
                  </a:lnTo>
                  <a:lnTo>
                    <a:pt x="5549" y="3154"/>
                  </a:lnTo>
                  <a:cubicBezTo>
                    <a:pt x="5807" y="3154"/>
                    <a:pt x="6004" y="3033"/>
                    <a:pt x="6125" y="2775"/>
                  </a:cubicBezTo>
                  <a:lnTo>
                    <a:pt x="7065" y="1259"/>
                  </a:lnTo>
                  <a:cubicBezTo>
                    <a:pt x="7323" y="759"/>
                    <a:pt x="6883" y="1"/>
                    <a:pt x="6307" y="1"/>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50"/>
            <p:cNvSpPr/>
            <p:nvPr/>
          </p:nvSpPr>
          <p:spPr>
            <a:xfrm>
              <a:off x="1812650" y="3168475"/>
              <a:ext cx="120150" cy="26150"/>
            </a:xfrm>
            <a:custGeom>
              <a:avLst/>
              <a:gdLst/>
              <a:ahLst/>
              <a:cxnLst/>
              <a:rect l="l" t="t" r="r" b="b"/>
              <a:pathLst>
                <a:path w="4806" h="1046" extrusionOk="0">
                  <a:moveTo>
                    <a:pt x="3566" y="1"/>
                  </a:moveTo>
                  <a:cubicBezTo>
                    <a:pt x="1259" y="1"/>
                    <a:pt x="0" y="970"/>
                    <a:pt x="0" y="970"/>
                  </a:cubicBezTo>
                  <a:lnTo>
                    <a:pt x="61" y="1046"/>
                  </a:lnTo>
                  <a:cubicBezTo>
                    <a:pt x="61" y="1046"/>
                    <a:pt x="440" y="727"/>
                    <a:pt x="1258" y="470"/>
                  </a:cubicBezTo>
                  <a:cubicBezTo>
                    <a:pt x="1787" y="275"/>
                    <a:pt x="2602" y="88"/>
                    <a:pt x="3684" y="88"/>
                  </a:cubicBezTo>
                  <a:cubicBezTo>
                    <a:pt x="4030" y="88"/>
                    <a:pt x="4405" y="107"/>
                    <a:pt x="4806" y="151"/>
                  </a:cubicBezTo>
                  <a:lnTo>
                    <a:pt x="4806" y="91"/>
                  </a:lnTo>
                  <a:cubicBezTo>
                    <a:pt x="4364" y="28"/>
                    <a:pt x="3950" y="1"/>
                    <a:pt x="35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50"/>
            <p:cNvSpPr/>
            <p:nvPr/>
          </p:nvSpPr>
          <p:spPr>
            <a:xfrm>
              <a:off x="2294325" y="3024075"/>
              <a:ext cx="169050" cy="191025"/>
            </a:xfrm>
            <a:custGeom>
              <a:avLst/>
              <a:gdLst/>
              <a:ahLst/>
              <a:cxnLst/>
              <a:rect l="l" t="t" r="r" b="b"/>
              <a:pathLst>
                <a:path w="6762" h="7641" extrusionOk="0">
                  <a:moveTo>
                    <a:pt x="4291" y="0"/>
                  </a:moveTo>
                  <a:lnTo>
                    <a:pt x="0" y="7443"/>
                  </a:lnTo>
                  <a:cubicBezTo>
                    <a:pt x="122" y="7580"/>
                    <a:pt x="258" y="7640"/>
                    <a:pt x="440" y="7640"/>
                  </a:cubicBezTo>
                  <a:lnTo>
                    <a:pt x="2593" y="7640"/>
                  </a:lnTo>
                  <a:lnTo>
                    <a:pt x="6761" y="440"/>
                  </a:lnTo>
                  <a:cubicBezTo>
                    <a:pt x="5943" y="243"/>
                    <a:pt x="5109" y="61"/>
                    <a:pt x="4291"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50"/>
            <p:cNvSpPr/>
            <p:nvPr/>
          </p:nvSpPr>
          <p:spPr>
            <a:xfrm>
              <a:off x="2420525" y="3049075"/>
              <a:ext cx="124700" cy="166025"/>
            </a:xfrm>
            <a:custGeom>
              <a:avLst/>
              <a:gdLst/>
              <a:ahLst/>
              <a:cxnLst/>
              <a:rect l="l" t="t" r="r" b="b"/>
              <a:pathLst>
                <a:path w="4988" h="6641" extrusionOk="0">
                  <a:moveTo>
                    <a:pt x="3851" y="1"/>
                  </a:moveTo>
                  <a:lnTo>
                    <a:pt x="0" y="6640"/>
                  </a:lnTo>
                  <a:lnTo>
                    <a:pt x="1395" y="6640"/>
                  </a:lnTo>
                  <a:lnTo>
                    <a:pt x="4988" y="380"/>
                  </a:lnTo>
                  <a:cubicBezTo>
                    <a:pt x="4609" y="258"/>
                    <a:pt x="4230" y="137"/>
                    <a:pt x="3851" y="1"/>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50"/>
            <p:cNvSpPr/>
            <p:nvPr/>
          </p:nvSpPr>
          <p:spPr>
            <a:xfrm>
              <a:off x="2486850" y="3068025"/>
              <a:ext cx="142150" cy="147075"/>
            </a:xfrm>
            <a:custGeom>
              <a:avLst/>
              <a:gdLst/>
              <a:ahLst/>
              <a:cxnLst/>
              <a:rect l="l" t="t" r="r" b="b"/>
              <a:pathLst>
                <a:path w="5686" h="5883" extrusionOk="0">
                  <a:moveTo>
                    <a:pt x="3351" y="1"/>
                  </a:moveTo>
                  <a:lnTo>
                    <a:pt x="0" y="5882"/>
                  </a:lnTo>
                  <a:lnTo>
                    <a:pt x="2911" y="5882"/>
                  </a:lnTo>
                  <a:lnTo>
                    <a:pt x="5685" y="1016"/>
                  </a:lnTo>
                  <a:cubicBezTo>
                    <a:pt x="5306" y="819"/>
                    <a:pt x="4927" y="698"/>
                    <a:pt x="4609" y="516"/>
                  </a:cubicBezTo>
                  <a:cubicBezTo>
                    <a:pt x="4230" y="319"/>
                    <a:pt x="3790" y="198"/>
                    <a:pt x="3351" y="1"/>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50"/>
            <p:cNvSpPr/>
            <p:nvPr/>
          </p:nvSpPr>
          <p:spPr>
            <a:xfrm>
              <a:off x="1744800" y="3545150"/>
              <a:ext cx="443825" cy="3075"/>
            </a:xfrm>
            <a:custGeom>
              <a:avLst/>
              <a:gdLst/>
              <a:ahLst/>
              <a:cxnLst/>
              <a:rect l="l" t="t" r="r" b="b"/>
              <a:pathLst>
                <a:path w="17753" h="123" extrusionOk="0">
                  <a:moveTo>
                    <a:pt x="1" y="1"/>
                  </a:moveTo>
                  <a:lnTo>
                    <a:pt x="1" y="122"/>
                  </a:lnTo>
                  <a:lnTo>
                    <a:pt x="17752" y="122"/>
                  </a:lnTo>
                  <a:lnTo>
                    <a:pt x="17752" y="1"/>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50"/>
            <p:cNvSpPr/>
            <p:nvPr/>
          </p:nvSpPr>
          <p:spPr>
            <a:xfrm>
              <a:off x="2311750" y="3545150"/>
              <a:ext cx="268350" cy="3075"/>
            </a:xfrm>
            <a:custGeom>
              <a:avLst/>
              <a:gdLst/>
              <a:ahLst/>
              <a:cxnLst/>
              <a:rect l="l" t="t" r="r" b="b"/>
              <a:pathLst>
                <a:path w="10734" h="123" extrusionOk="0">
                  <a:moveTo>
                    <a:pt x="1" y="1"/>
                  </a:moveTo>
                  <a:lnTo>
                    <a:pt x="1" y="122"/>
                  </a:lnTo>
                  <a:lnTo>
                    <a:pt x="10733" y="122"/>
                  </a:lnTo>
                  <a:lnTo>
                    <a:pt x="10733" y="1"/>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50"/>
            <p:cNvSpPr/>
            <p:nvPr/>
          </p:nvSpPr>
          <p:spPr>
            <a:xfrm>
              <a:off x="2723700" y="3158225"/>
              <a:ext cx="166025" cy="56875"/>
            </a:xfrm>
            <a:custGeom>
              <a:avLst/>
              <a:gdLst/>
              <a:ahLst/>
              <a:cxnLst/>
              <a:rect l="l" t="t" r="r" b="b"/>
              <a:pathLst>
                <a:path w="6641" h="2275" extrusionOk="0">
                  <a:moveTo>
                    <a:pt x="2275" y="0"/>
                  </a:moveTo>
                  <a:lnTo>
                    <a:pt x="1" y="2274"/>
                  </a:lnTo>
                  <a:lnTo>
                    <a:pt x="6201" y="2274"/>
                  </a:lnTo>
                  <a:cubicBezTo>
                    <a:pt x="6504" y="2274"/>
                    <a:pt x="6641" y="1835"/>
                    <a:pt x="6322" y="1698"/>
                  </a:cubicBezTo>
                  <a:cubicBezTo>
                    <a:pt x="5064" y="1137"/>
                    <a:pt x="3669" y="561"/>
                    <a:pt x="2275"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50"/>
            <p:cNvSpPr/>
            <p:nvPr/>
          </p:nvSpPr>
          <p:spPr>
            <a:xfrm>
              <a:off x="2107875" y="3088500"/>
              <a:ext cx="53825" cy="98175"/>
            </a:xfrm>
            <a:custGeom>
              <a:avLst/>
              <a:gdLst/>
              <a:ahLst/>
              <a:cxnLst/>
              <a:rect l="l" t="t" r="r" b="b"/>
              <a:pathLst>
                <a:path w="2153" h="3927" extrusionOk="0">
                  <a:moveTo>
                    <a:pt x="2092" y="0"/>
                  </a:moveTo>
                  <a:lnTo>
                    <a:pt x="0" y="3866"/>
                  </a:lnTo>
                  <a:lnTo>
                    <a:pt x="61" y="3926"/>
                  </a:lnTo>
                  <a:lnTo>
                    <a:pt x="2153" y="76"/>
                  </a:lnTo>
                  <a:lnTo>
                    <a:pt x="20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50"/>
            <p:cNvSpPr/>
            <p:nvPr/>
          </p:nvSpPr>
          <p:spPr>
            <a:xfrm>
              <a:off x="2539150" y="3097975"/>
              <a:ext cx="55350" cy="98175"/>
            </a:xfrm>
            <a:custGeom>
              <a:avLst/>
              <a:gdLst/>
              <a:ahLst/>
              <a:cxnLst/>
              <a:rect l="l" t="t" r="r" b="b"/>
              <a:pathLst>
                <a:path w="2214" h="3927" extrusionOk="0">
                  <a:moveTo>
                    <a:pt x="2077" y="0"/>
                  </a:moveTo>
                  <a:lnTo>
                    <a:pt x="0" y="3866"/>
                  </a:lnTo>
                  <a:lnTo>
                    <a:pt x="61" y="3926"/>
                  </a:lnTo>
                  <a:lnTo>
                    <a:pt x="22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50"/>
            <p:cNvSpPr/>
            <p:nvPr/>
          </p:nvSpPr>
          <p:spPr>
            <a:xfrm>
              <a:off x="1653100" y="2970250"/>
              <a:ext cx="98175" cy="99325"/>
            </a:xfrm>
            <a:custGeom>
              <a:avLst/>
              <a:gdLst/>
              <a:ahLst/>
              <a:cxnLst/>
              <a:rect l="l" t="t" r="r" b="b"/>
              <a:pathLst>
                <a:path w="3927" h="3973" extrusionOk="0">
                  <a:moveTo>
                    <a:pt x="1956" y="1"/>
                  </a:moveTo>
                  <a:lnTo>
                    <a:pt x="1516" y="1577"/>
                  </a:lnTo>
                  <a:lnTo>
                    <a:pt x="0" y="1956"/>
                  </a:lnTo>
                  <a:lnTo>
                    <a:pt x="1516" y="2396"/>
                  </a:lnTo>
                  <a:lnTo>
                    <a:pt x="1956" y="3972"/>
                  </a:lnTo>
                  <a:lnTo>
                    <a:pt x="2411" y="2396"/>
                  </a:lnTo>
                  <a:lnTo>
                    <a:pt x="3926" y="1956"/>
                  </a:lnTo>
                  <a:lnTo>
                    <a:pt x="2411" y="1577"/>
                  </a:lnTo>
                  <a:lnTo>
                    <a:pt x="1956" y="1"/>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50"/>
            <p:cNvSpPr/>
            <p:nvPr/>
          </p:nvSpPr>
          <p:spPr>
            <a:xfrm>
              <a:off x="2436450" y="2872475"/>
              <a:ext cx="58375" cy="58400"/>
            </a:xfrm>
            <a:custGeom>
              <a:avLst/>
              <a:gdLst/>
              <a:ahLst/>
              <a:cxnLst/>
              <a:rect l="l" t="t" r="r" b="b"/>
              <a:pathLst>
                <a:path w="2335" h="2336" extrusionOk="0">
                  <a:moveTo>
                    <a:pt x="1137" y="1"/>
                  </a:moveTo>
                  <a:lnTo>
                    <a:pt x="879" y="940"/>
                  </a:lnTo>
                  <a:lnTo>
                    <a:pt x="0" y="1198"/>
                  </a:lnTo>
                  <a:lnTo>
                    <a:pt x="879" y="1441"/>
                  </a:lnTo>
                  <a:lnTo>
                    <a:pt x="1137" y="2335"/>
                  </a:lnTo>
                  <a:lnTo>
                    <a:pt x="1395" y="1441"/>
                  </a:lnTo>
                  <a:lnTo>
                    <a:pt x="2335" y="1198"/>
                  </a:lnTo>
                  <a:lnTo>
                    <a:pt x="1395" y="940"/>
                  </a:lnTo>
                  <a:lnTo>
                    <a:pt x="1137" y="1"/>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50"/>
            <p:cNvSpPr/>
            <p:nvPr/>
          </p:nvSpPr>
          <p:spPr>
            <a:xfrm>
              <a:off x="3025375" y="3058550"/>
              <a:ext cx="97800" cy="98175"/>
            </a:xfrm>
            <a:custGeom>
              <a:avLst/>
              <a:gdLst/>
              <a:ahLst/>
              <a:cxnLst/>
              <a:rect l="l" t="t" r="r" b="b"/>
              <a:pathLst>
                <a:path w="3912" h="3927" extrusionOk="0">
                  <a:moveTo>
                    <a:pt x="1956" y="1"/>
                  </a:moveTo>
                  <a:lnTo>
                    <a:pt x="1577" y="1517"/>
                  </a:lnTo>
                  <a:lnTo>
                    <a:pt x="0" y="1956"/>
                  </a:lnTo>
                  <a:lnTo>
                    <a:pt x="1577" y="2335"/>
                  </a:lnTo>
                  <a:lnTo>
                    <a:pt x="1956" y="3927"/>
                  </a:lnTo>
                  <a:lnTo>
                    <a:pt x="2396" y="2335"/>
                  </a:lnTo>
                  <a:lnTo>
                    <a:pt x="3912" y="1956"/>
                  </a:lnTo>
                  <a:lnTo>
                    <a:pt x="2396" y="1517"/>
                  </a:lnTo>
                  <a:lnTo>
                    <a:pt x="1956" y="1"/>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50"/>
            <p:cNvSpPr/>
            <p:nvPr/>
          </p:nvSpPr>
          <p:spPr>
            <a:xfrm>
              <a:off x="1258575" y="3167700"/>
              <a:ext cx="72400" cy="74300"/>
            </a:xfrm>
            <a:custGeom>
              <a:avLst/>
              <a:gdLst/>
              <a:ahLst/>
              <a:cxnLst/>
              <a:rect l="l" t="t" r="r" b="b"/>
              <a:pathLst>
                <a:path w="2896" h="2972" extrusionOk="0">
                  <a:moveTo>
                    <a:pt x="1441" y="0"/>
                  </a:moveTo>
                  <a:lnTo>
                    <a:pt x="1137" y="1137"/>
                  </a:lnTo>
                  <a:lnTo>
                    <a:pt x="1" y="1456"/>
                  </a:lnTo>
                  <a:lnTo>
                    <a:pt x="1137" y="1759"/>
                  </a:lnTo>
                  <a:lnTo>
                    <a:pt x="1441" y="2972"/>
                  </a:lnTo>
                  <a:lnTo>
                    <a:pt x="1759" y="1759"/>
                  </a:lnTo>
                  <a:lnTo>
                    <a:pt x="2896" y="1456"/>
                  </a:lnTo>
                  <a:lnTo>
                    <a:pt x="1759" y="1137"/>
                  </a:lnTo>
                  <a:lnTo>
                    <a:pt x="1441" y="0"/>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50"/>
            <p:cNvSpPr/>
            <p:nvPr/>
          </p:nvSpPr>
          <p:spPr>
            <a:xfrm>
              <a:off x="3341075" y="3415550"/>
              <a:ext cx="36400" cy="37925"/>
            </a:xfrm>
            <a:custGeom>
              <a:avLst/>
              <a:gdLst/>
              <a:ahLst/>
              <a:cxnLst/>
              <a:rect l="l" t="t" r="r" b="b"/>
              <a:pathLst>
                <a:path w="1456" h="1517" extrusionOk="0">
                  <a:moveTo>
                    <a:pt x="697" y="0"/>
                  </a:moveTo>
                  <a:lnTo>
                    <a:pt x="576" y="561"/>
                  </a:lnTo>
                  <a:lnTo>
                    <a:pt x="0" y="758"/>
                  </a:lnTo>
                  <a:lnTo>
                    <a:pt x="576" y="880"/>
                  </a:lnTo>
                  <a:lnTo>
                    <a:pt x="697" y="1516"/>
                  </a:lnTo>
                  <a:lnTo>
                    <a:pt x="894" y="880"/>
                  </a:lnTo>
                  <a:lnTo>
                    <a:pt x="1455" y="758"/>
                  </a:lnTo>
                  <a:lnTo>
                    <a:pt x="894" y="561"/>
                  </a:lnTo>
                  <a:lnTo>
                    <a:pt x="697" y="0"/>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50"/>
            <p:cNvSpPr/>
            <p:nvPr/>
          </p:nvSpPr>
          <p:spPr>
            <a:xfrm>
              <a:off x="1008825" y="3401150"/>
              <a:ext cx="36400" cy="36400"/>
            </a:xfrm>
            <a:custGeom>
              <a:avLst/>
              <a:gdLst/>
              <a:ahLst/>
              <a:cxnLst/>
              <a:rect l="l" t="t" r="r" b="b"/>
              <a:pathLst>
                <a:path w="1456" h="1456" extrusionOk="0">
                  <a:moveTo>
                    <a:pt x="698" y="0"/>
                  </a:moveTo>
                  <a:lnTo>
                    <a:pt x="577" y="576"/>
                  </a:lnTo>
                  <a:lnTo>
                    <a:pt x="1" y="758"/>
                  </a:lnTo>
                  <a:lnTo>
                    <a:pt x="577" y="895"/>
                  </a:lnTo>
                  <a:lnTo>
                    <a:pt x="698" y="1456"/>
                  </a:lnTo>
                  <a:lnTo>
                    <a:pt x="895" y="895"/>
                  </a:lnTo>
                  <a:lnTo>
                    <a:pt x="1456" y="758"/>
                  </a:lnTo>
                  <a:lnTo>
                    <a:pt x="895" y="576"/>
                  </a:lnTo>
                  <a:lnTo>
                    <a:pt x="698" y="0"/>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50"/>
            <p:cNvSpPr/>
            <p:nvPr/>
          </p:nvSpPr>
          <p:spPr>
            <a:xfrm>
              <a:off x="1419650" y="2970250"/>
              <a:ext cx="43975" cy="44375"/>
            </a:xfrm>
            <a:custGeom>
              <a:avLst/>
              <a:gdLst/>
              <a:ahLst/>
              <a:cxnLst/>
              <a:rect l="l" t="t" r="r" b="b"/>
              <a:pathLst>
                <a:path w="1759" h="1775" extrusionOk="0">
                  <a:moveTo>
                    <a:pt x="879" y="1"/>
                  </a:moveTo>
                  <a:lnTo>
                    <a:pt x="682" y="698"/>
                  </a:lnTo>
                  <a:lnTo>
                    <a:pt x="0" y="880"/>
                  </a:lnTo>
                  <a:lnTo>
                    <a:pt x="682" y="1077"/>
                  </a:lnTo>
                  <a:lnTo>
                    <a:pt x="879" y="1774"/>
                  </a:lnTo>
                  <a:lnTo>
                    <a:pt x="1061" y="1077"/>
                  </a:lnTo>
                  <a:lnTo>
                    <a:pt x="1759" y="880"/>
                  </a:lnTo>
                  <a:lnTo>
                    <a:pt x="1061" y="698"/>
                  </a:lnTo>
                  <a:lnTo>
                    <a:pt x="879" y="1"/>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50"/>
            <p:cNvSpPr/>
            <p:nvPr/>
          </p:nvSpPr>
          <p:spPr>
            <a:xfrm>
              <a:off x="1965750" y="2917950"/>
              <a:ext cx="29975" cy="30350"/>
            </a:xfrm>
            <a:custGeom>
              <a:avLst/>
              <a:gdLst/>
              <a:ahLst/>
              <a:cxnLst/>
              <a:rect l="l" t="t" r="r" b="b"/>
              <a:pathLst>
                <a:path w="1199" h="1214" extrusionOk="0">
                  <a:moveTo>
                    <a:pt x="577" y="1"/>
                  </a:moveTo>
                  <a:lnTo>
                    <a:pt x="440" y="516"/>
                  </a:lnTo>
                  <a:lnTo>
                    <a:pt x="0" y="637"/>
                  </a:lnTo>
                  <a:lnTo>
                    <a:pt x="440" y="759"/>
                  </a:lnTo>
                  <a:lnTo>
                    <a:pt x="577" y="1213"/>
                  </a:lnTo>
                  <a:lnTo>
                    <a:pt x="698" y="759"/>
                  </a:lnTo>
                  <a:lnTo>
                    <a:pt x="1198" y="637"/>
                  </a:lnTo>
                  <a:lnTo>
                    <a:pt x="698" y="516"/>
                  </a:lnTo>
                  <a:lnTo>
                    <a:pt x="577" y="1"/>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50"/>
            <p:cNvSpPr/>
            <p:nvPr/>
          </p:nvSpPr>
          <p:spPr>
            <a:xfrm>
              <a:off x="2725225" y="2927425"/>
              <a:ext cx="68250" cy="68250"/>
            </a:xfrm>
            <a:custGeom>
              <a:avLst/>
              <a:gdLst/>
              <a:ahLst/>
              <a:cxnLst/>
              <a:rect l="l" t="t" r="r" b="b"/>
              <a:pathLst>
                <a:path w="2730" h="2730" extrusionOk="0">
                  <a:moveTo>
                    <a:pt x="1395" y="1"/>
                  </a:moveTo>
                  <a:lnTo>
                    <a:pt x="1077" y="1077"/>
                  </a:lnTo>
                  <a:lnTo>
                    <a:pt x="0" y="1395"/>
                  </a:lnTo>
                  <a:lnTo>
                    <a:pt x="1077" y="1653"/>
                  </a:lnTo>
                  <a:lnTo>
                    <a:pt x="1395" y="2729"/>
                  </a:lnTo>
                  <a:lnTo>
                    <a:pt x="1653" y="1653"/>
                  </a:lnTo>
                  <a:lnTo>
                    <a:pt x="2729" y="1395"/>
                  </a:lnTo>
                  <a:lnTo>
                    <a:pt x="1653" y="1077"/>
                  </a:lnTo>
                  <a:lnTo>
                    <a:pt x="1395" y="1"/>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8" name="Google Shape;3028;p50"/>
          <p:cNvGrpSpPr/>
          <p:nvPr/>
        </p:nvGrpSpPr>
        <p:grpSpPr>
          <a:xfrm>
            <a:off x="2463337" y="2099623"/>
            <a:ext cx="1870158" cy="1750549"/>
            <a:chOff x="3554425" y="2517000"/>
            <a:chExt cx="1629625" cy="1525400"/>
          </a:xfrm>
        </p:grpSpPr>
        <p:sp>
          <p:nvSpPr>
            <p:cNvPr id="3029" name="Google Shape;3029;p50"/>
            <p:cNvSpPr/>
            <p:nvPr/>
          </p:nvSpPr>
          <p:spPr>
            <a:xfrm>
              <a:off x="4228625" y="2840650"/>
              <a:ext cx="66350" cy="67850"/>
            </a:xfrm>
            <a:custGeom>
              <a:avLst/>
              <a:gdLst/>
              <a:ahLst/>
              <a:cxnLst/>
              <a:rect l="l" t="t" r="r" b="b"/>
              <a:pathLst>
                <a:path w="2654" h="2714" extrusionOk="0">
                  <a:moveTo>
                    <a:pt x="1335" y="0"/>
                  </a:moveTo>
                  <a:lnTo>
                    <a:pt x="1016" y="1077"/>
                  </a:lnTo>
                  <a:lnTo>
                    <a:pt x="1" y="1395"/>
                  </a:lnTo>
                  <a:lnTo>
                    <a:pt x="1016" y="1653"/>
                  </a:lnTo>
                  <a:lnTo>
                    <a:pt x="1335" y="2714"/>
                  </a:lnTo>
                  <a:lnTo>
                    <a:pt x="1638" y="1653"/>
                  </a:lnTo>
                  <a:lnTo>
                    <a:pt x="2654" y="1395"/>
                  </a:lnTo>
                  <a:lnTo>
                    <a:pt x="1638" y="1077"/>
                  </a:lnTo>
                  <a:lnTo>
                    <a:pt x="1335" y="0"/>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50"/>
            <p:cNvSpPr/>
            <p:nvPr/>
          </p:nvSpPr>
          <p:spPr>
            <a:xfrm>
              <a:off x="4651950" y="2949800"/>
              <a:ext cx="66350" cy="67850"/>
            </a:xfrm>
            <a:custGeom>
              <a:avLst/>
              <a:gdLst/>
              <a:ahLst/>
              <a:cxnLst/>
              <a:rect l="l" t="t" r="r" b="b"/>
              <a:pathLst>
                <a:path w="2654" h="2714" extrusionOk="0">
                  <a:moveTo>
                    <a:pt x="1319" y="0"/>
                  </a:moveTo>
                  <a:lnTo>
                    <a:pt x="1001" y="1076"/>
                  </a:lnTo>
                  <a:lnTo>
                    <a:pt x="1" y="1379"/>
                  </a:lnTo>
                  <a:lnTo>
                    <a:pt x="1001" y="1637"/>
                  </a:lnTo>
                  <a:lnTo>
                    <a:pt x="1319" y="2713"/>
                  </a:lnTo>
                  <a:lnTo>
                    <a:pt x="1638" y="1637"/>
                  </a:lnTo>
                  <a:lnTo>
                    <a:pt x="2653" y="1379"/>
                  </a:lnTo>
                  <a:lnTo>
                    <a:pt x="1638" y="1076"/>
                  </a:lnTo>
                  <a:lnTo>
                    <a:pt x="1319" y="0"/>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50"/>
            <p:cNvSpPr/>
            <p:nvPr/>
          </p:nvSpPr>
          <p:spPr>
            <a:xfrm>
              <a:off x="3942875" y="3129800"/>
              <a:ext cx="50425" cy="50425"/>
            </a:xfrm>
            <a:custGeom>
              <a:avLst/>
              <a:gdLst/>
              <a:ahLst/>
              <a:cxnLst/>
              <a:rect l="l" t="t" r="r" b="b"/>
              <a:pathLst>
                <a:path w="2017" h="2017" extrusionOk="0">
                  <a:moveTo>
                    <a:pt x="1016" y="1"/>
                  </a:moveTo>
                  <a:lnTo>
                    <a:pt x="819" y="819"/>
                  </a:lnTo>
                  <a:lnTo>
                    <a:pt x="1" y="1001"/>
                  </a:lnTo>
                  <a:lnTo>
                    <a:pt x="819" y="1259"/>
                  </a:lnTo>
                  <a:lnTo>
                    <a:pt x="1016" y="2017"/>
                  </a:lnTo>
                  <a:lnTo>
                    <a:pt x="1198" y="1259"/>
                  </a:lnTo>
                  <a:lnTo>
                    <a:pt x="2017" y="1001"/>
                  </a:lnTo>
                  <a:lnTo>
                    <a:pt x="1198" y="819"/>
                  </a:lnTo>
                  <a:lnTo>
                    <a:pt x="1016" y="1"/>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50"/>
            <p:cNvSpPr/>
            <p:nvPr/>
          </p:nvSpPr>
          <p:spPr>
            <a:xfrm>
              <a:off x="4053550" y="2993750"/>
              <a:ext cx="20475" cy="20875"/>
            </a:xfrm>
            <a:custGeom>
              <a:avLst/>
              <a:gdLst/>
              <a:ahLst/>
              <a:cxnLst/>
              <a:rect l="l" t="t" r="r" b="b"/>
              <a:pathLst>
                <a:path w="819" h="835" extrusionOk="0">
                  <a:moveTo>
                    <a:pt x="440" y="0"/>
                  </a:moveTo>
                  <a:lnTo>
                    <a:pt x="303" y="319"/>
                  </a:lnTo>
                  <a:lnTo>
                    <a:pt x="0" y="455"/>
                  </a:lnTo>
                  <a:lnTo>
                    <a:pt x="303" y="516"/>
                  </a:lnTo>
                  <a:lnTo>
                    <a:pt x="440" y="834"/>
                  </a:lnTo>
                  <a:lnTo>
                    <a:pt x="501" y="516"/>
                  </a:lnTo>
                  <a:lnTo>
                    <a:pt x="819" y="455"/>
                  </a:lnTo>
                  <a:lnTo>
                    <a:pt x="501" y="319"/>
                  </a:lnTo>
                  <a:lnTo>
                    <a:pt x="440" y="0"/>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50"/>
            <p:cNvSpPr/>
            <p:nvPr/>
          </p:nvSpPr>
          <p:spPr>
            <a:xfrm>
              <a:off x="4426075" y="2908475"/>
              <a:ext cx="20500" cy="20875"/>
            </a:xfrm>
            <a:custGeom>
              <a:avLst/>
              <a:gdLst/>
              <a:ahLst/>
              <a:cxnLst/>
              <a:rect l="l" t="t" r="r" b="b"/>
              <a:pathLst>
                <a:path w="820" h="835" extrusionOk="0">
                  <a:moveTo>
                    <a:pt x="380" y="1"/>
                  </a:moveTo>
                  <a:lnTo>
                    <a:pt x="319" y="319"/>
                  </a:lnTo>
                  <a:lnTo>
                    <a:pt x="1" y="455"/>
                  </a:lnTo>
                  <a:lnTo>
                    <a:pt x="319" y="516"/>
                  </a:lnTo>
                  <a:lnTo>
                    <a:pt x="380" y="834"/>
                  </a:lnTo>
                  <a:lnTo>
                    <a:pt x="501" y="516"/>
                  </a:lnTo>
                  <a:lnTo>
                    <a:pt x="819" y="455"/>
                  </a:lnTo>
                  <a:lnTo>
                    <a:pt x="501" y="319"/>
                  </a:lnTo>
                  <a:lnTo>
                    <a:pt x="380" y="1"/>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50"/>
            <p:cNvSpPr/>
            <p:nvPr/>
          </p:nvSpPr>
          <p:spPr>
            <a:xfrm>
              <a:off x="4552275" y="2892950"/>
              <a:ext cx="33375" cy="32975"/>
            </a:xfrm>
            <a:custGeom>
              <a:avLst/>
              <a:gdLst/>
              <a:ahLst/>
              <a:cxnLst/>
              <a:rect l="l" t="t" r="r" b="b"/>
              <a:pathLst>
                <a:path w="1335" h="1319" extrusionOk="0">
                  <a:moveTo>
                    <a:pt x="698" y="0"/>
                  </a:moveTo>
                  <a:lnTo>
                    <a:pt x="516" y="500"/>
                  </a:lnTo>
                  <a:lnTo>
                    <a:pt x="1" y="622"/>
                  </a:lnTo>
                  <a:lnTo>
                    <a:pt x="516" y="819"/>
                  </a:lnTo>
                  <a:lnTo>
                    <a:pt x="698" y="1319"/>
                  </a:lnTo>
                  <a:lnTo>
                    <a:pt x="819" y="819"/>
                  </a:lnTo>
                  <a:lnTo>
                    <a:pt x="1335" y="622"/>
                  </a:lnTo>
                  <a:lnTo>
                    <a:pt x="819" y="500"/>
                  </a:lnTo>
                  <a:lnTo>
                    <a:pt x="698" y="0"/>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50"/>
            <p:cNvSpPr/>
            <p:nvPr/>
          </p:nvSpPr>
          <p:spPr>
            <a:xfrm>
              <a:off x="4007700" y="3358700"/>
              <a:ext cx="107275" cy="69375"/>
            </a:xfrm>
            <a:custGeom>
              <a:avLst/>
              <a:gdLst/>
              <a:ahLst/>
              <a:cxnLst/>
              <a:rect l="l" t="t" r="r" b="b"/>
              <a:pathLst>
                <a:path w="4291" h="2775" extrusionOk="0">
                  <a:moveTo>
                    <a:pt x="0" y="1"/>
                  </a:moveTo>
                  <a:lnTo>
                    <a:pt x="0" y="1638"/>
                  </a:lnTo>
                  <a:cubicBezTo>
                    <a:pt x="0" y="2274"/>
                    <a:pt x="500" y="2775"/>
                    <a:pt x="1137" y="2775"/>
                  </a:cubicBezTo>
                  <a:lnTo>
                    <a:pt x="3153" y="2775"/>
                  </a:lnTo>
                  <a:cubicBezTo>
                    <a:pt x="3790" y="2775"/>
                    <a:pt x="4290" y="2274"/>
                    <a:pt x="4290" y="1638"/>
                  </a:cubicBezTo>
                  <a:lnTo>
                    <a:pt x="4290" y="1"/>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50"/>
            <p:cNvSpPr/>
            <p:nvPr/>
          </p:nvSpPr>
          <p:spPr>
            <a:xfrm>
              <a:off x="4634525" y="3358700"/>
              <a:ext cx="108775" cy="69375"/>
            </a:xfrm>
            <a:custGeom>
              <a:avLst/>
              <a:gdLst/>
              <a:ahLst/>
              <a:cxnLst/>
              <a:rect l="l" t="t" r="r" b="b"/>
              <a:pathLst>
                <a:path w="4351" h="2775" extrusionOk="0">
                  <a:moveTo>
                    <a:pt x="0" y="1"/>
                  </a:moveTo>
                  <a:lnTo>
                    <a:pt x="0" y="1638"/>
                  </a:lnTo>
                  <a:cubicBezTo>
                    <a:pt x="0" y="2274"/>
                    <a:pt x="500" y="2775"/>
                    <a:pt x="1137" y="2775"/>
                  </a:cubicBezTo>
                  <a:lnTo>
                    <a:pt x="3214" y="2775"/>
                  </a:lnTo>
                  <a:cubicBezTo>
                    <a:pt x="3851" y="2775"/>
                    <a:pt x="4351" y="2274"/>
                    <a:pt x="4351" y="1638"/>
                  </a:cubicBezTo>
                  <a:lnTo>
                    <a:pt x="4351" y="1"/>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50"/>
            <p:cNvSpPr/>
            <p:nvPr/>
          </p:nvSpPr>
          <p:spPr>
            <a:xfrm>
              <a:off x="4025125" y="3357175"/>
              <a:ext cx="14050" cy="58400"/>
            </a:xfrm>
            <a:custGeom>
              <a:avLst/>
              <a:gdLst/>
              <a:ahLst/>
              <a:cxnLst/>
              <a:rect l="l" t="t" r="r" b="b"/>
              <a:pathLst>
                <a:path w="562" h="2336" extrusionOk="0">
                  <a:moveTo>
                    <a:pt x="501" y="1"/>
                  </a:moveTo>
                  <a:cubicBezTo>
                    <a:pt x="501" y="1"/>
                    <a:pt x="0" y="1001"/>
                    <a:pt x="501" y="2335"/>
                  </a:cubicBezTo>
                  <a:lnTo>
                    <a:pt x="561" y="2275"/>
                  </a:lnTo>
                  <a:cubicBezTo>
                    <a:pt x="61" y="1001"/>
                    <a:pt x="561" y="62"/>
                    <a:pt x="561" y="62"/>
                  </a:cubicBezTo>
                  <a:lnTo>
                    <a:pt x="5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50"/>
            <p:cNvSpPr/>
            <p:nvPr/>
          </p:nvSpPr>
          <p:spPr>
            <a:xfrm>
              <a:off x="4051650" y="3357175"/>
              <a:ext cx="14425" cy="58400"/>
            </a:xfrm>
            <a:custGeom>
              <a:avLst/>
              <a:gdLst/>
              <a:ahLst/>
              <a:cxnLst/>
              <a:rect l="l" t="t" r="r" b="b"/>
              <a:pathLst>
                <a:path w="577" h="2336" extrusionOk="0">
                  <a:moveTo>
                    <a:pt x="455" y="1"/>
                  </a:moveTo>
                  <a:cubicBezTo>
                    <a:pt x="455" y="1"/>
                    <a:pt x="0" y="1001"/>
                    <a:pt x="455" y="2335"/>
                  </a:cubicBezTo>
                  <a:lnTo>
                    <a:pt x="577" y="2275"/>
                  </a:lnTo>
                  <a:cubicBezTo>
                    <a:pt x="76" y="1001"/>
                    <a:pt x="516" y="62"/>
                    <a:pt x="577" y="62"/>
                  </a:cubicBezTo>
                  <a:lnTo>
                    <a:pt x="4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50"/>
            <p:cNvSpPr/>
            <p:nvPr/>
          </p:nvSpPr>
          <p:spPr>
            <a:xfrm>
              <a:off x="4077050" y="3357175"/>
              <a:ext cx="14425" cy="58400"/>
            </a:xfrm>
            <a:custGeom>
              <a:avLst/>
              <a:gdLst/>
              <a:ahLst/>
              <a:cxnLst/>
              <a:rect l="l" t="t" r="r" b="b"/>
              <a:pathLst>
                <a:path w="577" h="2336" extrusionOk="0">
                  <a:moveTo>
                    <a:pt x="500" y="1"/>
                  </a:moveTo>
                  <a:cubicBezTo>
                    <a:pt x="500" y="1"/>
                    <a:pt x="0" y="1001"/>
                    <a:pt x="500" y="2335"/>
                  </a:cubicBezTo>
                  <a:lnTo>
                    <a:pt x="576" y="2275"/>
                  </a:lnTo>
                  <a:cubicBezTo>
                    <a:pt x="61" y="1001"/>
                    <a:pt x="576" y="62"/>
                    <a:pt x="576" y="62"/>
                  </a:cubicBezTo>
                  <a:lnTo>
                    <a:pt x="5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50"/>
            <p:cNvSpPr/>
            <p:nvPr/>
          </p:nvSpPr>
          <p:spPr>
            <a:xfrm>
              <a:off x="4710325" y="3357175"/>
              <a:ext cx="14025" cy="58400"/>
            </a:xfrm>
            <a:custGeom>
              <a:avLst/>
              <a:gdLst/>
              <a:ahLst/>
              <a:cxnLst/>
              <a:rect l="l" t="t" r="r" b="b"/>
              <a:pathLst>
                <a:path w="561" h="2336" extrusionOk="0">
                  <a:moveTo>
                    <a:pt x="61" y="1"/>
                  </a:moveTo>
                  <a:lnTo>
                    <a:pt x="0" y="62"/>
                  </a:lnTo>
                  <a:cubicBezTo>
                    <a:pt x="0" y="62"/>
                    <a:pt x="500" y="1001"/>
                    <a:pt x="0" y="2275"/>
                  </a:cubicBezTo>
                  <a:lnTo>
                    <a:pt x="61" y="2335"/>
                  </a:lnTo>
                  <a:cubicBezTo>
                    <a:pt x="561" y="1001"/>
                    <a:pt x="61" y="1"/>
                    <a:pt x="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50"/>
            <p:cNvSpPr/>
            <p:nvPr/>
          </p:nvSpPr>
          <p:spPr>
            <a:xfrm>
              <a:off x="4684925" y="3357175"/>
              <a:ext cx="14425" cy="58400"/>
            </a:xfrm>
            <a:custGeom>
              <a:avLst/>
              <a:gdLst/>
              <a:ahLst/>
              <a:cxnLst/>
              <a:rect l="l" t="t" r="r" b="b"/>
              <a:pathLst>
                <a:path w="577" h="2336" extrusionOk="0">
                  <a:moveTo>
                    <a:pt x="61" y="1"/>
                  </a:moveTo>
                  <a:lnTo>
                    <a:pt x="0" y="62"/>
                  </a:lnTo>
                  <a:cubicBezTo>
                    <a:pt x="0" y="62"/>
                    <a:pt x="516" y="1001"/>
                    <a:pt x="0" y="2275"/>
                  </a:cubicBezTo>
                  <a:lnTo>
                    <a:pt x="61" y="2335"/>
                  </a:lnTo>
                  <a:cubicBezTo>
                    <a:pt x="576" y="1001"/>
                    <a:pt x="61" y="1"/>
                    <a:pt x="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50"/>
            <p:cNvSpPr/>
            <p:nvPr/>
          </p:nvSpPr>
          <p:spPr>
            <a:xfrm>
              <a:off x="4658025" y="3357175"/>
              <a:ext cx="14425" cy="58400"/>
            </a:xfrm>
            <a:custGeom>
              <a:avLst/>
              <a:gdLst/>
              <a:ahLst/>
              <a:cxnLst/>
              <a:rect l="l" t="t" r="r" b="b"/>
              <a:pathLst>
                <a:path w="577" h="2336" extrusionOk="0">
                  <a:moveTo>
                    <a:pt x="137" y="1"/>
                  </a:moveTo>
                  <a:lnTo>
                    <a:pt x="0" y="62"/>
                  </a:lnTo>
                  <a:cubicBezTo>
                    <a:pt x="76" y="62"/>
                    <a:pt x="516" y="1001"/>
                    <a:pt x="0" y="2275"/>
                  </a:cubicBezTo>
                  <a:lnTo>
                    <a:pt x="137" y="2335"/>
                  </a:lnTo>
                  <a:cubicBezTo>
                    <a:pt x="576" y="1001"/>
                    <a:pt x="137" y="1"/>
                    <a:pt x="1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50"/>
            <p:cNvSpPr/>
            <p:nvPr/>
          </p:nvSpPr>
          <p:spPr>
            <a:xfrm>
              <a:off x="3985325" y="2944850"/>
              <a:ext cx="778825" cy="442300"/>
            </a:xfrm>
            <a:custGeom>
              <a:avLst/>
              <a:gdLst/>
              <a:ahLst/>
              <a:cxnLst/>
              <a:rect l="l" t="t" r="r" b="b"/>
              <a:pathLst>
                <a:path w="31153" h="17692" extrusionOk="0">
                  <a:moveTo>
                    <a:pt x="8338" y="1"/>
                  </a:moveTo>
                  <a:cubicBezTo>
                    <a:pt x="7899" y="1"/>
                    <a:pt x="7459" y="198"/>
                    <a:pt x="7141" y="441"/>
                  </a:cubicBezTo>
                  <a:lnTo>
                    <a:pt x="7019" y="577"/>
                  </a:lnTo>
                  <a:lnTo>
                    <a:pt x="6822" y="759"/>
                  </a:lnTo>
                  <a:cubicBezTo>
                    <a:pt x="6762" y="895"/>
                    <a:pt x="6640" y="956"/>
                    <a:pt x="6580" y="1017"/>
                  </a:cubicBezTo>
                  <a:lnTo>
                    <a:pt x="6383" y="1198"/>
                  </a:lnTo>
                  <a:cubicBezTo>
                    <a:pt x="6383" y="1274"/>
                    <a:pt x="6322" y="1335"/>
                    <a:pt x="6322" y="1335"/>
                  </a:cubicBezTo>
                  <a:cubicBezTo>
                    <a:pt x="6201" y="1456"/>
                    <a:pt x="6140" y="1577"/>
                    <a:pt x="6004" y="1714"/>
                  </a:cubicBezTo>
                  <a:cubicBezTo>
                    <a:pt x="5943" y="1775"/>
                    <a:pt x="5882" y="1835"/>
                    <a:pt x="5882" y="1956"/>
                  </a:cubicBezTo>
                  <a:cubicBezTo>
                    <a:pt x="5761" y="2093"/>
                    <a:pt x="5685" y="2214"/>
                    <a:pt x="5625" y="2275"/>
                  </a:cubicBezTo>
                  <a:cubicBezTo>
                    <a:pt x="5564" y="2411"/>
                    <a:pt x="5503" y="2472"/>
                    <a:pt x="5443" y="2532"/>
                  </a:cubicBezTo>
                  <a:cubicBezTo>
                    <a:pt x="5382" y="2654"/>
                    <a:pt x="5306" y="2790"/>
                    <a:pt x="5246" y="2911"/>
                  </a:cubicBezTo>
                  <a:cubicBezTo>
                    <a:pt x="5246" y="2972"/>
                    <a:pt x="5185" y="2972"/>
                    <a:pt x="5185" y="3033"/>
                  </a:cubicBezTo>
                  <a:cubicBezTo>
                    <a:pt x="5124" y="3093"/>
                    <a:pt x="5124" y="3230"/>
                    <a:pt x="5064" y="3290"/>
                  </a:cubicBezTo>
                  <a:cubicBezTo>
                    <a:pt x="5003" y="3412"/>
                    <a:pt x="4927" y="3548"/>
                    <a:pt x="4867" y="3669"/>
                  </a:cubicBezTo>
                  <a:cubicBezTo>
                    <a:pt x="4745" y="3988"/>
                    <a:pt x="4624" y="4230"/>
                    <a:pt x="4488" y="4549"/>
                  </a:cubicBezTo>
                  <a:cubicBezTo>
                    <a:pt x="4245" y="5064"/>
                    <a:pt x="4109" y="5504"/>
                    <a:pt x="4048" y="5883"/>
                  </a:cubicBezTo>
                  <a:cubicBezTo>
                    <a:pt x="3987" y="5883"/>
                    <a:pt x="3987" y="5943"/>
                    <a:pt x="3987" y="5943"/>
                  </a:cubicBezTo>
                  <a:cubicBezTo>
                    <a:pt x="3927" y="6201"/>
                    <a:pt x="3866" y="6322"/>
                    <a:pt x="3866" y="6322"/>
                  </a:cubicBezTo>
                  <a:cubicBezTo>
                    <a:pt x="2472" y="6883"/>
                    <a:pt x="637" y="9036"/>
                    <a:pt x="319" y="9854"/>
                  </a:cubicBezTo>
                  <a:cubicBezTo>
                    <a:pt x="1" y="10673"/>
                    <a:pt x="258" y="14084"/>
                    <a:pt x="319" y="15539"/>
                  </a:cubicBezTo>
                  <a:cubicBezTo>
                    <a:pt x="380" y="16994"/>
                    <a:pt x="1971" y="17691"/>
                    <a:pt x="1971" y="17691"/>
                  </a:cubicBezTo>
                  <a:lnTo>
                    <a:pt x="29182" y="17691"/>
                  </a:lnTo>
                  <a:cubicBezTo>
                    <a:pt x="29182" y="17691"/>
                    <a:pt x="30774" y="16994"/>
                    <a:pt x="30834" y="15539"/>
                  </a:cubicBezTo>
                  <a:cubicBezTo>
                    <a:pt x="30956" y="14084"/>
                    <a:pt x="31153" y="10673"/>
                    <a:pt x="30834" y="9854"/>
                  </a:cubicBezTo>
                  <a:cubicBezTo>
                    <a:pt x="30516" y="9036"/>
                    <a:pt x="28742" y="6883"/>
                    <a:pt x="27287" y="6322"/>
                  </a:cubicBezTo>
                  <a:cubicBezTo>
                    <a:pt x="27287" y="6322"/>
                    <a:pt x="27226" y="6201"/>
                    <a:pt x="27166" y="5943"/>
                  </a:cubicBezTo>
                  <a:lnTo>
                    <a:pt x="27166" y="5883"/>
                  </a:lnTo>
                  <a:cubicBezTo>
                    <a:pt x="27045" y="5504"/>
                    <a:pt x="26908" y="5064"/>
                    <a:pt x="26726" y="4549"/>
                  </a:cubicBezTo>
                  <a:cubicBezTo>
                    <a:pt x="26605" y="4230"/>
                    <a:pt x="26468" y="3988"/>
                    <a:pt x="26287" y="3669"/>
                  </a:cubicBezTo>
                  <a:cubicBezTo>
                    <a:pt x="26226" y="3548"/>
                    <a:pt x="26226" y="3412"/>
                    <a:pt x="26150" y="3290"/>
                  </a:cubicBezTo>
                  <a:cubicBezTo>
                    <a:pt x="26090" y="3230"/>
                    <a:pt x="26029" y="3093"/>
                    <a:pt x="26029" y="3033"/>
                  </a:cubicBezTo>
                  <a:cubicBezTo>
                    <a:pt x="25968" y="2972"/>
                    <a:pt x="25968" y="2972"/>
                    <a:pt x="25908" y="2911"/>
                  </a:cubicBezTo>
                  <a:cubicBezTo>
                    <a:pt x="25847" y="2790"/>
                    <a:pt x="25771" y="2654"/>
                    <a:pt x="25711" y="2532"/>
                  </a:cubicBezTo>
                  <a:cubicBezTo>
                    <a:pt x="25650" y="2472"/>
                    <a:pt x="25589" y="2411"/>
                    <a:pt x="25589" y="2275"/>
                  </a:cubicBezTo>
                  <a:cubicBezTo>
                    <a:pt x="25468" y="2214"/>
                    <a:pt x="25392" y="2093"/>
                    <a:pt x="25332" y="1956"/>
                  </a:cubicBezTo>
                  <a:cubicBezTo>
                    <a:pt x="25271" y="1835"/>
                    <a:pt x="25210" y="1775"/>
                    <a:pt x="25150" y="1714"/>
                  </a:cubicBezTo>
                  <a:cubicBezTo>
                    <a:pt x="25089" y="1577"/>
                    <a:pt x="24953" y="1456"/>
                    <a:pt x="24892" y="1335"/>
                  </a:cubicBezTo>
                  <a:cubicBezTo>
                    <a:pt x="24831" y="1335"/>
                    <a:pt x="24831" y="1274"/>
                    <a:pt x="24771" y="1198"/>
                  </a:cubicBezTo>
                  <a:cubicBezTo>
                    <a:pt x="24710" y="1138"/>
                    <a:pt x="24634" y="1077"/>
                    <a:pt x="24574" y="1017"/>
                  </a:cubicBezTo>
                  <a:cubicBezTo>
                    <a:pt x="24513" y="956"/>
                    <a:pt x="24452" y="895"/>
                    <a:pt x="24392" y="759"/>
                  </a:cubicBezTo>
                  <a:cubicBezTo>
                    <a:pt x="24331" y="698"/>
                    <a:pt x="24255" y="638"/>
                    <a:pt x="24134" y="577"/>
                  </a:cubicBezTo>
                  <a:cubicBezTo>
                    <a:pt x="24134" y="516"/>
                    <a:pt x="24073" y="516"/>
                    <a:pt x="24073" y="441"/>
                  </a:cubicBezTo>
                  <a:cubicBezTo>
                    <a:pt x="23694" y="198"/>
                    <a:pt x="23255" y="1"/>
                    <a:pt x="22815"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50"/>
            <p:cNvSpPr/>
            <p:nvPr/>
          </p:nvSpPr>
          <p:spPr>
            <a:xfrm>
              <a:off x="3980775" y="3043025"/>
              <a:ext cx="107275" cy="66325"/>
            </a:xfrm>
            <a:custGeom>
              <a:avLst/>
              <a:gdLst/>
              <a:ahLst/>
              <a:cxnLst/>
              <a:rect l="l" t="t" r="r" b="b"/>
              <a:pathLst>
                <a:path w="4291" h="2653" extrusionOk="0">
                  <a:moveTo>
                    <a:pt x="3593" y="0"/>
                  </a:moveTo>
                  <a:cubicBezTo>
                    <a:pt x="2972" y="0"/>
                    <a:pt x="1395" y="121"/>
                    <a:pt x="698" y="500"/>
                  </a:cubicBezTo>
                  <a:cubicBezTo>
                    <a:pt x="1" y="879"/>
                    <a:pt x="258" y="1895"/>
                    <a:pt x="759" y="1895"/>
                  </a:cubicBezTo>
                  <a:cubicBezTo>
                    <a:pt x="817" y="1906"/>
                    <a:pt x="907" y="1911"/>
                    <a:pt x="1022" y="1911"/>
                  </a:cubicBezTo>
                  <a:cubicBezTo>
                    <a:pt x="1536" y="1911"/>
                    <a:pt x="2523" y="1819"/>
                    <a:pt x="3093" y="1819"/>
                  </a:cubicBezTo>
                  <a:cubicBezTo>
                    <a:pt x="3290" y="1819"/>
                    <a:pt x="3533" y="1956"/>
                    <a:pt x="3533" y="2198"/>
                  </a:cubicBezTo>
                  <a:lnTo>
                    <a:pt x="3593" y="2653"/>
                  </a:lnTo>
                  <a:lnTo>
                    <a:pt x="4048" y="2395"/>
                  </a:lnTo>
                  <a:cubicBezTo>
                    <a:pt x="4048" y="2395"/>
                    <a:pt x="4291" y="61"/>
                    <a:pt x="3593" y="0"/>
                  </a:cubicBezTo>
                  <a:close/>
                </a:path>
              </a:pathLst>
            </a:custGeom>
            <a:solidFill>
              <a:srgbClr val="C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50"/>
            <p:cNvSpPr/>
            <p:nvPr/>
          </p:nvSpPr>
          <p:spPr>
            <a:xfrm>
              <a:off x="3990250" y="3292375"/>
              <a:ext cx="70900" cy="48300"/>
            </a:xfrm>
            <a:custGeom>
              <a:avLst/>
              <a:gdLst/>
              <a:ahLst/>
              <a:cxnLst/>
              <a:rect l="l" t="t" r="r" b="b"/>
              <a:pathLst>
                <a:path w="2836" h="1932" extrusionOk="0">
                  <a:moveTo>
                    <a:pt x="1" y="1"/>
                  </a:moveTo>
                  <a:lnTo>
                    <a:pt x="1" y="1"/>
                  </a:lnTo>
                  <a:cubicBezTo>
                    <a:pt x="61" y="637"/>
                    <a:pt x="122" y="1198"/>
                    <a:pt x="122" y="1638"/>
                  </a:cubicBezTo>
                  <a:lnTo>
                    <a:pt x="122" y="1774"/>
                  </a:lnTo>
                  <a:cubicBezTo>
                    <a:pt x="487" y="1890"/>
                    <a:pt x="950" y="1932"/>
                    <a:pt x="1402" y="1932"/>
                  </a:cubicBezTo>
                  <a:cubicBezTo>
                    <a:pt x="1663" y="1932"/>
                    <a:pt x="1920" y="1918"/>
                    <a:pt x="2153" y="1896"/>
                  </a:cubicBezTo>
                  <a:cubicBezTo>
                    <a:pt x="2532" y="1896"/>
                    <a:pt x="2835" y="1517"/>
                    <a:pt x="2835" y="1077"/>
                  </a:cubicBezTo>
                  <a:lnTo>
                    <a:pt x="2835" y="637"/>
                  </a:lnTo>
                  <a:cubicBezTo>
                    <a:pt x="2835" y="562"/>
                    <a:pt x="2775" y="501"/>
                    <a:pt x="2714" y="501"/>
                  </a:cubicBezTo>
                  <a:cubicBezTo>
                    <a:pt x="2418" y="532"/>
                    <a:pt x="2153" y="545"/>
                    <a:pt x="1915" y="545"/>
                  </a:cubicBezTo>
                  <a:cubicBezTo>
                    <a:pt x="631" y="545"/>
                    <a:pt x="154" y="154"/>
                    <a:pt x="1" y="1"/>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50"/>
            <p:cNvSpPr/>
            <p:nvPr/>
          </p:nvSpPr>
          <p:spPr>
            <a:xfrm>
              <a:off x="4078550" y="3308300"/>
              <a:ext cx="82275" cy="39425"/>
            </a:xfrm>
            <a:custGeom>
              <a:avLst/>
              <a:gdLst/>
              <a:ahLst/>
              <a:cxnLst/>
              <a:rect l="l" t="t" r="r" b="b"/>
              <a:pathLst>
                <a:path w="3291" h="1577" extrusionOk="0">
                  <a:moveTo>
                    <a:pt x="1" y="0"/>
                  </a:moveTo>
                  <a:lnTo>
                    <a:pt x="137" y="758"/>
                  </a:lnTo>
                  <a:cubicBezTo>
                    <a:pt x="198" y="1198"/>
                    <a:pt x="637" y="1577"/>
                    <a:pt x="1138" y="1577"/>
                  </a:cubicBezTo>
                  <a:lnTo>
                    <a:pt x="3290" y="1577"/>
                  </a:lnTo>
                  <a:cubicBezTo>
                    <a:pt x="2472" y="1259"/>
                    <a:pt x="2593" y="0"/>
                    <a:pt x="2593"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50"/>
            <p:cNvSpPr/>
            <p:nvPr/>
          </p:nvSpPr>
          <p:spPr>
            <a:xfrm>
              <a:off x="4086525" y="3121850"/>
              <a:ext cx="289175" cy="85275"/>
            </a:xfrm>
            <a:custGeom>
              <a:avLst/>
              <a:gdLst/>
              <a:ahLst/>
              <a:cxnLst/>
              <a:rect l="l" t="t" r="r" b="b"/>
              <a:pathLst>
                <a:path w="11567" h="3411" extrusionOk="0">
                  <a:moveTo>
                    <a:pt x="61" y="0"/>
                  </a:moveTo>
                  <a:lnTo>
                    <a:pt x="0" y="61"/>
                  </a:lnTo>
                  <a:cubicBezTo>
                    <a:pt x="0" y="61"/>
                    <a:pt x="500" y="758"/>
                    <a:pt x="1258" y="1577"/>
                  </a:cubicBezTo>
                  <a:cubicBezTo>
                    <a:pt x="2016" y="2274"/>
                    <a:pt x="3093" y="3214"/>
                    <a:pt x="4108" y="3411"/>
                  </a:cubicBezTo>
                  <a:lnTo>
                    <a:pt x="11567" y="3411"/>
                  </a:lnTo>
                  <a:lnTo>
                    <a:pt x="11567" y="3350"/>
                  </a:lnTo>
                  <a:lnTo>
                    <a:pt x="4108" y="3350"/>
                  </a:lnTo>
                  <a:cubicBezTo>
                    <a:pt x="3093" y="3093"/>
                    <a:pt x="2016" y="2213"/>
                    <a:pt x="1334" y="1516"/>
                  </a:cubicBezTo>
                  <a:cubicBezTo>
                    <a:pt x="576" y="758"/>
                    <a:pt x="61" y="0"/>
                    <a:pt x="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50"/>
            <p:cNvSpPr/>
            <p:nvPr/>
          </p:nvSpPr>
          <p:spPr>
            <a:xfrm>
              <a:off x="4662950" y="3043025"/>
              <a:ext cx="107275" cy="66325"/>
            </a:xfrm>
            <a:custGeom>
              <a:avLst/>
              <a:gdLst/>
              <a:ahLst/>
              <a:cxnLst/>
              <a:rect l="l" t="t" r="r" b="b"/>
              <a:pathLst>
                <a:path w="4291" h="2653" extrusionOk="0">
                  <a:moveTo>
                    <a:pt x="637" y="0"/>
                  </a:moveTo>
                  <a:cubicBezTo>
                    <a:pt x="0" y="61"/>
                    <a:pt x="182" y="2395"/>
                    <a:pt x="182" y="2395"/>
                  </a:cubicBezTo>
                  <a:lnTo>
                    <a:pt x="637" y="2653"/>
                  </a:lnTo>
                  <a:lnTo>
                    <a:pt x="698" y="2198"/>
                  </a:lnTo>
                  <a:cubicBezTo>
                    <a:pt x="758" y="1956"/>
                    <a:pt x="940" y="1819"/>
                    <a:pt x="1198" y="1819"/>
                  </a:cubicBezTo>
                  <a:cubicBezTo>
                    <a:pt x="1719" y="1819"/>
                    <a:pt x="2696" y="1911"/>
                    <a:pt x="3242" y="1911"/>
                  </a:cubicBezTo>
                  <a:cubicBezTo>
                    <a:pt x="3363" y="1911"/>
                    <a:pt x="3463" y="1906"/>
                    <a:pt x="3532" y="1895"/>
                  </a:cubicBezTo>
                  <a:cubicBezTo>
                    <a:pt x="3972" y="1895"/>
                    <a:pt x="4290" y="879"/>
                    <a:pt x="3593" y="500"/>
                  </a:cubicBezTo>
                  <a:cubicBezTo>
                    <a:pt x="2911" y="121"/>
                    <a:pt x="1258" y="0"/>
                    <a:pt x="637" y="0"/>
                  </a:cubicBezTo>
                  <a:close/>
                </a:path>
              </a:pathLst>
            </a:custGeom>
            <a:solidFill>
              <a:srgbClr val="C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50"/>
            <p:cNvSpPr/>
            <p:nvPr/>
          </p:nvSpPr>
          <p:spPr>
            <a:xfrm>
              <a:off x="4186175" y="3230600"/>
              <a:ext cx="377125" cy="66350"/>
            </a:xfrm>
            <a:custGeom>
              <a:avLst/>
              <a:gdLst/>
              <a:ahLst/>
              <a:cxnLst/>
              <a:rect l="l" t="t" r="r" b="b"/>
              <a:pathLst>
                <a:path w="15085" h="2654" extrusionOk="0">
                  <a:moveTo>
                    <a:pt x="14205" y="637"/>
                  </a:moveTo>
                  <a:cubicBezTo>
                    <a:pt x="14084" y="956"/>
                    <a:pt x="13765" y="1138"/>
                    <a:pt x="13447" y="1138"/>
                  </a:cubicBezTo>
                  <a:lnTo>
                    <a:pt x="1638" y="1138"/>
                  </a:lnTo>
                  <a:cubicBezTo>
                    <a:pt x="1320" y="1138"/>
                    <a:pt x="1001" y="956"/>
                    <a:pt x="880" y="637"/>
                  </a:cubicBezTo>
                  <a:close/>
                  <a:moveTo>
                    <a:pt x="13447" y="1593"/>
                  </a:moveTo>
                  <a:cubicBezTo>
                    <a:pt x="13265" y="1835"/>
                    <a:pt x="13008" y="2032"/>
                    <a:pt x="12689" y="2032"/>
                  </a:cubicBezTo>
                  <a:lnTo>
                    <a:pt x="2457" y="2032"/>
                  </a:lnTo>
                  <a:cubicBezTo>
                    <a:pt x="2138" y="2032"/>
                    <a:pt x="1820" y="1835"/>
                    <a:pt x="1699" y="1593"/>
                  </a:cubicBezTo>
                  <a:close/>
                  <a:moveTo>
                    <a:pt x="1" y="1"/>
                  </a:moveTo>
                  <a:cubicBezTo>
                    <a:pt x="1" y="1"/>
                    <a:pt x="183" y="2350"/>
                    <a:pt x="2199" y="2654"/>
                  </a:cubicBezTo>
                  <a:lnTo>
                    <a:pt x="12947" y="2654"/>
                  </a:lnTo>
                  <a:cubicBezTo>
                    <a:pt x="14902" y="2350"/>
                    <a:pt x="15084" y="1"/>
                    <a:pt x="15084" y="1"/>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50"/>
            <p:cNvSpPr/>
            <p:nvPr/>
          </p:nvSpPr>
          <p:spPr>
            <a:xfrm>
              <a:off x="4171775" y="3308300"/>
              <a:ext cx="405925" cy="11025"/>
            </a:xfrm>
            <a:custGeom>
              <a:avLst/>
              <a:gdLst/>
              <a:ahLst/>
              <a:cxnLst/>
              <a:rect l="l" t="t" r="r" b="b"/>
              <a:pathLst>
                <a:path w="16237" h="441" extrusionOk="0">
                  <a:moveTo>
                    <a:pt x="1" y="0"/>
                  </a:moveTo>
                  <a:lnTo>
                    <a:pt x="441" y="440"/>
                  </a:lnTo>
                  <a:lnTo>
                    <a:pt x="15797" y="440"/>
                  </a:lnTo>
                  <a:lnTo>
                    <a:pt x="16236" y="0"/>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50"/>
            <p:cNvSpPr/>
            <p:nvPr/>
          </p:nvSpPr>
          <p:spPr>
            <a:xfrm>
              <a:off x="4171775" y="3333300"/>
              <a:ext cx="405925" cy="11025"/>
            </a:xfrm>
            <a:custGeom>
              <a:avLst/>
              <a:gdLst/>
              <a:ahLst/>
              <a:cxnLst/>
              <a:rect l="l" t="t" r="r" b="b"/>
              <a:pathLst>
                <a:path w="16237" h="441" extrusionOk="0">
                  <a:moveTo>
                    <a:pt x="1" y="1"/>
                  </a:moveTo>
                  <a:lnTo>
                    <a:pt x="441" y="441"/>
                  </a:lnTo>
                  <a:lnTo>
                    <a:pt x="15797" y="441"/>
                  </a:lnTo>
                  <a:lnTo>
                    <a:pt x="16236" y="1"/>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50"/>
            <p:cNvSpPr/>
            <p:nvPr/>
          </p:nvSpPr>
          <p:spPr>
            <a:xfrm>
              <a:off x="4688325" y="3292375"/>
              <a:ext cx="70900" cy="48300"/>
            </a:xfrm>
            <a:custGeom>
              <a:avLst/>
              <a:gdLst/>
              <a:ahLst/>
              <a:cxnLst/>
              <a:rect l="l" t="t" r="r" b="b"/>
              <a:pathLst>
                <a:path w="2836" h="1932" extrusionOk="0">
                  <a:moveTo>
                    <a:pt x="2836" y="1"/>
                  </a:moveTo>
                  <a:cubicBezTo>
                    <a:pt x="2682" y="154"/>
                    <a:pt x="2205" y="545"/>
                    <a:pt x="958" y="545"/>
                  </a:cubicBezTo>
                  <a:cubicBezTo>
                    <a:pt x="727" y="545"/>
                    <a:pt x="469" y="532"/>
                    <a:pt x="183" y="501"/>
                  </a:cubicBezTo>
                  <a:cubicBezTo>
                    <a:pt x="61" y="501"/>
                    <a:pt x="1" y="562"/>
                    <a:pt x="1" y="637"/>
                  </a:cubicBezTo>
                  <a:lnTo>
                    <a:pt x="1" y="1077"/>
                  </a:lnTo>
                  <a:cubicBezTo>
                    <a:pt x="1" y="1517"/>
                    <a:pt x="304" y="1896"/>
                    <a:pt x="759" y="1896"/>
                  </a:cubicBezTo>
                  <a:cubicBezTo>
                    <a:pt x="964" y="1918"/>
                    <a:pt x="1204" y="1932"/>
                    <a:pt x="1454" y="1932"/>
                  </a:cubicBezTo>
                  <a:cubicBezTo>
                    <a:pt x="1886" y="1932"/>
                    <a:pt x="2349" y="1890"/>
                    <a:pt x="2714" y="1774"/>
                  </a:cubicBezTo>
                  <a:lnTo>
                    <a:pt x="2714" y="1638"/>
                  </a:lnTo>
                  <a:cubicBezTo>
                    <a:pt x="2775" y="1198"/>
                    <a:pt x="2775" y="637"/>
                    <a:pt x="2836" y="1"/>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50"/>
            <p:cNvSpPr/>
            <p:nvPr/>
          </p:nvSpPr>
          <p:spPr>
            <a:xfrm>
              <a:off x="3994800" y="3339750"/>
              <a:ext cx="761400" cy="47400"/>
            </a:xfrm>
            <a:custGeom>
              <a:avLst/>
              <a:gdLst/>
              <a:ahLst/>
              <a:cxnLst/>
              <a:rect l="l" t="t" r="r" b="b"/>
              <a:pathLst>
                <a:path w="30456" h="1896" extrusionOk="0">
                  <a:moveTo>
                    <a:pt x="1" y="1"/>
                  </a:moveTo>
                  <a:lnTo>
                    <a:pt x="1" y="1"/>
                  </a:lnTo>
                  <a:cubicBezTo>
                    <a:pt x="198" y="1259"/>
                    <a:pt x="1592" y="1895"/>
                    <a:pt x="1592" y="1895"/>
                  </a:cubicBezTo>
                  <a:lnTo>
                    <a:pt x="28803" y="1895"/>
                  </a:lnTo>
                  <a:cubicBezTo>
                    <a:pt x="28803" y="1895"/>
                    <a:pt x="30198" y="1259"/>
                    <a:pt x="30455" y="1"/>
                  </a:cubicBezTo>
                  <a:lnTo>
                    <a:pt x="30455" y="1"/>
                  </a:lnTo>
                  <a:lnTo>
                    <a:pt x="28181" y="1077"/>
                  </a:lnTo>
                  <a:lnTo>
                    <a:pt x="2274" y="1077"/>
                  </a:lnTo>
                  <a:lnTo>
                    <a:pt x="1" y="1"/>
                  </a:lnTo>
                  <a:close/>
                </a:path>
              </a:pathLst>
            </a:custGeom>
            <a:solidFill>
              <a:srgbClr val="C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50"/>
            <p:cNvSpPr/>
            <p:nvPr/>
          </p:nvSpPr>
          <p:spPr>
            <a:xfrm>
              <a:off x="4254025" y="3374625"/>
              <a:ext cx="242950" cy="12525"/>
            </a:xfrm>
            <a:custGeom>
              <a:avLst/>
              <a:gdLst/>
              <a:ahLst/>
              <a:cxnLst/>
              <a:rect l="l" t="t" r="r" b="b"/>
              <a:pathLst>
                <a:path w="9718" h="501" extrusionOk="0">
                  <a:moveTo>
                    <a:pt x="561" y="0"/>
                  </a:moveTo>
                  <a:lnTo>
                    <a:pt x="0" y="500"/>
                  </a:lnTo>
                  <a:lnTo>
                    <a:pt x="9717" y="500"/>
                  </a:lnTo>
                  <a:lnTo>
                    <a:pt x="9096" y="0"/>
                  </a:lnTo>
                  <a:close/>
                </a:path>
              </a:pathLst>
            </a:custGeom>
            <a:solidFill>
              <a:srgbClr val="C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50"/>
            <p:cNvSpPr/>
            <p:nvPr/>
          </p:nvSpPr>
          <p:spPr>
            <a:xfrm>
              <a:off x="4590175" y="3308300"/>
              <a:ext cx="80750" cy="39425"/>
            </a:xfrm>
            <a:custGeom>
              <a:avLst/>
              <a:gdLst/>
              <a:ahLst/>
              <a:cxnLst/>
              <a:rect l="l" t="t" r="r" b="b"/>
              <a:pathLst>
                <a:path w="3230" h="1577" extrusionOk="0">
                  <a:moveTo>
                    <a:pt x="637" y="0"/>
                  </a:moveTo>
                  <a:cubicBezTo>
                    <a:pt x="637" y="0"/>
                    <a:pt x="819" y="1259"/>
                    <a:pt x="1" y="1577"/>
                  </a:cubicBezTo>
                  <a:lnTo>
                    <a:pt x="2153" y="1577"/>
                  </a:lnTo>
                  <a:cubicBezTo>
                    <a:pt x="2593" y="1577"/>
                    <a:pt x="3032" y="1198"/>
                    <a:pt x="3093" y="758"/>
                  </a:cubicBezTo>
                  <a:lnTo>
                    <a:pt x="3230" y="0"/>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50"/>
            <p:cNvSpPr/>
            <p:nvPr/>
          </p:nvSpPr>
          <p:spPr>
            <a:xfrm>
              <a:off x="4375675" y="3121850"/>
              <a:ext cx="288800" cy="85275"/>
            </a:xfrm>
            <a:custGeom>
              <a:avLst/>
              <a:gdLst/>
              <a:ahLst/>
              <a:cxnLst/>
              <a:rect l="l" t="t" r="r" b="b"/>
              <a:pathLst>
                <a:path w="11552" h="3411" extrusionOk="0">
                  <a:moveTo>
                    <a:pt x="11491" y="0"/>
                  </a:moveTo>
                  <a:cubicBezTo>
                    <a:pt x="11491" y="0"/>
                    <a:pt x="10915" y="758"/>
                    <a:pt x="10157" y="1516"/>
                  </a:cubicBezTo>
                  <a:cubicBezTo>
                    <a:pt x="9475" y="2213"/>
                    <a:pt x="8399" y="3093"/>
                    <a:pt x="7383" y="3350"/>
                  </a:cubicBezTo>
                  <a:lnTo>
                    <a:pt x="1" y="3350"/>
                  </a:lnTo>
                  <a:lnTo>
                    <a:pt x="1" y="3411"/>
                  </a:lnTo>
                  <a:lnTo>
                    <a:pt x="7383" y="3411"/>
                  </a:lnTo>
                  <a:cubicBezTo>
                    <a:pt x="8459" y="3214"/>
                    <a:pt x="9536" y="2274"/>
                    <a:pt x="10233" y="1577"/>
                  </a:cubicBezTo>
                  <a:cubicBezTo>
                    <a:pt x="10991" y="758"/>
                    <a:pt x="11552" y="61"/>
                    <a:pt x="11552" y="61"/>
                  </a:cubicBezTo>
                  <a:lnTo>
                    <a:pt x="114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50"/>
            <p:cNvSpPr/>
            <p:nvPr/>
          </p:nvSpPr>
          <p:spPr>
            <a:xfrm>
              <a:off x="4106975" y="2955850"/>
              <a:ext cx="537050" cy="132675"/>
            </a:xfrm>
            <a:custGeom>
              <a:avLst/>
              <a:gdLst/>
              <a:ahLst/>
              <a:cxnLst/>
              <a:rect l="l" t="t" r="r" b="b"/>
              <a:pathLst>
                <a:path w="21482" h="5307" extrusionOk="0">
                  <a:moveTo>
                    <a:pt x="4048" y="1"/>
                  </a:moveTo>
                  <a:cubicBezTo>
                    <a:pt x="3609" y="1"/>
                    <a:pt x="3169" y="137"/>
                    <a:pt x="2851" y="380"/>
                  </a:cubicBezTo>
                  <a:cubicBezTo>
                    <a:pt x="440" y="2214"/>
                    <a:pt x="1" y="5306"/>
                    <a:pt x="1" y="5306"/>
                  </a:cubicBezTo>
                  <a:lnTo>
                    <a:pt x="21481" y="5306"/>
                  </a:lnTo>
                  <a:cubicBezTo>
                    <a:pt x="21481" y="5306"/>
                    <a:pt x="21042" y="2214"/>
                    <a:pt x="18631" y="380"/>
                  </a:cubicBezTo>
                  <a:cubicBezTo>
                    <a:pt x="18328" y="137"/>
                    <a:pt x="17873" y="1"/>
                    <a:pt x="17373" y="1"/>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50"/>
            <p:cNvSpPr/>
            <p:nvPr/>
          </p:nvSpPr>
          <p:spPr>
            <a:xfrm>
              <a:off x="4001250" y="3055550"/>
              <a:ext cx="67850" cy="12500"/>
            </a:xfrm>
            <a:custGeom>
              <a:avLst/>
              <a:gdLst/>
              <a:ahLst/>
              <a:cxnLst/>
              <a:rect l="l" t="t" r="r" b="b"/>
              <a:pathLst>
                <a:path w="2714" h="500" extrusionOk="0">
                  <a:moveTo>
                    <a:pt x="2057" y="1"/>
                  </a:moveTo>
                  <a:cubicBezTo>
                    <a:pt x="1190" y="1"/>
                    <a:pt x="47" y="392"/>
                    <a:pt x="0" y="439"/>
                  </a:cubicBezTo>
                  <a:lnTo>
                    <a:pt x="0" y="500"/>
                  </a:lnTo>
                  <a:cubicBezTo>
                    <a:pt x="49" y="500"/>
                    <a:pt x="1283" y="98"/>
                    <a:pt x="2128" y="98"/>
                  </a:cubicBezTo>
                  <a:cubicBezTo>
                    <a:pt x="2334" y="98"/>
                    <a:pt x="2516" y="122"/>
                    <a:pt x="2653" y="181"/>
                  </a:cubicBezTo>
                  <a:lnTo>
                    <a:pt x="2714" y="121"/>
                  </a:lnTo>
                  <a:cubicBezTo>
                    <a:pt x="2542" y="35"/>
                    <a:pt x="2311" y="1"/>
                    <a:pt x="20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50"/>
            <p:cNvSpPr/>
            <p:nvPr/>
          </p:nvSpPr>
          <p:spPr>
            <a:xfrm>
              <a:off x="4678850" y="3055550"/>
              <a:ext cx="67875" cy="12500"/>
            </a:xfrm>
            <a:custGeom>
              <a:avLst/>
              <a:gdLst/>
              <a:ahLst/>
              <a:cxnLst/>
              <a:rect l="l" t="t" r="r" b="b"/>
              <a:pathLst>
                <a:path w="2715" h="500" extrusionOk="0">
                  <a:moveTo>
                    <a:pt x="682" y="1"/>
                  </a:moveTo>
                  <a:cubicBezTo>
                    <a:pt x="425" y="1"/>
                    <a:pt x="187" y="35"/>
                    <a:pt x="1" y="121"/>
                  </a:cubicBezTo>
                  <a:lnTo>
                    <a:pt x="62" y="181"/>
                  </a:lnTo>
                  <a:cubicBezTo>
                    <a:pt x="210" y="122"/>
                    <a:pt x="402" y="98"/>
                    <a:pt x="616" y="98"/>
                  </a:cubicBezTo>
                  <a:cubicBezTo>
                    <a:pt x="1490" y="98"/>
                    <a:pt x="2714" y="500"/>
                    <a:pt x="2714" y="500"/>
                  </a:cubicBezTo>
                  <a:lnTo>
                    <a:pt x="2714" y="439"/>
                  </a:lnTo>
                  <a:cubicBezTo>
                    <a:pt x="2667" y="392"/>
                    <a:pt x="1561" y="1"/>
                    <a:pt x="6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50"/>
            <p:cNvSpPr/>
            <p:nvPr/>
          </p:nvSpPr>
          <p:spPr>
            <a:xfrm>
              <a:off x="4020200" y="3213550"/>
              <a:ext cx="134175" cy="71100"/>
            </a:xfrm>
            <a:custGeom>
              <a:avLst/>
              <a:gdLst/>
              <a:ahLst/>
              <a:cxnLst/>
              <a:rect l="l" t="t" r="r" b="b"/>
              <a:pathLst>
                <a:path w="5367" h="2844" extrusionOk="0">
                  <a:moveTo>
                    <a:pt x="0" y="1"/>
                  </a:moveTo>
                  <a:lnTo>
                    <a:pt x="0" y="1"/>
                  </a:lnTo>
                  <a:cubicBezTo>
                    <a:pt x="138" y="2472"/>
                    <a:pt x="2710" y="2843"/>
                    <a:pt x="4243" y="2843"/>
                  </a:cubicBezTo>
                  <a:cubicBezTo>
                    <a:pt x="4900" y="2843"/>
                    <a:pt x="5367" y="2775"/>
                    <a:pt x="5367" y="2775"/>
                  </a:cubicBezTo>
                  <a:lnTo>
                    <a:pt x="5367" y="2335"/>
                  </a:lnTo>
                  <a:cubicBezTo>
                    <a:pt x="5367" y="1319"/>
                    <a:pt x="4669" y="501"/>
                    <a:pt x="3669" y="380"/>
                  </a:cubicBezTo>
                  <a:cubicBezTo>
                    <a:pt x="1516" y="122"/>
                    <a:pt x="0" y="1"/>
                    <a:pt x="0" y="1"/>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50"/>
            <p:cNvSpPr/>
            <p:nvPr/>
          </p:nvSpPr>
          <p:spPr>
            <a:xfrm>
              <a:off x="4032700" y="3215075"/>
              <a:ext cx="121675" cy="49425"/>
            </a:xfrm>
            <a:custGeom>
              <a:avLst/>
              <a:gdLst/>
              <a:ahLst/>
              <a:cxnLst/>
              <a:rect l="l" t="t" r="r" b="b"/>
              <a:pathLst>
                <a:path w="4867" h="1977" extrusionOk="0">
                  <a:moveTo>
                    <a:pt x="1" y="0"/>
                  </a:moveTo>
                  <a:lnTo>
                    <a:pt x="1" y="0"/>
                  </a:lnTo>
                  <a:cubicBezTo>
                    <a:pt x="631" y="1727"/>
                    <a:pt x="2834" y="1976"/>
                    <a:pt x="4177" y="1976"/>
                  </a:cubicBezTo>
                  <a:cubicBezTo>
                    <a:pt x="4449" y="1976"/>
                    <a:pt x="4685" y="1966"/>
                    <a:pt x="4867" y="1956"/>
                  </a:cubicBezTo>
                  <a:cubicBezTo>
                    <a:pt x="4685" y="1077"/>
                    <a:pt x="4048" y="440"/>
                    <a:pt x="3169" y="319"/>
                  </a:cubicBezTo>
                  <a:cubicBezTo>
                    <a:pt x="1774" y="122"/>
                    <a:pt x="637" y="61"/>
                    <a:pt x="1" y="0"/>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50"/>
            <p:cNvSpPr/>
            <p:nvPr/>
          </p:nvSpPr>
          <p:spPr>
            <a:xfrm>
              <a:off x="4020200" y="3213550"/>
              <a:ext cx="134175" cy="67875"/>
            </a:xfrm>
            <a:custGeom>
              <a:avLst/>
              <a:gdLst/>
              <a:ahLst/>
              <a:cxnLst/>
              <a:rect l="l" t="t" r="r" b="b"/>
              <a:pathLst>
                <a:path w="5367" h="2715" extrusionOk="0">
                  <a:moveTo>
                    <a:pt x="0" y="1"/>
                  </a:moveTo>
                  <a:cubicBezTo>
                    <a:pt x="0" y="122"/>
                    <a:pt x="0" y="243"/>
                    <a:pt x="61" y="380"/>
                  </a:cubicBezTo>
                  <a:cubicBezTo>
                    <a:pt x="319" y="440"/>
                    <a:pt x="1774" y="501"/>
                    <a:pt x="3669" y="759"/>
                  </a:cubicBezTo>
                  <a:cubicBezTo>
                    <a:pt x="4669" y="880"/>
                    <a:pt x="5367" y="1698"/>
                    <a:pt x="5367" y="2714"/>
                  </a:cubicBezTo>
                  <a:lnTo>
                    <a:pt x="5367" y="2335"/>
                  </a:lnTo>
                  <a:cubicBezTo>
                    <a:pt x="5367" y="1319"/>
                    <a:pt x="4669" y="501"/>
                    <a:pt x="3669" y="380"/>
                  </a:cubicBezTo>
                  <a:cubicBezTo>
                    <a:pt x="1516" y="122"/>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50"/>
            <p:cNvSpPr/>
            <p:nvPr/>
          </p:nvSpPr>
          <p:spPr>
            <a:xfrm>
              <a:off x="4595100" y="3213550"/>
              <a:ext cx="134200" cy="71100"/>
            </a:xfrm>
            <a:custGeom>
              <a:avLst/>
              <a:gdLst/>
              <a:ahLst/>
              <a:cxnLst/>
              <a:rect l="l" t="t" r="r" b="b"/>
              <a:pathLst>
                <a:path w="5368" h="2844" extrusionOk="0">
                  <a:moveTo>
                    <a:pt x="5367" y="1"/>
                  </a:moveTo>
                  <a:cubicBezTo>
                    <a:pt x="5367" y="1"/>
                    <a:pt x="3851" y="122"/>
                    <a:pt x="1699" y="380"/>
                  </a:cubicBezTo>
                  <a:cubicBezTo>
                    <a:pt x="759" y="501"/>
                    <a:pt x="1" y="1319"/>
                    <a:pt x="1" y="2335"/>
                  </a:cubicBezTo>
                  <a:lnTo>
                    <a:pt x="1" y="2775"/>
                  </a:lnTo>
                  <a:cubicBezTo>
                    <a:pt x="1" y="2775"/>
                    <a:pt x="467" y="2843"/>
                    <a:pt x="1125" y="2843"/>
                  </a:cubicBezTo>
                  <a:cubicBezTo>
                    <a:pt x="2657" y="2843"/>
                    <a:pt x="5229" y="2472"/>
                    <a:pt x="5367" y="1"/>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50"/>
            <p:cNvSpPr/>
            <p:nvPr/>
          </p:nvSpPr>
          <p:spPr>
            <a:xfrm>
              <a:off x="4596625" y="3215075"/>
              <a:ext cx="120150" cy="49425"/>
            </a:xfrm>
            <a:custGeom>
              <a:avLst/>
              <a:gdLst/>
              <a:ahLst/>
              <a:cxnLst/>
              <a:rect l="l" t="t" r="r" b="b"/>
              <a:pathLst>
                <a:path w="4806" h="1977" extrusionOk="0">
                  <a:moveTo>
                    <a:pt x="4806" y="0"/>
                  </a:moveTo>
                  <a:cubicBezTo>
                    <a:pt x="4230" y="61"/>
                    <a:pt x="3093" y="122"/>
                    <a:pt x="1638" y="319"/>
                  </a:cubicBezTo>
                  <a:cubicBezTo>
                    <a:pt x="819" y="440"/>
                    <a:pt x="122" y="1077"/>
                    <a:pt x="0" y="1956"/>
                  </a:cubicBezTo>
                  <a:cubicBezTo>
                    <a:pt x="171" y="1966"/>
                    <a:pt x="400" y="1976"/>
                    <a:pt x="665" y="1976"/>
                  </a:cubicBezTo>
                  <a:cubicBezTo>
                    <a:pt x="1973" y="1976"/>
                    <a:pt x="4175" y="1727"/>
                    <a:pt x="4806" y="0"/>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50"/>
            <p:cNvSpPr/>
            <p:nvPr/>
          </p:nvSpPr>
          <p:spPr>
            <a:xfrm>
              <a:off x="4595100" y="3213550"/>
              <a:ext cx="134200" cy="67875"/>
            </a:xfrm>
            <a:custGeom>
              <a:avLst/>
              <a:gdLst/>
              <a:ahLst/>
              <a:cxnLst/>
              <a:rect l="l" t="t" r="r" b="b"/>
              <a:pathLst>
                <a:path w="5368" h="2715" extrusionOk="0">
                  <a:moveTo>
                    <a:pt x="5367" y="1"/>
                  </a:moveTo>
                  <a:cubicBezTo>
                    <a:pt x="5367" y="1"/>
                    <a:pt x="3851" y="122"/>
                    <a:pt x="1699" y="380"/>
                  </a:cubicBezTo>
                  <a:cubicBezTo>
                    <a:pt x="759" y="501"/>
                    <a:pt x="1" y="1319"/>
                    <a:pt x="1" y="2335"/>
                  </a:cubicBezTo>
                  <a:lnTo>
                    <a:pt x="1" y="2714"/>
                  </a:lnTo>
                  <a:cubicBezTo>
                    <a:pt x="1" y="1698"/>
                    <a:pt x="759" y="880"/>
                    <a:pt x="1699" y="759"/>
                  </a:cubicBezTo>
                  <a:cubicBezTo>
                    <a:pt x="3654" y="501"/>
                    <a:pt x="5049" y="440"/>
                    <a:pt x="5367" y="380"/>
                  </a:cubicBezTo>
                  <a:lnTo>
                    <a:pt x="53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50"/>
            <p:cNvSpPr/>
            <p:nvPr/>
          </p:nvSpPr>
          <p:spPr>
            <a:xfrm>
              <a:off x="4189225" y="2955850"/>
              <a:ext cx="146675" cy="132675"/>
            </a:xfrm>
            <a:custGeom>
              <a:avLst/>
              <a:gdLst/>
              <a:ahLst/>
              <a:cxnLst/>
              <a:rect l="l" t="t" r="r" b="b"/>
              <a:pathLst>
                <a:path w="5867" h="5307" extrusionOk="0">
                  <a:moveTo>
                    <a:pt x="4108" y="1"/>
                  </a:moveTo>
                  <a:lnTo>
                    <a:pt x="0" y="5306"/>
                  </a:lnTo>
                  <a:lnTo>
                    <a:pt x="1834" y="5306"/>
                  </a:lnTo>
                  <a:lnTo>
                    <a:pt x="5867" y="1"/>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50"/>
            <p:cNvSpPr/>
            <p:nvPr/>
          </p:nvSpPr>
          <p:spPr>
            <a:xfrm>
              <a:off x="4423050" y="2955850"/>
              <a:ext cx="142150" cy="132675"/>
            </a:xfrm>
            <a:custGeom>
              <a:avLst/>
              <a:gdLst/>
              <a:ahLst/>
              <a:cxnLst/>
              <a:rect l="l" t="t" r="r" b="b"/>
              <a:pathLst>
                <a:path w="5686" h="5307" extrusionOk="0">
                  <a:moveTo>
                    <a:pt x="4033" y="1"/>
                  </a:moveTo>
                  <a:lnTo>
                    <a:pt x="0" y="5306"/>
                  </a:lnTo>
                  <a:lnTo>
                    <a:pt x="1759" y="5306"/>
                  </a:lnTo>
                  <a:lnTo>
                    <a:pt x="5685" y="198"/>
                  </a:lnTo>
                  <a:cubicBezTo>
                    <a:pt x="5427" y="76"/>
                    <a:pt x="5109" y="1"/>
                    <a:pt x="4730" y="1"/>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50"/>
            <p:cNvSpPr/>
            <p:nvPr/>
          </p:nvSpPr>
          <p:spPr>
            <a:xfrm>
              <a:off x="4287000" y="2955850"/>
              <a:ext cx="183450" cy="132675"/>
            </a:xfrm>
            <a:custGeom>
              <a:avLst/>
              <a:gdLst/>
              <a:ahLst/>
              <a:cxnLst/>
              <a:rect l="l" t="t" r="r" b="b"/>
              <a:pathLst>
                <a:path w="7338" h="5307" extrusionOk="0">
                  <a:moveTo>
                    <a:pt x="4108" y="1"/>
                  </a:moveTo>
                  <a:lnTo>
                    <a:pt x="0" y="5306"/>
                  </a:lnTo>
                  <a:lnTo>
                    <a:pt x="3290" y="5306"/>
                  </a:lnTo>
                  <a:lnTo>
                    <a:pt x="7337" y="1"/>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50"/>
            <p:cNvSpPr/>
            <p:nvPr/>
          </p:nvSpPr>
          <p:spPr>
            <a:xfrm>
              <a:off x="4173300" y="3325350"/>
              <a:ext cx="404400" cy="1925"/>
            </a:xfrm>
            <a:custGeom>
              <a:avLst/>
              <a:gdLst/>
              <a:ahLst/>
              <a:cxnLst/>
              <a:rect l="l" t="t" r="r" b="b"/>
              <a:pathLst>
                <a:path w="16176" h="77" extrusionOk="0">
                  <a:moveTo>
                    <a:pt x="1" y="1"/>
                  </a:moveTo>
                  <a:lnTo>
                    <a:pt x="1" y="76"/>
                  </a:lnTo>
                  <a:lnTo>
                    <a:pt x="16175" y="76"/>
                  </a:lnTo>
                  <a:lnTo>
                    <a:pt x="161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50"/>
            <p:cNvSpPr/>
            <p:nvPr/>
          </p:nvSpPr>
          <p:spPr>
            <a:xfrm>
              <a:off x="3784850" y="2589750"/>
              <a:ext cx="573425" cy="454800"/>
            </a:xfrm>
            <a:custGeom>
              <a:avLst/>
              <a:gdLst/>
              <a:ahLst/>
              <a:cxnLst/>
              <a:rect l="l" t="t" r="r" b="b"/>
              <a:pathLst>
                <a:path w="22937" h="18192" extrusionOk="0">
                  <a:moveTo>
                    <a:pt x="22936" y="1"/>
                  </a:moveTo>
                  <a:cubicBezTo>
                    <a:pt x="12446" y="183"/>
                    <a:pt x="3472" y="6883"/>
                    <a:pt x="0" y="16236"/>
                  </a:cubicBezTo>
                  <a:lnTo>
                    <a:pt x="6003" y="18192"/>
                  </a:lnTo>
                  <a:cubicBezTo>
                    <a:pt x="8656" y="11370"/>
                    <a:pt x="15220" y="6504"/>
                    <a:pt x="22936" y="6307"/>
                  </a:cubicBezTo>
                  <a:lnTo>
                    <a:pt x="22936" y="1"/>
                  </a:lnTo>
                  <a:close/>
                </a:path>
              </a:pathLst>
            </a:custGeom>
            <a:solidFill>
              <a:srgbClr val="C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50"/>
            <p:cNvSpPr/>
            <p:nvPr/>
          </p:nvSpPr>
          <p:spPr>
            <a:xfrm>
              <a:off x="3746950" y="3016100"/>
              <a:ext cx="333150" cy="688250"/>
            </a:xfrm>
            <a:custGeom>
              <a:avLst/>
              <a:gdLst/>
              <a:ahLst/>
              <a:cxnLst/>
              <a:rect l="l" t="t" r="r" b="b"/>
              <a:pathLst>
                <a:path w="13326" h="27530" extrusionOk="0">
                  <a:moveTo>
                    <a:pt x="1274" y="1"/>
                  </a:moveTo>
                  <a:cubicBezTo>
                    <a:pt x="440" y="2457"/>
                    <a:pt x="1" y="5109"/>
                    <a:pt x="1" y="7823"/>
                  </a:cubicBezTo>
                  <a:cubicBezTo>
                    <a:pt x="1" y="15857"/>
                    <a:pt x="3790" y="22982"/>
                    <a:pt x="9672" y="27530"/>
                  </a:cubicBezTo>
                  <a:lnTo>
                    <a:pt x="13325" y="22421"/>
                  </a:lnTo>
                  <a:cubicBezTo>
                    <a:pt x="9035" y="19010"/>
                    <a:pt x="6322" y="13765"/>
                    <a:pt x="6322" y="7823"/>
                  </a:cubicBezTo>
                  <a:cubicBezTo>
                    <a:pt x="6322" y="5746"/>
                    <a:pt x="6640" y="3791"/>
                    <a:pt x="7262" y="1896"/>
                  </a:cubicBezTo>
                  <a:lnTo>
                    <a:pt x="1274" y="1"/>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50"/>
            <p:cNvSpPr/>
            <p:nvPr/>
          </p:nvSpPr>
          <p:spPr>
            <a:xfrm>
              <a:off x="4380225" y="2589750"/>
              <a:ext cx="573425" cy="454800"/>
            </a:xfrm>
            <a:custGeom>
              <a:avLst/>
              <a:gdLst/>
              <a:ahLst/>
              <a:cxnLst/>
              <a:rect l="l" t="t" r="r" b="b"/>
              <a:pathLst>
                <a:path w="22937" h="18192" extrusionOk="0">
                  <a:moveTo>
                    <a:pt x="0" y="1"/>
                  </a:moveTo>
                  <a:lnTo>
                    <a:pt x="0" y="6307"/>
                  </a:lnTo>
                  <a:cubicBezTo>
                    <a:pt x="7701" y="6504"/>
                    <a:pt x="14280" y="11370"/>
                    <a:pt x="16933" y="18192"/>
                  </a:cubicBezTo>
                  <a:lnTo>
                    <a:pt x="22936" y="16236"/>
                  </a:lnTo>
                  <a:cubicBezTo>
                    <a:pt x="19450" y="6883"/>
                    <a:pt x="10491" y="183"/>
                    <a:pt x="0"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50"/>
            <p:cNvSpPr/>
            <p:nvPr/>
          </p:nvSpPr>
          <p:spPr>
            <a:xfrm>
              <a:off x="4004275" y="3589125"/>
              <a:ext cx="729550" cy="244825"/>
            </a:xfrm>
            <a:custGeom>
              <a:avLst/>
              <a:gdLst/>
              <a:ahLst/>
              <a:cxnLst/>
              <a:rect l="l" t="t" r="r" b="b"/>
              <a:pathLst>
                <a:path w="29182" h="9793" extrusionOk="0">
                  <a:moveTo>
                    <a:pt x="3730" y="0"/>
                  </a:moveTo>
                  <a:lnTo>
                    <a:pt x="1" y="5124"/>
                  </a:lnTo>
                  <a:cubicBezTo>
                    <a:pt x="4109" y="8095"/>
                    <a:pt x="9172" y="9793"/>
                    <a:pt x="14599" y="9793"/>
                  </a:cubicBezTo>
                  <a:cubicBezTo>
                    <a:pt x="20026" y="9793"/>
                    <a:pt x="25089" y="8095"/>
                    <a:pt x="29182" y="5124"/>
                  </a:cubicBezTo>
                  <a:lnTo>
                    <a:pt x="25468" y="0"/>
                  </a:lnTo>
                  <a:cubicBezTo>
                    <a:pt x="22436" y="2213"/>
                    <a:pt x="18646" y="3547"/>
                    <a:pt x="14599" y="3547"/>
                  </a:cubicBezTo>
                  <a:cubicBezTo>
                    <a:pt x="10551" y="3547"/>
                    <a:pt x="6762" y="2213"/>
                    <a:pt x="3730" y="0"/>
                  </a:cubicBezTo>
                  <a:close/>
                </a:path>
              </a:pathLst>
            </a:custGeom>
            <a:solidFill>
              <a:srgbClr val="E391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50"/>
            <p:cNvSpPr/>
            <p:nvPr/>
          </p:nvSpPr>
          <p:spPr>
            <a:xfrm>
              <a:off x="4658025" y="3016100"/>
              <a:ext cx="333525" cy="688250"/>
            </a:xfrm>
            <a:custGeom>
              <a:avLst/>
              <a:gdLst/>
              <a:ahLst/>
              <a:cxnLst/>
              <a:rect l="l" t="t" r="r" b="b"/>
              <a:pathLst>
                <a:path w="13341" h="27530" extrusionOk="0">
                  <a:moveTo>
                    <a:pt x="12067" y="1"/>
                  </a:moveTo>
                  <a:lnTo>
                    <a:pt x="6064" y="1896"/>
                  </a:lnTo>
                  <a:cubicBezTo>
                    <a:pt x="6700" y="3791"/>
                    <a:pt x="7019" y="5746"/>
                    <a:pt x="7019" y="7823"/>
                  </a:cubicBezTo>
                  <a:cubicBezTo>
                    <a:pt x="7019" y="13765"/>
                    <a:pt x="4305" y="19010"/>
                    <a:pt x="0" y="22421"/>
                  </a:cubicBezTo>
                  <a:lnTo>
                    <a:pt x="3669" y="27530"/>
                  </a:lnTo>
                  <a:cubicBezTo>
                    <a:pt x="9550" y="22982"/>
                    <a:pt x="13340" y="15857"/>
                    <a:pt x="13340" y="7823"/>
                  </a:cubicBezTo>
                  <a:cubicBezTo>
                    <a:pt x="13340" y="5109"/>
                    <a:pt x="12885" y="2457"/>
                    <a:pt x="12067" y="1"/>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50"/>
            <p:cNvSpPr/>
            <p:nvPr/>
          </p:nvSpPr>
          <p:spPr>
            <a:xfrm>
              <a:off x="4201725" y="3718725"/>
              <a:ext cx="325575" cy="323675"/>
            </a:xfrm>
            <a:custGeom>
              <a:avLst/>
              <a:gdLst/>
              <a:ahLst/>
              <a:cxnLst/>
              <a:rect l="l" t="t" r="r" b="b"/>
              <a:pathLst>
                <a:path w="13023" h="12947" extrusionOk="0">
                  <a:moveTo>
                    <a:pt x="6504" y="1"/>
                  </a:moveTo>
                  <a:cubicBezTo>
                    <a:pt x="2911" y="1"/>
                    <a:pt x="0" y="2911"/>
                    <a:pt x="0" y="6443"/>
                  </a:cubicBezTo>
                  <a:cubicBezTo>
                    <a:pt x="0" y="10036"/>
                    <a:pt x="2911" y="12946"/>
                    <a:pt x="6504" y="12946"/>
                  </a:cubicBezTo>
                  <a:cubicBezTo>
                    <a:pt x="10112" y="12946"/>
                    <a:pt x="13022" y="10036"/>
                    <a:pt x="13022" y="6443"/>
                  </a:cubicBezTo>
                  <a:cubicBezTo>
                    <a:pt x="13022" y="2911"/>
                    <a:pt x="10112" y="1"/>
                    <a:pt x="65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50"/>
            <p:cNvSpPr/>
            <p:nvPr/>
          </p:nvSpPr>
          <p:spPr>
            <a:xfrm>
              <a:off x="4225600" y="3742225"/>
              <a:ext cx="277825" cy="276675"/>
            </a:xfrm>
            <a:custGeom>
              <a:avLst/>
              <a:gdLst/>
              <a:ahLst/>
              <a:cxnLst/>
              <a:rect l="l" t="t" r="r" b="b"/>
              <a:pathLst>
                <a:path w="11113" h="11067" extrusionOk="0">
                  <a:moveTo>
                    <a:pt x="5549" y="379"/>
                  </a:moveTo>
                  <a:cubicBezTo>
                    <a:pt x="8399" y="379"/>
                    <a:pt x="10733" y="2653"/>
                    <a:pt x="10733" y="5503"/>
                  </a:cubicBezTo>
                  <a:cubicBezTo>
                    <a:pt x="10733" y="8338"/>
                    <a:pt x="8399" y="10688"/>
                    <a:pt x="5549" y="10688"/>
                  </a:cubicBezTo>
                  <a:cubicBezTo>
                    <a:pt x="2714" y="10688"/>
                    <a:pt x="379" y="8338"/>
                    <a:pt x="379" y="5503"/>
                  </a:cubicBezTo>
                  <a:cubicBezTo>
                    <a:pt x="379" y="2653"/>
                    <a:pt x="2714" y="379"/>
                    <a:pt x="5549" y="379"/>
                  </a:cubicBezTo>
                  <a:close/>
                  <a:moveTo>
                    <a:pt x="5549" y="0"/>
                  </a:moveTo>
                  <a:cubicBezTo>
                    <a:pt x="2517" y="0"/>
                    <a:pt x="1" y="2471"/>
                    <a:pt x="1" y="5503"/>
                  </a:cubicBezTo>
                  <a:cubicBezTo>
                    <a:pt x="1" y="8596"/>
                    <a:pt x="2517" y="11067"/>
                    <a:pt x="5549" y="11067"/>
                  </a:cubicBezTo>
                  <a:cubicBezTo>
                    <a:pt x="8581" y="11067"/>
                    <a:pt x="11112" y="8596"/>
                    <a:pt x="11112" y="5503"/>
                  </a:cubicBezTo>
                  <a:cubicBezTo>
                    <a:pt x="11112" y="2471"/>
                    <a:pt x="8581" y="0"/>
                    <a:pt x="5549" y="0"/>
                  </a:cubicBezTo>
                  <a:close/>
                </a:path>
              </a:pathLst>
            </a:custGeom>
            <a:solidFill>
              <a:srgbClr val="E391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50"/>
            <p:cNvSpPr/>
            <p:nvPr/>
          </p:nvSpPr>
          <p:spPr>
            <a:xfrm>
              <a:off x="4297975" y="3813475"/>
              <a:ext cx="132675" cy="132650"/>
            </a:xfrm>
            <a:custGeom>
              <a:avLst/>
              <a:gdLst/>
              <a:ahLst/>
              <a:cxnLst/>
              <a:rect l="l" t="t" r="r" b="b"/>
              <a:pathLst>
                <a:path w="5307" h="5306" extrusionOk="0">
                  <a:moveTo>
                    <a:pt x="2532" y="637"/>
                  </a:moveTo>
                  <a:lnTo>
                    <a:pt x="2472" y="1395"/>
                  </a:lnTo>
                  <a:cubicBezTo>
                    <a:pt x="2411" y="1577"/>
                    <a:pt x="2351" y="1774"/>
                    <a:pt x="2154" y="1895"/>
                  </a:cubicBezTo>
                  <a:cubicBezTo>
                    <a:pt x="2093" y="1895"/>
                    <a:pt x="2093" y="1956"/>
                    <a:pt x="2093" y="1956"/>
                  </a:cubicBezTo>
                  <a:cubicBezTo>
                    <a:pt x="1950" y="2044"/>
                    <a:pt x="1816" y="2107"/>
                    <a:pt x="1678" y="2107"/>
                  </a:cubicBezTo>
                  <a:cubicBezTo>
                    <a:pt x="1625" y="2107"/>
                    <a:pt x="1571" y="2098"/>
                    <a:pt x="1517" y="2077"/>
                  </a:cubicBezTo>
                  <a:lnTo>
                    <a:pt x="759" y="1956"/>
                  </a:lnTo>
                  <a:cubicBezTo>
                    <a:pt x="1077" y="1198"/>
                    <a:pt x="1714" y="698"/>
                    <a:pt x="2532" y="637"/>
                  </a:cubicBezTo>
                  <a:close/>
                  <a:moveTo>
                    <a:pt x="2790" y="637"/>
                  </a:moveTo>
                  <a:lnTo>
                    <a:pt x="2790" y="637"/>
                  </a:lnTo>
                  <a:cubicBezTo>
                    <a:pt x="3609" y="698"/>
                    <a:pt x="4245" y="1198"/>
                    <a:pt x="4549" y="1956"/>
                  </a:cubicBezTo>
                  <a:lnTo>
                    <a:pt x="3791" y="2077"/>
                  </a:lnTo>
                  <a:cubicBezTo>
                    <a:pt x="3740" y="2098"/>
                    <a:pt x="3689" y="2107"/>
                    <a:pt x="3637" y="2107"/>
                  </a:cubicBezTo>
                  <a:cubicBezTo>
                    <a:pt x="3501" y="2107"/>
                    <a:pt x="3361" y="2044"/>
                    <a:pt x="3230" y="1956"/>
                  </a:cubicBezTo>
                  <a:cubicBezTo>
                    <a:pt x="3230" y="1956"/>
                    <a:pt x="3230" y="1895"/>
                    <a:pt x="3169" y="1895"/>
                  </a:cubicBezTo>
                  <a:cubicBezTo>
                    <a:pt x="3033" y="1774"/>
                    <a:pt x="2911" y="1577"/>
                    <a:pt x="2851" y="1395"/>
                  </a:cubicBezTo>
                  <a:lnTo>
                    <a:pt x="2790" y="637"/>
                  </a:lnTo>
                  <a:close/>
                  <a:moveTo>
                    <a:pt x="2654" y="2214"/>
                  </a:moveTo>
                  <a:cubicBezTo>
                    <a:pt x="2911" y="2214"/>
                    <a:pt x="3109" y="2395"/>
                    <a:pt x="3109" y="2653"/>
                  </a:cubicBezTo>
                  <a:cubicBezTo>
                    <a:pt x="3109" y="2911"/>
                    <a:pt x="2911" y="3093"/>
                    <a:pt x="2654" y="3093"/>
                  </a:cubicBezTo>
                  <a:cubicBezTo>
                    <a:pt x="2411" y="3093"/>
                    <a:pt x="2214" y="2911"/>
                    <a:pt x="2214" y="2653"/>
                  </a:cubicBezTo>
                  <a:cubicBezTo>
                    <a:pt x="2214" y="2395"/>
                    <a:pt x="2411" y="2214"/>
                    <a:pt x="2654" y="2214"/>
                  </a:cubicBezTo>
                  <a:close/>
                  <a:moveTo>
                    <a:pt x="698" y="2153"/>
                  </a:moveTo>
                  <a:lnTo>
                    <a:pt x="1396" y="2456"/>
                  </a:lnTo>
                  <a:cubicBezTo>
                    <a:pt x="1593" y="2593"/>
                    <a:pt x="1714" y="2714"/>
                    <a:pt x="1775" y="2911"/>
                  </a:cubicBezTo>
                  <a:lnTo>
                    <a:pt x="1775" y="3032"/>
                  </a:lnTo>
                  <a:cubicBezTo>
                    <a:pt x="1835" y="3214"/>
                    <a:pt x="1835" y="3411"/>
                    <a:pt x="1775" y="3593"/>
                  </a:cubicBezTo>
                  <a:lnTo>
                    <a:pt x="1396" y="4230"/>
                  </a:lnTo>
                  <a:cubicBezTo>
                    <a:pt x="956" y="3851"/>
                    <a:pt x="638" y="3290"/>
                    <a:pt x="638" y="2653"/>
                  </a:cubicBezTo>
                  <a:cubicBezTo>
                    <a:pt x="638" y="2532"/>
                    <a:pt x="638" y="2335"/>
                    <a:pt x="698" y="2153"/>
                  </a:cubicBezTo>
                  <a:close/>
                  <a:moveTo>
                    <a:pt x="4624" y="2153"/>
                  </a:moveTo>
                  <a:cubicBezTo>
                    <a:pt x="4685" y="2335"/>
                    <a:pt x="4685" y="2532"/>
                    <a:pt x="4685" y="2653"/>
                  </a:cubicBezTo>
                  <a:cubicBezTo>
                    <a:pt x="4685" y="3290"/>
                    <a:pt x="4427" y="3851"/>
                    <a:pt x="3927" y="4230"/>
                  </a:cubicBezTo>
                  <a:lnTo>
                    <a:pt x="3609" y="3593"/>
                  </a:lnTo>
                  <a:cubicBezTo>
                    <a:pt x="3488" y="3411"/>
                    <a:pt x="3488" y="3214"/>
                    <a:pt x="3548" y="3032"/>
                  </a:cubicBezTo>
                  <a:lnTo>
                    <a:pt x="3548" y="2911"/>
                  </a:lnTo>
                  <a:cubicBezTo>
                    <a:pt x="3609" y="2714"/>
                    <a:pt x="3730" y="2593"/>
                    <a:pt x="3927" y="2456"/>
                  </a:cubicBezTo>
                  <a:lnTo>
                    <a:pt x="4624" y="2153"/>
                  </a:lnTo>
                  <a:close/>
                  <a:moveTo>
                    <a:pt x="2730" y="3593"/>
                  </a:moveTo>
                  <a:cubicBezTo>
                    <a:pt x="2911" y="3593"/>
                    <a:pt x="3109" y="3669"/>
                    <a:pt x="3230" y="3851"/>
                  </a:cubicBezTo>
                  <a:cubicBezTo>
                    <a:pt x="3412" y="4048"/>
                    <a:pt x="3730" y="4351"/>
                    <a:pt x="3730" y="4351"/>
                  </a:cubicBezTo>
                  <a:cubicBezTo>
                    <a:pt x="3412" y="4609"/>
                    <a:pt x="3033" y="4669"/>
                    <a:pt x="2654" y="4669"/>
                  </a:cubicBezTo>
                  <a:cubicBezTo>
                    <a:pt x="2275" y="4669"/>
                    <a:pt x="1896" y="4609"/>
                    <a:pt x="1593" y="4351"/>
                  </a:cubicBezTo>
                  <a:lnTo>
                    <a:pt x="2093" y="3851"/>
                  </a:lnTo>
                  <a:cubicBezTo>
                    <a:pt x="2214" y="3669"/>
                    <a:pt x="2411" y="3593"/>
                    <a:pt x="2654" y="3593"/>
                  </a:cubicBezTo>
                  <a:close/>
                  <a:moveTo>
                    <a:pt x="2654" y="0"/>
                  </a:moveTo>
                  <a:cubicBezTo>
                    <a:pt x="1214" y="0"/>
                    <a:pt x="1" y="1198"/>
                    <a:pt x="1" y="2653"/>
                  </a:cubicBezTo>
                  <a:cubicBezTo>
                    <a:pt x="1" y="4108"/>
                    <a:pt x="1214" y="5306"/>
                    <a:pt x="2654" y="5306"/>
                  </a:cubicBezTo>
                  <a:cubicBezTo>
                    <a:pt x="4109" y="5306"/>
                    <a:pt x="5307" y="4108"/>
                    <a:pt x="5307" y="2653"/>
                  </a:cubicBezTo>
                  <a:cubicBezTo>
                    <a:pt x="5307" y="1198"/>
                    <a:pt x="4109" y="0"/>
                    <a:pt x="2654"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50"/>
            <p:cNvSpPr/>
            <p:nvPr/>
          </p:nvSpPr>
          <p:spPr>
            <a:xfrm>
              <a:off x="4358250" y="3873350"/>
              <a:ext cx="12525" cy="14425"/>
            </a:xfrm>
            <a:custGeom>
              <a:avLst/>
              <a:gdLst/>
              <a:ahLst/>
              <a:cxnLst/>
              <a:rect l="l" t="t" r="r" b="b"/>
              <a:pathLst>
                <a:path w="501" h="577" extrusionOk="0">
                  <a:moveTo>
                    <a:pt x="243" y="0"/>
                  </a:moveTo>
                  <a:cubicBezTo>
                    <a:pt x="121" y="0"/>
                    <a:pt x="0" y="137"/>
                    <a:pt x="0" y="258"/>
                  </a:cubicBezTo>
                  <a:cubicBezTo>
                    <a:pt x="0" y="440"/>
                    <a:pt x="121" y="577"/>
                    <a:pt x="243" y="577"/>
                  </a:cubicBezTo>
                  <a:cubicBezTo>
                    <a:pt x="379" y="577"/>
                    <a:pt x="500" y="440"/>
                    <a:pt x="500" y="258"/>
                  </a:cubicBezTo>
                  <a:cubicBezTo>
                    <a:pt x="500" y="137"/>
                    <a:pt x="379" y="0"/>
                    <a:pt x="243"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50"/>
            <p:cNvSpPr/>
            <p:nvPr/>
          </p:nvSpPr>
          <p:spPr>
            <a:xfrm>
              <a:off x="4285475" y="3802475"/>
              <a:ext cx="158075" cy="156175"/>
            </a:xfrm>
            <a:custGeom>
              <a:avLst/>
              <a:gdLst/>
              <a:ahLst/>
              <a:cxnLst/>
              <a:rect l="l" t="t" r="r" b="b"/>
              <a:pathLst>
                <a:path w="6323" h="6247" extrusionOk="0">
                  <a:moveTo>
                    <a:pt x="3154" y="183"/>
                  </a:moveTo>
                  <a:cubicBezTo>
                    <a:pt x="4745" y="183"/>
                    <a:pt x="6064" y="1517"/>
                    <a:pt x="6064" y="3093"/>
                  </a:cubicBezTo>
                  <a:cubicBezTo>
                    <a:pt x="6064" y="4730"/>
                    <a:pt x="4745" y="6004"/>
                    <a:pt x="3154" y="6004"/>
                  </a:cubicBezTo>
                  <a:cubicBezTo>
                    <a:pt x="1577" y="6004"/>
                    <a:pt x="258" y="4730"/>
                    <a:pt x="258" y="3093"/>
                  </a:cubicBezTo>
                  <a:cubicBezTo>
                    <a:pt x="258" y="1517"/>
                    <a:pt x="1577" y="183"/>
                    <a:pt x="3154" y="183"/>
                  </a:cubicBezTo>
                  <a:close/>
                  <a:moveTo>
                    <a:pt x="3154" y="1"/>
                  </a:moveTo>
                  <a:cubicBezTo>
                    <a:pt x="1456" y="1"/>
                    <a:pt x="1" y="1380"/>
                    <a:pt x="1" y="3093"/>
                  </a:cubicBezTo>
                  <a:cubicBezTo>
                    <a:pt x="1" y="4867"/>
                    <a:pt x="1456" y="6246"/>
                    <a:pt x="3154" y="6246"/>
                  </a:cubicBezTo>
                  <a:cubicBezTo>
                    <a:pt x="4867" y="6246"/>
                    <a:pt x="6322" y="4867"/>
                    <a:pt x="6322" y="3093"/>
                  </a:cubicBezTo>
                  <a:cubicBezTo>
                    <a:pt x="6322" y="1380"/>
                    <a:pt x="4867" y="1"/>
                    <a:pt x="3154" y="1"/>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50"/>
            <p:cNvSpPr/>
            <p:nvPr/>
          </p:nvSpPr>
          <p:spPr>
            <a:xfrm>
              <a:off x="3824250" y="2517000"/>
              <a:ext cx="324075" cy="323675"/>
            </a:xfrm>
            <a:custGeom>
              <a:avLst/>
              <a:gdLst/>
              <a:ahLst/>
              <a:cxnLst/>
              <a:rect l="l" t="t" r="r" b="b"/>
              <a:pathLst>
                <a:path w="12963" h="12947" extrusionOk="0">
                  <a:moveTo>
                    <a:pt x="6519" y="0"/>
                  </a:moveTo>
                  <a:cubicBezTo>
                    <a:pt x="2912" y="0"/>
                    <a:pt x="1" y="2911"/>
                    <a:pt x="1" y="6504"/>
                  </a:cubicBezTo>
                  <a:cubicBezTo>
                    <a:pt x="1" y="10051"/>
                    <a:pt x="2912" y="12946"/>
                    <a:pt x="6519" y="12946"/>
                  </a:cubicBezTo>
                  <a:cubicBezTo>
                    <a:pt x="10051" y="12946"/>
                    <a:pt x="12962" y="10051"/>
                    <a:pt x="12962" y="6504"/>
                  </a:cubicBezTo>
                  <a:cubicBezTo>
                    <a:pt x="12962" y="2911"/>
                    <a:pt x="10051" y="0"/>
                    <a:pt x="65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50"/>
            <p:cNvSpPr/>
            <p:nvPr/>
          </p:nvSpPr>
          <p:spPr>
            <a:xfrm>
              <a:off x="3848150" y="2540875"/>
              <a:ext cx="276300" cy="276300"/>
            </a:xfrm>
            <a:custGeom>
              <a:avLst/>
              <a:gdLst/>
              <a:ahLst/>
              <a:cxnLst/>
              <a:rect l="l" t="t" r="r" b="b"/>
              <a:pathLst>
                <a:path w="11052" h="11052" extrusionOk="0">
                  <a:moveTo>
                    <a:pt x="5563" y="379"/>
                  </a:moveTo>
                  <a:cubicBezTo>
                    <a:pt x="8398" y="379"/>
                    <a:pt x="10672" y="2714"/>
                    <a:pt x="10672" y="5549"/>
                  </a:cubicBezTo>
                  <a:cubicBezTo>
                    <a:pt x="10672" y="8399"/>
                    <a:pt x="8398" y="10672"/>
                    <a:pt x="5563" y="10672"/>
                  </a:cubicBezTo>
                  <a:cubicBezTo>
                    <a:pt x="2653" y="10672"/>
                    <a:pt x="379" y="8399"/>
                    <a:pt x="379" y="5549"/>
                  </a:cubicBezTo>
                  <a:cubicBezTo>
                    <a:pt x="379" y="2714"/>
                    <a:pt x="2653" y="379"/>
                    <a:pt x="5563" y="379"/>
                  </a:cubicBezTo>
                  <a:close/>
                  <a:moveTo>
                    <a:pt x="5563" y="0"/>
                  </a:moveTo>
                  <a:cubicBezTo>
                    <a:pt x="2456" y="0"/>
                    <a:pt x="0" y="2456"/>
                    <a:pt x="0" y="5549"/>
                  </a:cubicBezTo>
                  <a:cubicBezTo>
                    <a:pt x="0" y="8580"/>
                    <a:pt x="2456" y="11051"/>
                    <a:pt x="5563" y="11051"/>
                  </a:cubicBezTo>
                  <a:cubicBezTo>
                    <a:pt x="8595" y="11051"/>
                    <a:pt x="11051" y="8580"/>
                    <a:pt x="11051" y="5549"/>
                  </a:cubicBezTo>
                  <a:cubicBezTo>
                    <a:pt x="11051" y="2456"/>
                    <a:pt x="8595" y="0"/>
                    <a:pt x="5563" y="0"/>
                  </a:cubicBezTo>
                  <a:close/>
                </a:path>
              </a:pathLst>
            </a:custGeom>
            <a:solidFill>
              <a:srgbClr val="C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50"/>
            <p:cNvSpPr/>
            <p:nvPr/>
          </p:nvSpPr>
          <p:spPr>
            <a:xfrm>
              <a:off x="3949325" y="2641675"/>
              <a:ext cx="73925" cy="75825"/>
            </a:xfrm>
            <a:custGeom>
              <a:avLst/>
              <a:gdLst/>
              <a:ahLst/>
              <a:cxnLst/>
              <a:rect l="l" t="t" r="r" b="b"/>
              <a:pathLst>
                <a:path w="2957" h="3033" extrusionOk="0">
                  <a:moveTo>
                    <a:pt x="1516" y="698"/>
                  </a:moveTo>
                  <a:cubicBezTo>
                    <a:pt x="1956" y="698"/>
                    <a:pt x="2335" y="1077"/>
                    <a:pt x="2335" y="1517"/>
                  </a:cubicBezTo>
                  <a:cubicBezTo>
                    <a:pt x="2335" y="1956"/>
                    <a:pt x="1956" y="2335"/>
                    <a:pt x="1516" y="2335"/>
                  </a:cubicBezTo>
                  <a:cubicBezTo>
                    <a:pt x="1001" y="2335"/>
                    <a:pt x="622" y="1956"/>
                    <a:pt x="622" y="1517"/>
                  </a:cubicBezTo>
                  <a:cubicBezTo>
                    <a:pt x="622" y="1077"/>
                    <a:pt x="1001" y="698"/>
                    <a:pt x="1516" y="698"/>
                  </a:cubicBezTo>
                  <a:close/>
                  <a:moveTo>
                    <a:pt x="1516" y="1"/>
                  </a:moveTo>
                  <a:cubicBezTo>
                    <a:pt x="622" y="1"/>
                    <a:pt x="0" y="698"/>
                    <a:pt x="0" y="1517"/>
                  </a:cubicBezTo>
                  <a:cubicBezTo>
                    <a:pt x="0" y="2335"/>
                    <a:pt x="622" y="3033"/>
                    <a:pt x="1516" y="3033"/>
                  </a:cubicBezTo>
                  <a:cubicBezTo>
                    <a:pt x="2335" y="3033"/>
                    <a:pt x="2957" y="2335"/>
                    <a:pt x="2957" y="1517"/>
                  </a:cubicBezTo>
                  <a:cubicBezTo>
                    <a:pt x="2957" y="698"/>
                    <a:pt x="2335" y="1"/>
                    <a:pt x="1516" y="1"/>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50"/>
            <p:cNvSpPr/>
            <p:nvPr/>
          </p:nvSpPr>
          <p:spPr>
            <a:xfrm>
              <a:off x="3922425" y="2611750"/>
              <a:ext cx="127725" cy="135700"/>
            </a:xfrm>
            <a:custGeom>
              <a:avLst/>
              <a:gdLst/>
              <a:ahLst/>
              <a:cxnLst/>
              <a:rect l="l" t="t" r="r" b="b"/>
              <a:pathLst>
                <a:path w="5109" h="5428" extrusionOk="0">
                  <a:moveTo>
                    <a:pt x="2592" y="1137"/>
                  </a:moveTo>
                  <a:cubicBezTo>
                    <a:pt x="3411" y="1137"/>
                    <a:pt x="4108" y="1834"/>
                    <a:pt x="4108" y="2714"/>
                  </a:cubicBezTo>
                  <a:cubicBezTo>
                    <a:pt x="4108" y="3532"/>
                    <a:pt x="3411" y="4290"/>
                    <a:pt x="2592" y="4290"/>
                  </a:cubicBezTo>
                  <a:cubicBezTo>
                    <a:pt x="1698" y="4290"/>
                    <a:pt x="1001" y="3532"/>
                    <a:pt x="1001" y="2714"/>
                  </a:cubicBezTo>
                  <a:cubicBezTo>
                    <a:pt x="1001" y="1834"/>
                    <a:pt x="1698" y="1137"/>
                    <a:pt x="2592" y="1137"/>
                  </a:cubicBezTo>
                  <a:close/>
                  <a:moveTo>
                    <a:pt x="2213" y="0"/>
                  </a:moveTo>
                  <a:cubicBezTo>
                    <a:pt x="2077" y="0"/>
                    <a:pt x="2016" y="61"/>
                    <a:pt x="1956" y="121"/>
                  </a:cubicBezTo>
                  <a:lnTo>
                    <a:pt x="1834" y="1016"/>
                  </a:lnTo>
                  <a:cubicBezTo>
                    <a:pt x="1698" y="1076"/>
                    <a:pt x="1577" y="1137"/>
                    <a:pt x="1455" y="1198"/>
                  </a:cubicBezTo>
                  <a:lnTo>
                    <a:pt x="622" y="955"/>
                  </a:lnTo>
                  <a:cubicBezTo>
                    <a:pt x="604" y="933"/>
                    <a:pt x="580" y="923"/>
                    <a:pt x="554" y="923"/>
                  </a:cubicBezTo>
                  <a:cubicBezTo>
                    <a:pt x="494" y="923"/>
                    <a:pt x="422" y="973"/>
                    <a:pt x="379" y="1016"/>
                  </a:cubicBezTo>
                  <a:lnTo>
                    <a:pt x="0" y="1637"/>
                  </a:lnTo>
                  <a:cubicBezTo>
                    <a:pt x="0" y="1774"/>
                    <a:pt x="0" y="1895"/>
                    <a:pt x="61" y="1956"/>
                  </a:cubicBezTo>
                  <a:lnTo>
                    <a:pt x="758" y="2532"/>
                  </a:lnTo>
                  <a:cubicBezTo>
                    <a:pt x="698" y="2592"/>
                    <a:pt x="698" y="2653"/>
                    <a:pt x="698" y="2714"/>
                  </a:cubicBezTo>
                  <a:cubicBezTo>
                    <a:pt x="698" y="2774"/>
                    <a:pt x="698" y="2850"/>
                    <a:pt x="758" y="2911"/>
                  </a:cubicBezTo>
                  <a:lnTo>
                    <a:pt x="61" y="3472"/>
                  </a:lnTo>
                  <a:cubicBezTo>
                    <a:pt x="0" y="3532"/>
                    <a:pt x="0" y="3669"/>
                    <a:pt x="0" y="3729"/>
                  </a:cubicBezTo>
                  <a:lnTo>
                    <a:pt x="379" y="4366"/>
                  </a:lnTo>
                  <a:cubicBezTo>
                    <a:pt x="440" y="4487"/>
                    <a:pt x="561" y="4487"/>
                    <a:pt x="622" y="4487"/>
                  </a:cubicBezTo>
                  <a:lnTo>
                    <a:pt x="1455" y="4169"/>
                  </a:lnTo>
                  <a:cubicBezTo>
                    <a:pt x="1577" y="4290"/>
                    <a:pt x="1698" y="4366"/>
                    <a:pt x="1834" y="4427"/>
                  </a:cubicBezTo>
                  <a:lnTo>
                    <a:pt x="1956" y="5245"/>
                  </a:lnTo>
                  <a:cubicBezTo>
                    <a:pt x="2016" y="5366"/>
                    <a:pt x="2077" y="5427"/>
                    <a:pt x="2213" y="5427"/>
                  </a:cubicBezTo>
                  <a:lnTo>
                    <a:pt x="2896" y="5427"/>
                  </a:lnTo>
                  <a:cubicBezTo>
                    <a:pt x="3032" y="5427"/>
                    <a:pt x="3093" y="5366"/>
                    <a:pt x="3153" y="5245"/>
                  </a:cubicBezTo>
                  <a:lnTo>
                    <a:pt x="3275" y="4427"/>
                  </a:lnTo>
                  <a:cubicBezTo>
                    <a:pt x="3411" y="4366"/>
                    <a:pt x="3532" y="4290"/>
                    <a:pt x="3654" y="4169"/>
                  </a:cubicBezTo>
                  <a:lnTo>
                    <a:pt x="4487" y="4487"/>
                  </a:lnTo>
                  <a:cubicBezTo>
                    <a:pt x="4548" y="4487"/>
                    <a:pt x="4669" y="4487"/>
                    <a:pt x="4730" y="4366"/>
                  </a:cubicBezTo>
                  <a:lnTo>
                    <a:pt x="5109" y="3729"/>
                  </a:lnTo>
                  <a:cubicBezTo>
                    <a:pt x="5109" y="3669"/>
                    <a:pt x="5109" y="3532"/>
                    <a:pt x="5048" y="3472"/>
                  </a:cubicBezTo>
                  <a:lnTo>
                    <a:pt x="4351" y="2911"/>
                  </a:lnTo>
                  <a:cubicBezTo>
                    <a:pt x="4412" y="2850"/>
                    <a:pt x="4412" y="2774"/>
                    <a:pt x="4412" y="2714"/>
                  </a:cubicBezTo>
                  <a:cubicBezTo>
                    <a:pt x="4412" y="2653"/>
                    <a:pt x="4412" y="2592"/>
                    <a:pt x="4351" y="2532"/>
                  </a:cubicBezTo>
                  <a:lnTo>
                    <a:pt x="5048" y="1956"/>
                  </a:lnTo>
                  <a:cubicBezTo>
                    <a:pt x="5109" y="1895"/>
                    <a:pt x="5109" y="1774"/>
                    <a:pt x="5109" y="1637"/>
                  </a:cubicBezTo>
                  <a:lnTo>
                    <a:pt x="4730" y="1016"/>
                  </a:lnTo>
                  <a:cubicBezTo>
                    <a:pt x="4687" y="973"/>
                    <a:pt x="4615" y="923"/>
                    <a:pt x="4555" y="923"/>
                  </a:cubicBezTo>
                  <a:cubicBezTo>
                    <a:pt x="4529" y="923"/>
                    <a:pt x="4505" y="933"/>
                    <a:pt x="4487" y="955"/>
                  </a:cubicBezTo>
                  <a:lnTo>
                    <a:pt x="3654" y="1198"/>
                  </a:lnTo>
                  <a:cubicBezTo>
                    <a:pt x="3532" y="1137"/>
                    <a:pt x="3411" y="1076"/>
                    <a:pt x="3275" y="1016"/>
                  </a:cubicBezTo>
                  <a:lnTo>
                    <a:pt x="3153" y="121"/>
                  </a:lnTo>
                  <a:cubicBezTo>
                    <a:pt x="3093" y="61"/>
                    <a:pt x="3032" y="0"/>
                    <a:pt x="2896"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50"/>
            <p:cNvSpPr/>
            <p:nvPr/>
          </p:nvSpPr>
          <p:spPr>
            <a:xfrm>
              <a:off x="4590175" y="2517000"/>
              <a:ext cx="323675" cy="323675"/>
            </a:xfrm>
            <a:custGeom>
              <a:avLst/>
              <a:gdLst/>
              <a:ahLst/>
              <a:cxnLst/>
              <a:rect l="l" t="t" r="r" b="b"/>
              <a:pathLst>
                <a:path w="12947" h="12947" extrusionOk="0">
                  <a:moveTo>
                    <a:pt x="6443" y="0"/>
                  </a:moveTo>
                  <a:cubicBezTo>
                    <a:pt x="2911" y="0"/>
                    <a:pt x="1" y="2911"/>
                    <a:pt x="1" y="6504"/>
                  </a:cubicBezTo>
                  <a:cubicBezTo>
                    <a:pt x="1" y="10051"/>
                    <a:pt x="2911" y="12946"/>
                    <a:pt x="6443" y="12946"/>
                  </a:cubicBezTo>
                  <a:cubicBezTo>
                    <a:pt x="10051" y="12946"/>
                    <a:pt x="12947" y="10051"/>
                    <a:pt x="12947" y="6504"/>
                  </a:cubicBezTo>
                  <a:cubicBezTo>
                    <a:pt x="12947" y="2911"/>
                    <a:pt x="10051" y="0"/>
                    <a:pt x="64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50"/>
            <p:cNvSpPr/>
            <p:nvPr/>
          </p:nvSpPr>
          <p:spPr>
            <a:xfrm>
              <a:off x="4614050" y="2540875"/>
              <a:ext cx="276300" cy="276300"/>
            </a:xfrm>
            <a:custGeom>
              <a:avLst/>
              <a:gdLst/>
              <a:ahLst/>
              <a:cxnLst/>
              <a:rect l="l" t="t" r="r" b="b"/>
              <a:pathLst>
                <a:path w="11052" h="11052" extrusionOk="0">
                  <a:moveTo>
                    <a:pt x="5488" y="379"/>
                  </a:moveTo>
                  <a:cubicBezTo>
                    <a:pt x="8399" y="379"/>
                    <a:pt x="10673" y="2714"/>
                    <a:pt x="10673" y="5549"/>
                  </a:cubicBezTo>
                  <a:cubicBezTo>
                    <a:pt x="10673" y="8399"/>
                    <a:pt x="8399" y="10672"/>
                    <a:pt x="5488" y="10672"/>
                  </a:cubicBezTo>
                  <a:cubicBezTo>
                    <a:pt x="2654" y="10672"/>
                    <a:pt x="380" y="8399"/>
                    <a:pt x="380" y="5549"/>
                  </a:cubicBezTo>
                  <a:cubicBezTo>
                    <a:pt x="380" y="2714"/>
                    <a:pt x="2654" y="379"/>
                    <a:pt x="5488" y="379"/>
                  </a:cubicBezTo>
                  <a:close/>
                  <a:moveTo>
                    <a:pt x="5488" y="0"/>
                  </a:moveTo>
                  <a:cubicBezTo>
                    <a:pt x="2456" y="0"/>
                    <a:pt x="1" y="2456"/>
                    <a:pt x="1" y="5549"/>
                  </a:cubicBezTo>
                  <a:cubicBezTo>
                    <a:pt x="1" y="8580"/>
                    <a:pt x="2456" y="11051"/>
                    <a:pt x="5488" y="11051"/>
                  </a:cubicBezTo>
                  <a:cubicBezTo>
                    <a:pt x="8581" y="11051"/>
                    <a:pt x="11052" y="8580"/>
                    <a:pt x="11052" y="5549"/>
                  </a:cubicBezTo>
                  <a:cubicBezTo>
                    <a:pt x="11052" y="2456"/>
                    <a:pt x="8581" y="0"/>
                    <a:pt x="5488" y="0"/>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50"/>
            <p:cNvSpPr/>
            <p:nvPr/>
          </p:nvSpPr>
          <p:spPr>
            <a:xfrm>
              <a:off x="4659900" y="2595825"/>
              <a:ext cx="180050" cy="175775"/>
            </a:xfrm>
            <a:custGeom>
              <a:avLst/>
              <a:gdLst/>
              <a:ahLst/>
              <a:cxnLst/>
              <a:rect l="l" t="t" r="r" b="b"/>
              <a:pathLst>
                <a:path w="7202" h="7031" extrusionOk="0">
                  <a:moveTo>
                    <a:pt x="2017" y="1456"/>
                  </a:moveTo>
                  <a:lnTo>
                    <a:pt x="5610" y="5064"/>
                  </a:lnTo>
                  <a:lnTo>
                    <a:pt x="5489" y="5185"/>
                  </a:lnTo>
                  <a:lnTo>
                    <a:pt x="1896" y="1592"/>
                  </a:lnTo>
                  <a:lnTo>
                    <a:pt x="2017" y="1456"/>
                  </a:lnTo>
                  <a:close/>
                  <a:moveTo>
                    <a:pt x="1820" y="1713"/>
                  </a:moveTo>
                  <a:lnTo>
                    <a:pt x="5367" y="5246"/>
                  </a:lnTo>
                  <a:lnTo>
                    <a:pt x="5170" y="5503"/>
                  </a:lnTo>
                  <a:lnTo>
                    <a:pt x="1577" y="1895"/>
                  </a:lnTo>
                  <a:lnTo>
                    <a:pt x="1820" y="1713"/>
                  </a:lnTo>
                  <a:close/>
                  <a:moveTo>
                    <a:pt x="6246" y="5306"/>
                  </a:moveTo>
                  <a:lnTo>
                    <a:pt x="6307" y="5382"/>
                  </a:lnTo>
                  <a:cubicBezTo>
                    <a:pt x="6368" y="5382"/>
                    <a:pt x="6368" y="5382"/>
                    <a:pt x="6368" y="5443"/>
                  </a:cubicBezTo>
                  <a:cubicBezTo>
                    <a:pt x="6406" y="5412"/>
                    <a:pt x="6425" y="5397"/>
                    <a:pt x="6442" y="5397"/>
                  </a:cubicBezTo>
                  <a:cubicBezTo>
                    <a:pt x="6459" y="5397"/>
                    <a:pt x="6474" y="5412"/>
                    <a:pt x="6504" y="5443"/>
                  </a:cubicBezTo>
                  <a:lnTo>
                    <a:pt x="6565" y="5443"/>
                  </a:lnTo>
                  <a:lnTo>
                    <a:pt x="6565" y="5564"/>
                  </a:lnTo>
                  <a:lnTo>
                    <a:pt x="6625" y="5564"/>
                  </a:lnTo>
                  <a:lnTo>
                    <a:pt x="6686" y="5624"/>
                  </a:lnTo>
                  <a:lnTo>
                    <a:pt x="6686" y="5761"/>
                  </a:lnTo>
                  <a:cubicBezTo>
                    <a:pt x="6747" y="5761"/>
                    <a:pt x="6747" y="5761"/>
                    <a:pt x="6747" y="5822"/>
                  </a:cubicBezTo>
                  <a:lnTo>
                    <a:pt x="6747" y="5882"/>
                  </a:lnTo>
                  <a:cubicBezTo>
                    <a:pt x="6823" y="5882"/>
                    <a:pt x="6747" y="5943"/>
                    <a:pt x="6747" y="5943"/>
                  </a:cubicBezTo>
                  <a:cubicBezTo>
                    <a:pt x="6747" y="6003"/>
                    <a:pt x="6823" y="6003"/>
                    <a:pt x="6823" y="6003"/>
                  </a:cubicBezTo>
                  <a:lnTo>
                    <a:pt x="6823" y="6140"/>
                  </a:lnTo>
                  <a:lnTo>
                    <a:pt x="6747" y="6201"/>
                  </a:lnTo>
                  <a:lnTo>
                    <a:pt x="6747" y="6261"/>
                  </a:lnTo>
                  <a:lnTo>
                    <a:pt x="6686" y="6322"/>
                  </a:lnTo>
                  <a:cubicBezTo>
                    <a:pt x="6686" y="6382"/>
                    <a:pt x="6686" y="6382"/>
                    <a:pt x="6625" y="6382"/>
                  </a:cubicBezTo>
                  <a:lnTo>
                    <a:pt x="6625" y="6443"/>
                  </a:lnTo>
                  <a:lnTo>
                    <a:pt x="6565" y="6519"/>
                  </a:lnTo>
                  <a:cubicBezTo>
                    <a:pt x="6565" y="6549"/>
                    <a:pt x="6550" y="6564"/>
                    <a:pt x="6535" y="6564"/>
                  </a:cubicBezTo>
                  <a:cubicBezTo>
                    <a:pt x="6519" y="6564"/>
                    <a:pt x="6504" y="6549"/>
                    <a:pt x="6504" y="6519"/>
                  </a:cubicBezTo>
                  <a:lnTo>
                    <a:pt x="6444" y="6519"/>
                  </a:lnTo>
                  <a:lnTo>
                    <a:pt x="6444" y="6580"/>
                  </a:lnTo>
                  <a:lnTo>
                    <a:pt x="6444" y="6640"/>
                  </a:lnTo>
                  <a:lnTo>
                    <a:pt x="6368" y="6640"/>
                  </a:lnTo>
                  <a:cubicBezTo>
                    <a:pt x="6348" y="6660"/>
                    <a:pt x="6334" y="6667"/>
                    <a:pt x="6323" y="6667"/>
                  </a:cubicBezTo>
                  <a:cubicBezTo>
                    <a:pt x="6300" y="6667"/>
                    <a:pt x="6287" y="6640"/>
                    <a:pt x="6246" y="6640"/>
                  </a:cubicBezTo>
                  <a:cubicBezTo>
                    <a:pt x="6246" y="6701"/>
                    <a:pt x="6246" y="6701"/>
                    <a:pt x="6186" y="6701"/>
                  </a:cubicBezTo>
                  <a:lnTo>
                    <a:pt x="6125" y="6701"/>
                  </a:lnTo>
                  <a:cubicBezTo>
                    <a:pt x="6065" y="6701"/>
                    <a:pt x="6065" y="6701"/>
                    <a:pt x="6065" y="6640"/>
                  </a:cubicBezTo>
                  <a:lnTo>
                    <a:pt x="5989" y="6640"/>
                  </a:lnTo>
                  <a:cubicBezTo>
                    <a:pt x="5989" y="6701"/>
                    <a:pt x="5989" y="6701"/>
                    <a:pt x="5928" y="6701"/>
                  </a:cubicBezTo>
                  <a:lnTo>
                    <a:pt x="5867" y="6701"/>
                  </a:lnTo>
                  <a:cubicBezTo>
                    <a:pt x="5867" y="6640"/>
                    <a:pt x="5807" y="6640"/>
                    <a:pt x="5807" y="6580"/>
                  </a:cubicBezTo>
                  <a:cubicBezTo>
                    <a:pt x="5807" y="6610"/>
                    <a:pt x="5792" y="6625"/>
                    <a:pt x="5777" y="6625"/>
                  </a:cubicBezTo>
                  <a:cubicBezTo>
                    <a:pt x="5761" y="6625"/>
                    <a:pt x="5746" y="6610"/>
                    <a:pt x="5746" y="6580"/>
                  </a:cubicBezTo>
                  <a:lnTo>
                    <a:pt x="5686" y="6580"/>
                  </a:lnTo>
                  <a:cubicBezTo>
                    <a:pt x="5610" y="6519"/>
                    <a:pt x="5610" y="6519"/>
                    <a:pt x="5610" y="6443"/>
                  </a:cubicBezTo>
                  <a:lnTo>
                    <a:pt x="5549" y="6443"/>
                  </a:lnTo>
                  <a:lnTo>
                    <a:pt x="5489" y="6382"/>
                  </a:lnTo>
                  <a:lnTo>
                    <a:pt x="5489" y="6322"/>
                  </a:lnTo>
                  <a:lnTo>
                    <a:pt x="5549" y="6261"/>
                  </a:lnTo>
                  <a:lnTo>
                    <a:pt x="5489" y="6261"/>
                  </a:lnTo>
                  <a:cubicBezTo>
                    <a:pt x="5489" y="6261"/>
                    <a:pt x="5428" y="6261"/>
                    <a:pt x="5428" y="6201"/>
                  </a:cubicBezTo>
                  <a:lnTo>
                    <a:pt x="5428" y="6140"/>
                  </a:lnTo>
                  <a:lnTo>
                    <a:pt x="5428" y="6064"/>
                  </a:lnTo>
                  <a:lnTo>
                    <a:pt x="5428" y="6003"/>
                  </a:lnTo>
                  <a:lnTo>
                    <a:pt x="5428" y="5882"/>
                  </a:lnTo>
                  <a:lnTo>
                    <a:pt x="5489" y="5822"/>
                  </a:lnTo>
                  <a:cubicBezTo>
                    <a:pt x="5428" y="5822"/>
                    <a:pt x="5428" y="5761"/>
                    <a:pt x="5428" y="5761"/>
                  </a:cubicBezTo>
                  <a:lnTo>
                    <a:pt x="5489" y="5685"/>
                  </a:lnTo>
                  <a:cubicBezTo>
                    <a:pt x="5489" y="5624"/>
                    <a:pt x="5549" y="5624"/>
                    <a:pt x="5549" y="5624"/>
                  </a:cubicBezTo>
                  <a:lnTo>
                    <a:pt x="5549" y="5564"/>
                  </a:lnTo>
                  <a:lnTo>
                    <a:pt x="5610" y="5503"/>
                  </a:lnTo>
                  <a:cubicBezTo>
                    <a:pt x="5648" y="5473"/>
                    <a:pt x="5667" y="5458"/>
                    <a:pt x="5684" y="5458"/>
                  </a:cubicBezTo>
                  <a:cubicBezTo>
                    <a:pt x="5701" y="5458"/>
                    <a:pt x="5716" y="5473"/>
                    <a:pt x="5746" y="5503"/>
                  </a:cubicBezTo>
                  <a:lnTo>
                    <a:pt x="5746" y="5443"/>
                  </a:lnTo>
                  <a:lnTo>
                    <a:pt x="5746" y="5382"/>
                  </a:lnTo>
                  <a:lnTo>
                    <a:pt x="5928" y="5382"/>
                  </a:lnTo>
                  <a:cubicBezTo>
                    <a:pt x="5928" y="5306"/>
                    <a:pt x="5989" y="5306"/>
                    <a:pt x="5989" y="5306"/>
                  </a:cubicBezTo>
                  <a:lnTo>
                    <a:pt x="6065" y="5306"/>
                  </a:lnTo>
                  <a:cubicBezTo>
                    <a:pt x="6125" y="5306"/>
                    <a:pt x="6125" y="5306"/>
                    <a:pt x="6125" y="5382"/>
                  </a:cubicBezTo>
                  <a:lnTo>
                    <a:pt x="6186" y="5382"/>
                  </a:lnTo>
                  <a:cubicBezTo>
                    <a:pt x="6186" y="5306"/>
                    <a:pt x="6186" y="5306"/>
                    <a:pt x="6246" y="5306"/>
                  </a:cubicBezTo>
                  <a:close/>
                  <a:moveTo>
                    <a:pt x="562" y="0"/>
                  </a:moveTo>
                  <a:lnTo>
                    <a:pt x="1198" y="637"/>
                  </a:lnTo>
                  <a:cubicBezTo>
                    <a:pt x="1320" y="834"/>
                    <a:pt x="1320" y="1077"/>
                    <a:pt x="1198" y="1213"/>
                  </a:cubicBezTo>
                  <a:cubicBezTo>
                    <a:pt x="1100" y="1304"/>
                    <a:pt x="990" y="1350"/>
                    <a:pt x="888" y="1350"/>
                  </a:cubicBezTo>
                  <a:cubicBezTo>
                    <a:pt x="785" y="1350"/>
                    <a:pt x="691" y="1304"/>
                    <a:pt x="622" y="1213"/>
                  </a:cubicBezTo>
                  <a:lnTo>
                    <a:pt x="62" y="637"/>
                  </a:lnTo>
                  <a:lnTo>
                    <a:pt x="1" y="698"/>
                  </a:lnTo>
                  <a:lnTo>
                    <a:pt x="304" y="1516"/>
                  </a:lnTo>
                  <a:cubicBezTo>
                    <a:pt x="380" y="1713"/>
                    <a:pt x="501" y="1895"/>
                    <a:pt x="759" y="1971"/>
                  </a:cubicBezTo>
                  <a:lnTo>
                    <a:pt x="1380" y="1971"/>
                  </a:lnTo>
                  <a:lnTo>
                    <a:pt x="5110" y="5761"/>
                  </a:lnTo>
                  <a:cubicBezTo>
                    <a:pt x="5049" y="6064"/>
                    <a:pt x="5110" y="6443"/>
                    <a:pt x="5367" y="6701"/>
                  </a:cubicBezTo>
                  <a:cubicBezTo>
                    <a:pt x="5587" y="6921"/>
                    <a:pt x="5856" y="7030"/>
                    <a:pt x="6118" y="7030"/>
                  </a:cubicBezTo>
                  <a:cubicBezTo>
                    <a:pt x="6379" y="7030"/>
                    <a:pt x="6633" y="6921"/>
                    <a:pt x="6823" y="6701"/>
                  </a:cubicBezTo>
                  <a:cubicBezTo>
                    <a:pt x="7202" y="6322"/>
                    <a:pt x="7202" y="5685"/>
                    <a:pt x="6823" y="5306"/>
                  </a:cubicBezTo>
                  <a:cubicBezTo>
                    <a:pt x="6635" y="5130"/>
                    <a:pt x="6384" y="5009"/>
                    <a:pt x="6114" y="5009"/>
                  </a:cubicBezTo>
                  <a:cubicBezTo>
                    <a:pt x="6014" y="5009"/>
                    <a:pt x="5910" y="5026"/>
                    <a:pt x="5807" y="5064"/>
                  </a:cubicBezTo>
                  <a:lnTo>
                    <a:pt x="2017" y="1213"/>
                  </a:lnTo>
                  <a:lnTo>
                    <a:pt x="1896" y="455"/>
                  </a:lnTo>
                  <a:cubicBezTo>
                    <a:pt x="1820" y="258"/>
                    <a:pt x="1577" y="76"/>
                    <a:pt x="1320" y="76"/>
                  </a:cubicBezTo>
                  <a:lnTo>
                    <a:pt x="622" y="0"/>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50"/>
            <p:cNvSpPr/>
            <p:nvPr/>
          </p:nvSpPr>
          <p:spPr>
            <a:xfrm>
              <a:off x="3554425" y="3216575"/>
              <a:ext cx="323675" cy="323675"/>
            </a:xfrm>
            <a:custGeom>
              <a:avLst/>
              <a:gdLst/>
              <a:ahLst/>
              <a:cxnLst/>
              <a:rect l="l" t="t" r="r" b="b"/>
              <a:pathLst>
                <a:path w="12947" h="12947" extrusionOk="0">
                  <a:moveTo>
                    <a:pt x="6443" y="1"/>
                  </a:moveTo>
                  <a:cubicBezTo>
                    <a:pt x="2911" y="1"/>
                    <a:pt x="1" y="2911"/>
                    <a:pt x="1" y="6504"/>
                  </a:cubicBezTo>
                  <a:cubicBezTo>
                    <a:pt x="1" y="10036"/>
                    <a:pt x="2911" y="12947"/>
                    <a:pt x="6443" y="12947"/>
                  </a:cubicBezTo>
                  <a:cubicBezTo>
                    <a:pt x="10036" y="12947"/>
                    <a:pt x="12947" y="10036"/>
                    <a:pt x="12947" y="6504"/>
                  </a:cubicBezTo>
                  <a:cubicBezTo>
                    <a:pt x="12947" y="2911"/>
                    <a:pt x="10036" y="1"/>
                    <a:pt x="64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50"/>
            <p:cNvSpPr/>
            <p:nvPr/>
          </p:nvSpPr>
          <p:spPr>
            <a:xfrm>
              <a:off x="3577925" y="3240075"/>
              <a:ext cx="276675" cy="276675"/>
            </a:xfrm>
            <a:custGeom>
              <a:avLst/>
              <a:gdLst/>
              <a:ahLst/>
              <a:cxnLst/>
              <a:rect l="l" t="t" r="r" b="b"/>
              <a:pathLst>
                <a:path w="11067" h="11067" extrusionOk="0">
                  <a:moveTo>
                    <a:pt x="5503" y="380"/>
                  </a:moveTo>
                  <a:cubicBezTo>
                    <a:pt x="8338" y="380"/>
                    <a:pt x="10688" y="2729"/>
                    <a:pt x="10688" y="5564"/>
                  </a:cubicBezTo>
                  <a:cubicBezTo>
                    <a:pt x="10688" y="8414"/>
                    <a:pt x="8338" y="10688"/>
                    <a:pt x="5503" y="10688"/>
                  </a:cubicBezTo>
                  <a:cubicBezTo>
                    <a:pt x="2653" y="10688"/>
                    <a:pt x="380" y="8414"/>
                    <a:pt x="380" y="5564"/>
                  </a:cubicBezTo>
                  <a:cubicBezTo>
                    <a:pt x="380" y="2729"/>
                    <a:pt x="2653" y="380"/>
                    <a:pt x="5503" y="380"/>
                  </a:cubicBezTo>
                  <a:close/>
                  <a:moveTo>
                    <a:pt x="5503" y="1"/>
                  </a:moveTo>
                  <a:cubicBezTo>
                    <a:pt x="2471" y="1"/>
                    <a:pt x="1" y="2472"/>
                    <a:pt x="1" y="5564"/>
                  </a:cubicBezTo>
                  <a:cubicBezTo>
                    <a:pt x="1" y="8596"/>
                    <a:pt x="2471" y="11067"/>
                    <a:pt x="5503" y="11067"/>
                  </a:cubicBezTo>
                  <a:cubicBezTo>
                    <a:pt x="8596" y="11067"/>
                    <a:pt x="11067" y="8596"/>
                    <a:pt x="11067" y="5564"/>
                  </a:cubicBezTo>
                  <a:cubicBezTo>
                    <a:pt x="11067" y="2472"/>
                    <a:pt x="8596" y="1"/>
                    <a:pt x="5503"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50"/>
            <p:cNvSpPr/>
            <p:nvPr/>
          </p:nvSpPr>
          <p:spPr>
            <a:xfrm>
              <a:off x="3649175" y="3311325"/>
              <a:ext cx="134175" cy="134175"/>
            </a:xfrm>
            <a:custGeom>
              <a:avLst/>
              <a:gdLst/>
              <a:ahLst/>
              <a:cxnLst/>
              <a:rect l="l" t="t" r="r" b="b"/>
              <a:pathLst>
                <a:path w="5367" h="5367" extrusionOk="0">
                  <a:moveTo>
                    <a:pt x="2653" y="698"/>
                  </a:moveTo>
                  <a:cubicBezTo>
                    <a:pt x="3472" y="698"/>
                    <a:pt x="4230" y="1198"/>
                    <a:pt x="4548" y="1896"/>
                  </a:cubicBezTo>
                  <a:lnTo>
                    <a:pt x="819" y="1896"/>
                  </a:lnTo>
                  <a:cubicBezTo>
                    <a:pt x="1137" y="1198"/>
                    <a:pt x="1835" y="698"/>
                    <a:pt x="2653" y="698"/>
                  </a:cubicBezTo>
                  <a:close/>
                  <a:moveTo>
                    <a:pt x="2653" y="2153"/>
                  </a:moveTo>
                  <a:cubicBezTo>
                    <a:pt x="2972" y="2153"/>
                    <a:pt x="3214" y="2396"/>
                    <a:pt x="3214" y="2714"/>
                  </a:cubicBezTo>
                  <a:cubicBezTo>
                    <a:pt x="3214" y="3032"/>
                    <a:pt x="2972" y="3214"/>
                    <a:pt x="2653" y="3214"/>
                  </a:cubicBezTo>
                  <a:cubicBezTo>
                    <a:pt x="2335" y="3214"/>
                    <a:pt x="2153" y="3032"/>
                    <a:pt x="2153" y="2714"/>
                  </a:cubicBezTo>
                  <a:cubicBezTo>
                    <a:pt x="2153" y="2396"/>
                    <a:pt x="2335" y="2153"/>
                    <a:pt x="2653" y="2153"/>
                  </a:cubicBezTo>
                  <a:close/>
                  <a:moveTo>
                    <a:pt x="698" y="3154"/>
                  </a:moveTo>
                  <a:cubicBezTo>
                    <a:pt x="1516" y="3154"/>
                    <a:pt x="2214" y="3851"/>
                    <a:pt x="2214" y="4670"/>
                  </a:cubicBezTo>
                  <a:cubicBezTo>
                    <a:pt x="1456" y="4488"/>
                    <a:pt x="880" y="3912"/>
                    <a:pt x="698" y="3154"/>
                  </a:cubicBezTo>
                  <a:close/>
                  <a:moveTo>
                    <a:pt x="4669" y="3154"/>
                  </a:moveTo>
                  <a:cubicBezTo>
                    <a:pt x="4488" y="3912"/>
                    <a:pt x="3851" y="4488"/>
                    <a:pt x="3093" y="4670"/>
                  </a:cubicBezTo>
                  <a:cubicBezTo>
                    <a:pt x="3093" y="3851"/>
                    <a:pt x="3790" y="3154"/>
                    <a:pt x="4669" y="3154"/>
                  </a:cubicBezTo>
                  <a:close/>
                  <a:moveTo>
                    <a:pt x="2653" y="1"/>
                  </a:moveTo>
                  <a:cubicBezTo>
                    <a:pt x="1198" y="1"/>
                    <a:pt x="0" y="1198"/>
                    <a:pt x="0" y="2714"/>
                  </a:cubicBezTo>
                  <a:cubicBezTo>
                    <a:pt x="0" y="4169"/>
                    <a:pt x="1198" y="5367"/>
                    <a:pt x="2653" y="5367"/>
                  </a:cubicBezTo>
                  <a:cubicBezTo>
                    <a:pt x="4169" y="5367"/>
                    <a:pt x="5367" y="4169"/>
                    <a:pt x="5367" y="2714"/>
                  </a:cubicBezTo>
                  <a:cubicBezTo>
                    <a:pt x="5367" y="2456"/>
                    <a:pt x="5306" y="2214"/>
                    <a:pt x="5306" y="1956"/>
                  </a:cubicBezTo>
                  <a:lnTo>
                    <a:pt x="5306" y="1896"/>
                  </a:lnTo>
                  <a:lnTo>
                    <a:pt x="5246" y="1896"/>
                  </a:lnTo>
                  <a:cubicBezTo>
                    <a:pt x="4927" y="819"/>
                    <a:pt x="3851" y="1"/>
                    <a:pt x="2653" y="1"/>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50"/>
            <p:cNvSpPr/>
            <p:nvPr/>
          </p:nvSpPr>
          <p:spPr>
            <a:xfrm>
              <a:off x="3707525" y="3371200"/>
              <a:ext cx="15950" cy="15950"/>
            </a:xfrm>
            <a:custGeom>
              <a:avLst/>
              <a:gdLst/>
              <a:ahLst/>
              <a:cxnLst/>
              <a:rect l="l" t="t" r="r" b="b"/>
              <a:pathLst>
                <a:path w="638" h="638" extrusionOk="0">
                  <a:moveTo>
                    <a:pt x="319" y="1"/>
                  </a:moveTo>
                  <a:cubicBezTo>
                    <a:pt x="198" y="1"/>
                    <a:pt x="1" y="137"/>
                    <a:pt x="1" y="319"/>
                  </a:cubicBezTo>
                  <a:cubicBezTo>
                    <a:pt x="1" y="516"/>
                    <a:pt x="198" y="637"/>
                    <a:pt x="319" y="637"/>
                  </a:cubicBezTo>
                  <a:cubicBezTo>
                    <a:pt x="501" y="637"/>
                    <a:pt x="638" y="516"/>
                    <a:pt x="638" y="319"/>
                  </a:cubicBezTo>
                  <a:cubicBezTo>
                    <a:pt x="638" y="137"/>
                    <a:pt x="501" y="1"/>
                    <a:pt x="319" y="1"/>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50"/>
            <p:cNvSpPr/>
            <p:nvPr/>
          </p:nvSpPr>
          <p:spPr>
            <a:xfrm>
              <a:off x="4860400" y="3216575"/>
              <a:ext cx="323650" cy="323675"/>
            </a:xfrm>
            <a:custGeom>
              <a:avLst/>
              <a:gdLst/>
              <a:ahLst/>
              <a:cxnLst/>
              <a:rect l="l" t="t" r="r" b="b"/>
              <a:pathLst>
                <a:path w="12946" h="12947" extrusionOk="0">
                  <a:moveTo>
                    <a:pt x="6503" y="1"/>
                  </a:moveTo>
                  <a:cubicBezTo>
                    <a:pt x="2895" y="1"/>
                    <a:pt x="0" y="2911"/>
                    <a:pt x="0" y="6504"/>
                  </a:cubicBezTo>
                  <a:cubicBezTo>
                    <a:pt x="0" y="10036"/>
                    <a:pt x="2895" y="12947"/>
                    <a:pt x="6503" y="12947"/>
                  </a:cubicBezTo>
                  <a:cubicBezTo>
                    <a:pt x="10035" y="12947"/>
                    <a:pt x="12946" y="10036"/>
                    <a:pt x="12946" y="6504"/>
                  </a:cubicBezTo>
                  <a:cubicBezTo>
                    <a:pt x="12946" y="2911"/>
                    <a:pt x="10035" y="1"/>
                    <a:pt x="65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50"/>
            <p:cNvSpPr/>
            <p:nvPr/>
          </p:nvSpPr>
          <p:spPr>
            <a:xfrm>
              <a:off x="4883875" y="3240075"/>
              <a:ext cx="276300" cy="276675"/>
            </a:xfrm>
            <a:custGeom>
              <a:avLst/>
              <a:gdLst/>
              <a:ahLst/>
              <a:cxnLst/>
              <a:rect l="l" t="t" r="r" b="b"/>
              <a:pathLst>
                <a:path w="11052" h="11067" extrusionOk="0">
                  <a:moveTo>
                    <a:pt x="5564" y="380"/>
                  </a:moveTo>
                  <a:cubicBezTo>
                    <a:pt x="8399" y="380"/>
                    <a:pt x="10673" y="2729"/>
                    <a:pt x="10673" y="5564"/>
                  </a:cubicBezTo>
                  <a:cubicBezTo>
                    <a:pt x="10673" y="8414"/>
                    <a:pt x="8399" y="10688"/>
                    <a:pt x="5564" y="10688"/>
                  </a:cubicBezTo>
                  <a:cubicBezTo>
                    <a:pt x="2714" y="10688"/>
                    <a:pt x="380" y="8414"/>
                    <a:pt x="380" y="5564"/>
                  </a:cubicBezTo>
                  <a:cubicBezTo>
                    <a:pt x="380" y="2729"/>
                    <a:pt x="2714" y="380"/>
                    <a:pt x="5564" y="380"/>
                  </a:cubicBezTo>
                  <a:close/>
                  <a:moveTo>
                    <a:pt x="5564" y="1"/>
                  </a:moveTo>
                  <a:cubicBezTo>
                    <a:pt x="2472" y="1"/>
                    <a:pt x="1" y="2472"/>
                    <a:pt x="1" y="5564"/>
                  </a:cubicBezTo>
                  <a:cubicBezTo>
                    <a:pt x="1" y="8596"/>
                    <a:pt x="2472" y="11067"/>
                    <a:pt x="5564" y="11067"/>
                  </a:cubicBezTo>
                  <a:cubicBezTo>
                    <a:pt x="8596" y="11067"/>
                    <a:pt x="11052" y="8596"/>
                    <a:pt x="11052" y="5564"/>
                  </a:cubicBezTo>
                  <a:cubicBezTo>
                    <a:pt x="11052" y="2472"/>
                    <a:pt x="8596" y="1"/>
                    <a:pt x="5564" y="1"/>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50"/>
            <p:cNvSpPr/>
            <p:nvPr/>
          </p:nvSpPr>
          <p:spPr>
            <a:xfrm>
              <a:off x="4974075" y="3287450"/>
              <a:ext cx="110325" cy="173975"/>
            </a:xfrm>
            <a:custGeom>
              <a:avLst/>
              <a:gdLst/>
              <a:ahLst/>
              <a:cxnLst/>
              <a:rect l="l" t="t" r="r" b="b"/>
              <a:pathLst>
                <a:path w="4413" h="6959" extrusionOk="0">
                  <a:moveTo>
                    <a:pt x="2664" y="1769"/>
                  </a:moveTo>
                  <a:cubicBezTo>
                    <a:pt x="2709" y="1769"/>
                    <a:pt x="2752" y="1789"/>
                    <a:pt x="2775" y="1835"/>
                  </a:cubicBezTo>
                  <a:lnTo>
                    <a:pt x="3730" y="3411"/>
                  </a:lnTo>
                  <a:cubicBezTo>
                    <a:pt x="3791" y="3487"/>
                    <a:pt x="3730" y="3609"/>
                    <a:pt x="3594" y="3609"/>
                  </a:cubicBezTo>
                  <a:lnTo>
                    <a:pt x="2896" y="3609"/>
                  </a:lnTo>
                  <a:cubicBezTo>
                    <a:pt x="2714" y="3609"/>
                    <a:pt x="2517" y="3411"/>
                    <a:pt x="2517" y="3230"/>
                  </a:cubicBezTo>
                  <a:lnTo>
                    <a:pt x="2517" y="1896"/>
                  </a:lnTo>
                  <a:cubicBezTo>
                    <a:pt x="2517" y="1821"/>
                    <a:pt x="2593" y="1769"/>
                    <a:pt x="2664" y="1769"/>
                  </a:cubicBezTo>
                  <a:close/>
                  <a:moveTo>
                    <a:pt x="1638" y="3987"/>
                  </a:moveTo>
                  <a:cubicBezTo>
                    <a:pt x="1638" y="3987"/>
                    <a:pt x="3275" y="6261"/>
                    <a:pt x="1638" y="6261"/>
                  </a:cubicBezTo>
                  <a:cubicBezTo>
                    <a:pt x="1" y="6261"/>
                    <a:pt x="1638" y="3987"/>
                    <a:pt x="1638" y="3987"/>
                  </a:cubicBezTo>
                  <a:close/>
                  <a:moveTo>
                    <a:pt x="622" y="1"/>
                  </a:moveTo>
                  <a:cubicBezTo>
                    <a:pt x="562" y="1"/>
                    <a:pt x="562" y="76"/>
                    <a:pt x="562" y="137"/>
                  </a:cubicBezTo>
                  <a:lnTo>
                    <a:pt x="562" y="258"/>
                  </a:lnTo>
                  <a:cubicBezTo>
                    <a:pt x="440" y="258"/>
                    <a:pt x="380" y="319"/>
                    <a:pt x="380" y="380"/>
                  </a:cubicBezTo>
                  <a:lnTo>
                    <a:pt x="380" y="516"/>
                  </a:lnTo>
                  <a:cubicBezTo>
                    <a:pt x="319" y="516"/>
                    <a:pt x="319" y="577"/>
                    <a:pt x="319" y="577"/>
                  </a:cubicBezTo>
                  <a:lnTo>
                    <a:pt x="319" y="637"/>
                  </a:lnTo>
                  <a:lnTo>
                    <a:pt x="243" y="698"/>
                  </a:lnTo>
                  <a:cubicBezTo>
                    <a:pt x="122" y="759"/>
                    <a:pt x="61" y="895"/>
                    <a:pt x="61" y="1016"/>
                  </a:cubicBezTo>
                  <a:lnTo>
                    <a:pt x="61" y="6640"/>
                  </a:lnTo>
                  <a:cubicBezTo>
                    <a:pt x="61" y="6822"/>
                    <a:pt x="183" y="6959"/>
                    <a:pt x="380" y="6959"/>
                  </a:cubicBezTo>
                  <a:lnTo>
                    <a:pt x="4109" y="6959"/>
                  </a:lnTo>
                  <a:cubicBezTo>
                    <a:pt x="4291" y="6959"/>
                    <a:pt x="4412" y="6822"/>
                    <a:pt x="4412" y="6640"/>
                  </a:cubicBezTo>
                  <a:lnTo>
                    <a:pt x="4412" y="3866"/>
                  </a:lnTo>
                  <a:lnTo>
                    <a:pt x="4412" y="3790"/>
                  </a:lnTo>
                  <a:lnTo>
                    <a:pt x="4352" y="3730"/>
                  </a:lnTo>
                  <a:lnTo>
                    <a:pt x="2775" y="895"/>
                  </a:lnTo>
                  <a:cubicBezTo>
                    <a:pt x="2775" y="759"/>
                    <a:pt x="2654" y="698"/>
                    <a:pt x="2517" y="698"/>
                  </a:cubicBezTo>
                  <a:lnTo>
                    <a:pt x="1896" y="698"/>
                  </a:lnTo>
                  <a:cubicBezTo>
                    <a:pt x="1835" y="698"/>
                    <a:pt x="1759" y="637"/>
                    <a:pt x="1759" y="577"/>
                  </a:cubicBezTo>
                  <a:cubicBezTo>
                    <a:pt x="1759" y="577"/>
                    <a:pt x="1759" y="516"/>
                    <a:pt x="1699" y="516"/>
                  </a:cubicBezTo>
                  <a:lnTo>
                    <a:pt x="1699" y="380"/>
                  </a:lnTo>
                  <a:cubicBezTo>
                    <a:pt x="1699" y="319"/>
                    <a:pt x="1638" y="258"/>
                    <a:pt x="1577" y="258"/>
                  </a:cubicBezTo>
                  <a:lnTo>
                    <a:pt x="1577" y="137"/>
                  </a:lnTo>
                  <a:cubicBezTo>
                    <a:pt x="1577" y="76"/>
                    <a:pt x="1517" y="1"/>
                    <a:pt x="1456" y="1"/>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4" name="Google Shape;3094;p50"/>
          <p:cNvGrpSpPr/>
          <p:nvPr/>
        </p:nvGrpSpPr>
        <p:grpSpPr>
          <a:xfrm>
            <a:off x="4431869" y="2128913"/>
            <a:ext cx="1468641" cy="1582438"/>
            <a:chOff x="5389450" y="2650825"/>
            <a:chExt cx="1065700" cy="1148275"/>
          </a:xfrm>
        </p:grpSpPr>
        <p:sp>
          <p:nvSpPr>
            <p:cNvPr id="3095" name="Google Shape;3095;p50"/>
            <p:cNvSpPr/>
            <p:nvPr/>
          </p:nvSpPr>
          <p:spPr>
            <a:xfrm>
              <a:off x="5732050" y="2650825"/>
              <a:ext cx="257350" cy="114050"/>
            </a:xfrm>
            <a:custGeom>
              <a:avLst/>
              <a:gdLst/>
              <a:ahLst/>
              <a:cxnLst/>
              <a:rect l="l" t="t" r="r" b="b"/>
              <a:pathLst>
                <a:path w="10294" h="4562" extrusionOk="0">
                  <a:moveTo>
                    <a:pt x="8341" y="1"/>
                  </a:moveTo>
                  <a:cubicBezTo>
                    <a:pt x="8275" y="1"/>
                    <a:pt x="8208" y="5"/>
                    <a:pt x="8141" y="14"/>
                  </a:cubicBezTo>
                  <a:lnTo>
                    <a:pt x="1516" y="1090"/>
                  </a:lnTo>
                  <a:cubicBezTo>
                    <a:pt x="622" y="1211"/>
                    <a:pt x="0" y="2166"/>
                    <a:pt x="182" y="3182"/>
                  </a:cubicBezTo>
                  <a:lnTo>
                    <a:pt x="379" y="4561"/>
                  </a:lnTo>
                  <a:lnTo>
                    <a:pt x="1076" y="4501"/>
                  </a:lnTo>
                  <a:lnTo>
                    <a:pt x="819" y="3106"/>
                  </a:lnTo>
                  <a:cubicBezTo>
                    <a:pt x="758" y="2424"/>
                    <a:pt x="1076" y="1787"/>
                    <a:pt x="1637" y="1727"/>
                  </a:cubicBezTo>
                  <a:lnTo>
                    <a:pt x="8277" y="711"/>
                  </a:lnTo>
                  <a:cubicBezTo>
                    <a:pt x="8328" y="699"/>
                    <a:pt x="8379" y="693"/>
                    <a:pt x="8430" y="693"/>
                  </a:cubicBezTo>
                  <a:cubicBezTo>
                    <a:pt x="8886" y="693"/>
                    <a:pt x="9346" y="1160"/>
                    <a:pt x="9414" y="1787"/>
                  </a:cubicBezTo>
                  <a:lnTo>
                    <a:pt x="9657" y="3182"/>
                  </a:lnTo>
                  <a:lnTo>
                    <a:pt x="10293" y="3046"/>
                  </a:lnTo>
                  <a:lnTo>
                    <a:pt x="10096" y="1666"/>
                  </a:lnTo>
                  <a:cubicBezTo>
                    <a:pt x="9927" y="722"/>
                    <a:pt x="9208" y="1"/>
                    <a:pt x="8341" y="1"/>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50"/>
            <p:cNvSpPr/>
            <p:nvPr/>
          </p:nvSpPr>
          <p:spPr>
            <a:xfrm>
              <a:off x="5477750" y="2655850"/>
              <a:ext cx="916025" cy="1080550"/>
            </a:xfrm>
            <a:custGeom>
              <a:avLst/>
              <a:gdLst/>
              <a:ahLst/>
              <a:cxnLst/>
              <a:rect l="l" t="t" r="r" b="b"/>
              <a:pathLst>
                <a:path w="36641" h="43222" extrusionOk="0">
                  <a:moveTo>
                    <a:pt x="30162" y="0"/>
                  </a:moveTo>
                  <a:cubicBezTo>
                    <a:pt x="30128" y="0"/>
                    <a:pt x="30094" y="3"/>
                    <a:pt x="30061" y="10"/>
                  </a:cubicBezTo>
                  <a:lnTo>
                    <a:pt x="561" y="4557"/>
                  </a:lnTo>
                  <a:cubicBezTo>
                    <a:pt x="258" y="4618"/>
                    <a:pt x="0" y="4936"/>
                    <a:pt x="61" y="5315"/>
                  </a:cubicBezTo>
                  <a:lnTo>
                    <a:pt x="5806" y="42698"/>
                  </a:lnTo>
                  <a:cubicBezTo>
                    <a:pt x="5861" y="42984"/>
                    <a:pt x="6125" y="43222"/>
                    <a:pt x="6453" y="43222"/>
                  </a:cubicBezTo>
                  <a:cubicBezTo>
                    <a:pt x="6490" y="43222"/>
                    <a:pt x="6527" y="43219"/>
                    <a:pt x="6564" y="43213"/>
                  </a:cubicBezTo>
                  <a:lnTo>
                    <a:pt x="36064" y="38665"/>
                  </a:lnTo>
                  <a:cubicBezTo>
                    <a:pt x="36382" y="38605"/>
                    <a:pt x="36640" y="38286"/>
                    <a:pt x="36564" y="37907"/>
                  </a:cubicBezTo>
                  <a:lnTo>
                    <a:pt x="30758" y="510"/>
                  </a:lnTo>
                  <a:cubicBezTo>
                    <a:pt x="30758" y="225"/>
                    <a:pt x="30454" y="0"/>
                    <a:pt x="30162" y="0"/>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50"/>
            <p:cNvSpPr/>
            <p:nvPr/>
          </p:nvSpPr>
          <p:spPr>
            <a:xfrm>
              <a:off x="5504650" y="2681100"/>
              <a:ext cx="862200" cy="1029700"/>
            </a:xfrm>
            <a:custGeom>
              <a:avLst/>
              <a:gdLst/>
              <a:ahLst/>
              <a:cxnLst/>
              <a:rect l="l" t="t" r="r" b="b"/>
              <a:pathLst>
                <a:path w="34488" h="41188" extrusionOk="0">
                  <a:moveTo>
                    <a:pt x="28667" y="137"/>
                  </a:moveTo>
                  <a:lnTo>
                    <a:pt x="34351" y="36640"/>
                  </a:lnTo>
                  <a:lnTo>
                    <a:pt x="5746" y="41066"/>
                  </a:lnTo>
                  <a:lnTo>
                    <a:pt x="122" y="4548"/>
                  </a:lnTo>
                  <a:lnTo>
                    <a:pt x="28667" y="137"/>
                  </a:lnTo>
                  <a:close/>
                  <a:moveTo>
                    <a:pt x="28803" y="0"/>
                  </a:moveTo>
                  <a:lnTo>
                    <a:pt x="1" y="4487"/>
                  </a:lnTo>
                  <a:lnTo>
                    <a:pt x="5685" y="41187"/>
                  </a:lnTo>
                  <a:lnTo>
                    <a:pt x="34488" y="36700"/>
                  </a:lnTo>
                  <a:lnTo>
                    <a:pt x="288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50"/>
            <p:cNvSpPr/>
            <p:nvPr/>
          </p:nvSpPr>
          <p:spPr>
            <a:xfrm>
              <a:off x="5681250" y="2686025"/>
              <a:ext cx="371425" cy="142125"/>
            </a:xfrm>
            <a:custGeom>
              <a:avLst/>
              <a:gdLst/>
              <a:ahLst/>
              <a:cxnLst/>
              <a:rect l="l" t="t" r="r" b="b"/>
              <a:pathLst>
                <a:path w="14857" h="5685" extrusionOk="0">
                  <a:moveTo>
                    <a:pt x="14341" y="0"/>
                  </a:moveTo>
                  <a:lnTo>
                    <a:pt x="1" y="2214"/>
                  </a:lnTo>
                  <a:lnTo>
                    <a:pt x="577" y="5685"/>
                  </a:lnTo>
                  <a:lnTo>
                    <a:pt x="14857" y="3472"/>
                  </a:lnTo>
                  <a:lnTo>
                    <a:pt x="14341" y="0"/>
                  </a:lnTo>
                  <a:close/>
                </a:path>
              </a:pathLst>
            </a:custGeom>
            <a:solidFill>
              <a:srgbClr val="E391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50"/>
            <p:cNvSpPr/>
            <p:nvPr/>
          </p:nvSpPr>
          <p:spPr>
            <a:xfrm>
              <a:off x="5687700" y="2728475"/>
              <a:ext cx="361575" cy="72775"/>
            </a:xfrm>
            <a:custGeom>
              <a:avLst/>
              <a:gdLst/>
              <a:ahLst/>
              <a:cxnLst/>
              <a:rect l="l" t="t" r="r" b="b"/>
              <a:pathLst>
                <a:path w="14463" h="2911" extrusionOk="0">
                  <a:moveTo>
                    <a:pt x="14341" y="0"/>
                  </a:moveTo>
                  <a:lnTo>
                    <a:pt x="1" y="2213"/>
                  </a:lnTo>
                  <a:lnTo>
                    <a:pt x="122" y="2911"/>
                  </a:lnTo>
                  <a:lnTo>
                    <a:pt x="14462" y="637"/>
                  </a:lnTo>
                  <a:lnTo>
                    <a:pt x="143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50"/>
            <p:cNvSpPr/>
            <p:nvPr/>
          </p:nvSpPr>
          <p:spPr>
            <a:xfrm>
              <a:off x="5563025" y="2788725"/>
              <a:ext cx="736000" cy="874700"/>
            </a:xfrm>
            <a:custGeom>
              <a:avLst/>
              <a:gdLst/>
              <a:ahLst/>
              <a:cxnLst/>
              <a:rect l="l" t="t" r="r" b="b"/>
              <a:pathLst>
                <a:path w="29440" h="34988" extrusionOk="0">
                  <a:moveTo>
                    <a:pt x="25331" y="0"/>
                  </a:moveTo>
                  <a:lnTo>
                    <a:pt x="0" y="3911"/>
                  </a:lnTo>
                  <a:lnTo>
                    <a:pt x="4866" y="34987"/>
                  </a:lnTo>
                  <a:lnTo>
                    <a:pt x="25771" y="31698"/>
                  </a:lnTo>
                  <a:lnTo>
                    <a:pt x="29439" y="26711"/>
                  </a:lnTo>
                  <a:lnTo>
                    <a:pt x="253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50"/>
            <p:cNvSpPr/>
            <p:nvPr/>
          </p:nvSpPr>
          <p:spPr>
            <a:xfrm>
              <a:off x="5752500" y="2749075"/>
              <a:ext cx="48925" cy="44925"/>
            </a:xfrm>
            <a:custGeom>
              <a:avLst/>
              <a:gdLst/>
              <a:ahLst/>
              <a:cxnLst/>
              <a:rect l="l" t="t" r="r" b="b"/>
              <a:pathLst>
                <a:path w="1957" h="1797" extrusionOk="0">
                  <a:moveTo>
                    <a:pt x="948" y="0"/>
                  </a:moveTo>
                  <a:cubicBezTo>
                    <a:pt x="905" y="0"/>
                    <a:pt x="863" y="3"/>
                    <a:pt x="819" y="10"/>
                  </a:cubicBezTo>
                  <a:cubicBezTo>
                    <a:pt x="380" y="131"/>
                    <a:pt x="1" y="571"/>
                    <a:pt x="122" y="1071"/>
                  </a:cubicBezTo>
                  <a:cubicBezTo>
                    <a:pt x="174" y="1462"/>
                    <a:pt x="517" y="1797"/>
                    <a:pt x="930" y="1797"/>
                  </a:cubicBezTo>
                  <a:cubicBezTo>
                    <a:pt x="998" y="1797"/>
                    <a:pt x="1067" y="1788"/>
                    <a:pt x="1138" y="1768"/>
                  </a:cubicBezTo>
                  <a:cubicBezTo>
                    <a:pt x="1577" y="1708"/>
                    <a:pt x="1956" y="1268"/>
                    <a:pt x="1896" y="768"/>
                  </a:cubicBezTo>
                  <a:cubicBezTo>
                    <a:pt x="1785" y="352"/>
                    <a:pt x="1396" y="0"/>
                    <a:pt x="948"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50"/>
            <p:cNvSpPr/>
            <p:nvPr/>
          </p:nvSpPr>
          <p:spPr>
            <a:xfrm>
              <a:off x="5934025" y="2722200"/>
              <a:ext cx="47400" cy="44475"/>
            </a:xfrm>
            <a:custGeom>
              <a:avLst/>
              <a:gdLst/>
              <a:ahLst/>
              <a:cxnLst/>
              <a:rect l="l" t="t" r="r" b="b"/>
              <a:pathLst>
                <a:path w="1896" h="1779" extrusionOk="0">
                  <a:moveTo>
                    <a:pt x="949" y="1"/>
                  </a:moveTo>
                  <a:cubicBezTo>
                    <a:pt x="906" y="1"/>
                    <a:pt x="863" y="3"/>
                    <a:pt x="820" y="9"/>
                  </a:cubicBezTo>
                  <a:cubicBezTo>
                    <a:pt x="319" y="69"/>
                    <a:pt x="1" y="509"/>
                    <a:pt x="62" y="1009"/>
                  </a:cubicBezTo>
                  <a:cubicBezTo>
                    <a:pt x="116" y="1474"/>
                    <a:pt x="540" y="1778"/>
                    <a:pt x="946" y="1778"/>
                  </a:cubicBezTo>
                  <a:cubicBezTo>
                    <a:pt x="990" y="1778"/>
                    <a:pt x="1034" y="1775"/>
                    <a:pt x="1077" y="1767"/>
                  </a:cubicBezTo>
                  <a:cubicBezTo>
                    <a:pt x="1578" y="1706"/>
                    <a:pt x="1896" y="1206"/>
                    <a:pt x="1835" y="767"/>
                  </a:cubicBezTo>
                  <a:cubicBezTo>
                    <a:pt x="1780" y="295"/>
                    <a:pt x="1407" y="1"/>
                    <a:pt x="949" y="1"/>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50"/>
            <p:cNvSpPr/>
            <p:nvPr/>
          </p:nvSpPr>
          <p:spPr>
            <a:xfrm>
              <a:off x="5649800" y="2877025"/>
              <a:ext cx="486250" cy="91725"/>
            </a:xfrm>
            <a:custGeom>
              <a:avLst/>
              <a:gdLst/>
              <a:ahLst/>
              <a:cxnLst/>
              <a:rect l="l" t="t" r="r" b="b"/>
              <a:pathLst>
                <a:path w="19450" h="3669" extrusionOk="0">
                  <a:moveTo>
                    <a:pt x="19389" y="0"/>
                  </a:moveTo>
                  <a:lnTo>
                    <a:pt x="1" y="3032"/>
                  </a:lnTo>
                  <a:lnTo>
                    <a:pt x="122" y="3669"/>
                  </a:lnTo>
                  <a:lnTo>
                    <a:pt x="19450" y="698"/>
                  </a:lnTo>
                  <a:lnTo>
                    <a:pt x="19389" y="0"/>
                  </a:ln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50"/>
            <p:cNvSpPr/>
            <p:nvPr/>
          </p:nvSpPr>
          <p:spPr>
            <a:xfrm>
              <a:off x="5657750" y="2927425"/>
              <a:ext cx="486275" cy="91750"/>
            </a:xfrm>
            <a:custGeom>
              <a:avLst/>
              <a:gdLst/>
              <a:ahLst/>
              <a:cxnLst/>
              <a:rect l="l" t="t" r="r" b="b"/>
              <a:pathLst>
                <a:path w="19451" h="3670" extrusionOk="0">
                  <a:moveTo>
                    <a:pt x="19390" y="1"/>
                  </a:moveTo>
                  <a:lnTo>
                    <a:pt x="1" y="2972"/>
                  </a:lnTo>
                  <a:lnTo>
                    <a:pt x="62" y="3669"/>
                  </a:lnTo>
                  <a:lnTo>
                    <a:pt x="19450" y="637"/>
                  </a:lnTo>
                  <a:lnTo>
                    <a:pt x="19390" y="1"/>
                  </a:ln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50"/>
            <p:cNvSpPr/>
            <p:nvPr/>
          </p:nvSpPr>
          <p:spPr>
            <a:xfrm>
              <a:off x="5665725" y="2976700"/>
              <a:ext cx="486250" cy="91350"/>
            </a:xfrm>
            <a:custGeom>
              <a:avLst/>
              <a:gdLst/>
              <a:ahLst/>
              <a:cxnLst/>
              <a:rect l="l" t="t" r="r" b="b"/>
              <a:pathLst>
                <a:path w="19450" h="3654" extrusionOk="0">
                  <a:moveTo>
                    <a:pt x="19328" y="0"/>
                  </a:moveTo>
                  <a:lnTo>
                    <a:pt x="0" y="3032"/>
                  </a:lnTo>
                  <a:lnTo>
                    <a:pt x="61" y="3654"/>
                  </a:lnTo>
                  <a:lnTo>
                    <a:pt x="19449" y="682"/>
                  </a:lnTo>
                  <a:lnTo>
                    <a:pt x="19328" y="0"/>
                  </a:ln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50"/>
            <p:cNvSpPr/>
            <p:nvPr/>
          </p:nvSpPr>
          <p:spPr>
            <a:xfrm>
              <a:off x="5671775" y="3027100"/>
              <a:ext cx="488150" cy="91725"/>
            </a:xfrm>
            <a:custGeom>
              <a:avLst/>
              <a:gdLst/>
              <a:ahLst/>
              <a:cxnLst/>
              <a:rect l="l" t="t" r="r" b="b"/>
              <a:pathLst>
                <a:path w="19526" h="3669" extrusionOk="0">
                  <a:moveTo>
                    <a:pt x="19405" y="0"/>
                  </a:moveTo>
                  <a:lnTo>
                    <a:pt x="1" y="2972"/>
                  </a:lnTo>
                  <a:lnTo>
                    <a:pt x="137" y="3669"/>
                  </a:lnTo>
                  <a:lnTo>
                    <a:pt x="19526" y="637"/>
                  </a:lnTo>
                  <a:lnTo>
                    <a:pt x="19405" y="0"/>
                  </a:ln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50"/>
            <p:cNvSpPr/>
            <p:nvPr/>
          </p:nvSpPr>
          <p:spPr>
            <a:xfrm>
              <a:off x="5679750" y="3075975"/>
              <a:ext cx="488150" cy="91750"/>
            </a:xfrm>
            <a:custGeom>
              <a:avLst/>
              <a:gdLst/>
              <a:ahLst/>
              <a:cxnLst/>
              <a:rect l="l" t="t" r="r" b="b"/>
              <a:pathLst>
                <a:path w="19526" h="3670" extrusionOk="0">
                  <a:moveTo>
                    <a:pt x="19389" y="1"/>
                  </a:moveTo>
                  <a:lnTo>
                    <a:pt x="0" y="3033"/>
                  </a:lnTo>
                  <a:lnTo>
                    <a:pt x="137" y="3669"/>
                  </a:lnTo>
                  <a:lnTo>
                    <a:pt x="19525" y="698"/>
                  </a:lnTo>
                  <a:lnTo>
                    <a:pt x="19389" y="1"/>
                  </a:ln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50"/>
            <p:cNvSpPr/>
            <p:nvPr/>
          </p:nvSpPr>
          <p:spPr>
            <a:xfrm>
              <a:off x="5687700" y="3126400"/>
              <a:ext cx="488150" cy="91725"/>
            </a:xfrm>
            <a:custGeom>
              <a:avLst/>
              <a:gdLst/>
              <a:ahLst/>
              <a:cxnLst/>
              <a:rect l="l" t="t" r="r" b="b"/>
              <a:pathLst>
                <a:path w="19526" h="3669" extrusionOk="0">
                  <a:moveTo>
                    <a:pt x="19389" y="0"/>
                  </a:moveTo>
                  <a:lnTo>
                    <a:pt x="1" y="2971"/>
                  </a:lnTo>
                  <a:lnTo>
                    <a:pt x="122" y="3669"/>
                  </a:lnTo>
                  <a:lnTo>
                    <a:pt x="19526" y="637"/>
                  </a:lnTo>
                  <a:lnTo>
                    <a:pt x="19389" y="0"/>
                  </a:ln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50"/>
            <p:cNvSpPr/>
            <p:nvPr/>
          </p:nvSpPr>
          <p:spPr>
            <a:xfrm>
              <a:off x="5695650" y="3175650"/>
              <a:ext cx="487775" cy="91375"/>
            </a:xfrm>
            <a:custGeom>
              <a:avLst/>
              <a:gdLst/>
              <a:ahLst/>
              <a:cxnLst/>
              <a:rect l="l" t="t" r="r" b="b"/>
              <a:pathLst>
                <a:path w="19511" h="3655" extrusionOk="0">
                  <a:moveTo>
                    <a:pt x="19389" y="1"/>
                  </a:moveTo>
                  <a:lnTo>
                    <a:pt x="1" y="2957"/>
                  </a:lnTo>
                  <a:lnTo>
                    <a:pt x="122" y="3654"/>
                  </a:lnTo>
                  <a:lnTo>
                    <a:pt x="19511" y="683"/>
                  </a:lnTo>
                  <a:lnTo>
                    <a:pt x="19389" y="1"/>
                  </a:ln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50"/>
            <p:cNvSpPr/>
            <p:nvPr/>
          </p:nvSpPr>
          <p:spPr>
            <a:xfrm>
              <a:off x="5703625" y="3226050"/>
              <a:ext cx="486250" cy="91750"/>
            </a:xfrm>
            <a:custGeom>
              <a:avLst/>
              <a:gdLst/>
              <a:ahLst/>
              <a:cxnLst/>
              <a:rect l="l" t="t" r="r" b="b"/>
              <a:pathLst>
                <a:path w="19450" h="3670" extrusionOk="0">
                  <a:moveTo>
                    <a:pt x="19389" y="1"/>
                  </a:moveTo>
                  <a:lnTo>
                    <a:pt x="0" y="2972"/>
                  </a:lnTo>
                  <a:lnTo>
                    <a:pt x="121" y="3669"/>
                  </a:lnTo>
                  <a:lnTo>
                    <a:pt x="19449" y="638"/>
                  </a:lnTo>
                  <a:lnTo>
                    <a:pt x="19389" y="1"/>
                  </a:ln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50"/>
            <p:cNvSpPr/>
            <p:nvPr/>
          </p:nvSpPr>
          <p:spPr>
            <a:xfrm>
              <a:off x="5711575" y="3274950"/>
              <a:ext cx="486250" cy="91725"/>
            </a:xfrm>
            <a:custGeom>
              <a:avLst/>
              <a:gdLst/>
              <a:ahLst/>
              <a:cxnLst/>
              <a:rect l="l" t="t" r="r" b="b"/>
              <a:pathLst>
                <a:path w="19450" h="3669" extrusionOk="0">
                  <a:moveTo>
                    <a:pt x="19389" y="0"/>
                  </a:moveTo>
                  <a:lnTo>
                    <a:pt x="1" y="2972"/>
                  </a:lnTo>
                  <a:lnTo>
                    <a:pt x="61" y="3669"/>
                  </a:lnTo>
                  <a:lnTo>
                    <a:pt x="19450" y="698"/>
                  </a:lnTo>
                  <a:lnTo>
                    <a:pt x="19389" y="0"/>
                  </a:ln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50"/>
            <p:cNvSpPr/>
            <p:nvPr/>
          </p:nvSpPr>
          <p:spPr>
            <a:xfrm>
              <a:off x="5719150" y="3323825"/>
              <a:ext cx="486650" cy="93275"/>
            </a:xfrm>
            <a:custGeom>
              <a:avLst/>
              <a:gdLst/>
              <a:ahLst/>
              <a:cxnLst/>
              <a:rect l="l" t="t" r="r" b="b"/>
              <a:pathLst>
                <a:path w="19466" h="3731" extrusionOk="0">
                  <a:moveTo>
                    <a:pt x="19329" y="1"/>
                  </a:moveTo>
                  <a:lnTo>
                    <a:pt x="1" y="3033"/>
                  </a:lnTo>
                  <a:lnTo>
                    <a:pt x="77" y="3730"/>
                  </a:lnTo>
                  <a:lnTo>
                    <a:pt x="19465" y="698"/>
                  </a:lnTo>
                  <a:lnTo>
                    <a:pt x="19329" y="1"/>
                  </a:ln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50"/>
            <p:cNvSpPr/>
            <p:nvPr/>
          </p:nvSpPr>
          <p:spPr>
            <a:xfrm>
              <a:off x="5727125" y="3374625"/>
              <a:ext cx="486625" cy="91350"/>
            </a:xfrm>
            <a:custGeom>
              <a:avLst/>
              <a:gdLst/>
              <a:ahLst/>
              <a:cxnLst/>
              <a:rect l="l" t="t" r="r" b="b"/>
              <a:pathLst>
                <a:path w="19465" h="3654" extrusionOk="0">
                  <a:moveTo>
                    <a:pt x="19328" y="0"/>
                  </a:moveTo>
                  <a:lnTo>
                    <a:pt x="0" y="2956"/>
                  </a:lnTo>
                  <a:lnTo>
                    <a:pt x="61" y="3654"/>
                  </a:lnTo>
                  <a:lnTo>
                    <a:pt x="19464" y="682"/>
                  </a:lnTo>
                  <a:lnTo>
                    <a:pt x="19328" y="0"/>
                  </a:ln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50"/>
            <p:cNvSpPr/>
            <p:nvPr/>
          </p:nvSpPr>
          <p:spPr>
            <a:xfrm>
              <a:off x="5733550" y="3423500"/>
              <a:ext cx="487775" cy="93250"/>
            </a:xfrm>
            <a:custGeom>
              <a:avLst/>
              <a:gdLst/>
              <a:ahLst/>
              <a:cxnLst/>
              <a:rect l="l" t="t" r="r" b="b"/>
              <a:pathLst>
                <a:path w="19511" h="3730" extrusionOk="0">
                  <a:moveTo>
                    <a:pt x="19389" y="1"/>
                  </a:moveTo>
                  <a:lnTo>
                    <a:pt x="1" y="3033"/>
                  </a:lnTo>
                  <a:lnTo>
                    <a:pt x="122" y="3730"/>
                  </a:lnTo>
                  <a:lnTo>
                    <a:pt x="19511" y="698"/>
                  </a:lnTo>
                  <a:lnTo>
                    <a:pt x="19389" y="1"/>
                  </a:ln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50"/>
            <p:cNvSpPr/>
            <p:nvPr/>
          </p:nvSpPr>
          <p:spPr>
            <a:xfrm>
              <a:off x="5741525" y="3473900"/>
              <a:ext cx="487750" cy="91750"/>
            </a:xfrm>
            <a:custGeom>
              <a:avLst/>
              <a:gdLst/>
              <a:ahLst/>
              <a:cxnLst/>
              <a:rect l="l" t="t" r="r" b="b"/>
              <a:pathLst>
                <a:path w="19510" h="3670" extrusionOk="0">
                  <a:moveTo>
                    <a:pt x="19389" y="1"/>
                  </a:moveTo>
                  <a:lnTo>
                    <a:pt x="0" y="2972"/>
                  </a:lnTo>
                  <a:lnTo>
                    <a:pt x="121" y="3669"/>
                  </a:lnTo>
                  <a:lnTo>
                    <a:pt x="19510" y="698"/>
                  </a:lnTo>
                  <a:lnTo>
                    <a:pt x="19389" y="1"/>
                  </a:ln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50"/>
            <p:cNvSpPr/>
            <p:nvPr/>
          </p:nvSpPr>
          <p:spPr>
            <a:xfrm>
              <a:off x="6191375" y="3456475"/>
              <a:ext cx="107650" cy="124700"/>
            </a:xfrm>
            <a:custGeom>
              <a:avLst/>
              <a:gdLst/>
              <a:ahLst/>
              <a:cxnLst/>
              <a:rect l="l" t="t" r="r" b="b"/>
              <a:pathLst>
                <a:path w="4306" h="4988" extrusionOk="0">
                  <a:moveTo>
                    <a:pt x="4305" y="1"/>
                  </a:moveTo>
                  <a:lnTo>
                    <a:pt x="0" y="698"/>
                  </a:lnTo>
                  <a:lnTo>
                    <a:pt x="637" y="4988"/>
                  </a:lnTo>
                  <a:lnTo>
                    <a:pt x="4305" y="1"/>
                  </a:lnTo>
                  <a:close/>
                </a:path>
              </a:pathLst>
            </a:custGeom>
            <a:solidFill>
              <a:srgbClr val="C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50"/>
            <p:cNvSpPr/>
            <p:nvPr/>
          </p:nvSpPr>
          <p:spPr>
            <a:xfrm>
              <a:off x="6401325" y="3022175"/>
              <a:ext cx="53825" cy="53825"/>
            </a:xfrm>
            <a:custGeom>
              <a:avLst/>
              <a:gdLst/>
              <a:ahLst/>
              <a:cxnLst/>
              <a:rect l="l" t="t" r="r" b="b"/>
              <a:pathLst>
                <a:path w="2153" h="2153" extrusionOk="0">
                  <a:moveTo>
                    <a:pt x="1455" y="0"/>
                  </a:moveTo>
                  <a:lnTo>
                    <a:pt x="955" y="758"/>
                  </a:lnTo>
                  <a:lnTo>
                    <a:pt x="0" y="698"/>
                  </a:lnTo>
                  <a:lnTo>
                    <a:pt x="758" y="1213"/>
                  </a:lnTo>
                  <a:lnTo>
                    <a:pt x="698" y="2153"/>
                  </a:lnTo>
                  <a:lnTo>
                    <a:pt x="1274" y="1395"/>
                  </a:lnTo>
                  <a:lnTo>
                    <a:pt x="2153" y="1456"/>
                  </a:lnTo>
                  <a:lnTo>
                    <a:pt x="1395" y="955"/>
                  </a:lnTo>
                  <a:lnTo>
                    <a:pt x="1455" y="0"/>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50"/>
            <p:cNvSpPr/>
            <p:nvPr/>
          </p:nvSpPr>
          <p:spPr>
            <a:xfrm>
              <a:off x="5389450" y="3393575"/>
              <a:ext cx="92875" cy="92875"/>
            </a:xfrm>
            <a:custGeom>
              <a:avLst/>
              <a:gdLst/>
              <a:ahLst/>
              <a:cxnLst/>
              <a:rect l="l" t="t" r="r" b="b"/>
              <a:pathLst>
                <a:path w="3715" h="3715" extrusionOk="0">
                  <a:moveTo>
                    <a:pt x="2517" y="0"/>
                  </a:moveTo>
                  <a:lnTo>
                    <a:pt x="1637" y="1319"/>
                  </a:lnTo>
                  <a:lnTo>
                    <a:pt x="0" y="1198"/>
                  </a:lnTo>
                  <a:lnTo>
                    <a:pt x="1319" y="2077"/>
                  </a:lnTo>
                  <a:lnTo>
                    <a:pt x="1198" y="3714"/>
                  </a:lnTo>
                  <a:lnTo>
                    <a:pt x="2138" y="2395"/>
                  </a:lnTo>
                  <a:lnTo>
                    <a:pt x="3714" y="2517"/>
                  </a:lnTo>
                  <a:lnTo>
                    <a:pt x="3714" y="2517"/>
                  </a:lnTo>
                  <a:lnTo>
                    <a:pt x="2395" y="1577"/>
                  </a:lnTo>
                  <a:lnTo>
                    <a:pt x="2517" y="0"/>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50"/>
            <p:cNvSpPr/>
            <p:nvPr/>
          </p:nvSpPr>
          <p:spPr>
            <a:xfrm>
              <a:off x="6033700" y="3742225"/>
              <a:ext cx="56875" cy="56875"/>
            </a:xfrm>
            <a:custGeom>
              <a:avLst/>
              <a:gdLst/>
              <a:ahLst/>
              <a:cxnLst/>
              <a:rect l="l" t="t" r="r" b="b"/>
              <a:pathLst>
                <a:path w="2275" h="2275" extrusionOk="0">
                  <a:moveTo>
                    <a:pt x="1517" y="0"/>
                  </a:moveTo>
                  <a:lnTo>
                    <a:pt x="941" y="758"/>
                  </a:lnTo>
                  <a:lnTo>
                    <a:pt x="1" y="698"/>
                  </a:lnTo>
                  <a:lnTo>
                    <a:pt x="759" y="1274"/>
                  </a:lnTo>
                  <a:lnTo>
                    <a:pt x="683" y="2274"/>
                  </a:lnTo>
                  <a:lnTo>
                    <a:pt x="683" y="2274"/>
                  </a:lnTo>
                  <a:lnTo>
                    <a:pt x="1259" y="1456"/>
                  </a:lnTo>
                  <a:lnTo>
                    <a:pt x="2275" y="1516"/>
                  </a:lnTo>
                  <a:lnTo>
                    <a:pt x="1441" y="955"/>
                  </a:lnTo>
                  <a:lnTo>
                    <a:pt x="1517" y="0"/>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0" name="Google Shape;3120;p50"/>
          <p:cNvGrpSpPr/>
          <p:nvPr/>
        </p:nvGrpSpPr>
        <p:grpSpPr>
          <a:xfrm>
            <a:off x="1097450" y="1995650"/>
            <a:ext cx="1256725" cy="1557150"/>
            <a:chOff x="6878450" y="2300450"/>
            <a:chExt cx="1256725" cy="1557150"/>
          </a:xfrm>
        </p:grpSpPr>
        <p:sp>
          <p:nvSpPr>
            <p:cNvPr id="3121" name="Google Shape;3121;p50"/>
            <p:cNvSpPr/>
            <p:nvPr/>
          </p:nvSpPr>
          <p:spPr>
            <a:xfrm>
              <a:off x="6899275" y="3387975"/>
              <a:ext cx="576100" cy="469625"/>
            </a:xfrm>
            <a:custGeom>
              <a:avLst/>
              <a:gdLst/>
              <a:ahLst/>
              <a:cxnLst/>
              <a:rect l="l" t="t" r="r" b="b"/>
              <a:pathLst>
                <a:path w="23044" h="18785" extrusionOk="0">
                  <a:moveTo>
                    <a:pt x="6060" y="2796"/>
                  </a:moveTo>
                  <a:cubicBezTo>
                    <a:pt x="6096" y="2796"/>
                    <a:pt x="6134" y="2798"/>
                    <a:pt x="6171" y="2801"/>
                  </a:cubicBezTo>
                  <a:lnTo>
                    <a:pt x="17040" y="4014"/>
                  </a:lnTo>
                  <a:cubicBezTo>
                    <a:pt x="17738" y="4075"/>
                    <a:pt x="18177" y="4635"/>
                    <a:pt x="18117" y="5333"/>
                  </a:cubicBezTo>
                  <a:cubicBezTo>
                    <a:pt x="18059" y="5934"/>
                    <a:pt x="17542" y="6414"/>
                    <a:pt x="16897" y="6414"/>
                  </a:cubicBezTo>
                  <a:cubicBezTo>
                    <a:pt x="16859" y="6414"/>
                    <a:pt x="16821" y="6412"/>
                    <a:pt x="16783" y="6409"/>
                  </a:cubicBezTo>
                  <a:lnTo>
                    <a:pt x="5929" y="5272"/>
                  </a:lnTo>
                  <a:cubicBezTo>
                    <a:pt x="5231" y="5151"/>
                    <a:pt x="4716" y="4575"/>
                    <a:pt x="4792" y="3878"/>
                  </a:cubicBezTo>
                  <a:cubicBezTo>
                    <a:pt x="4906" y="3289"/>
                    <a:pt x="5415" y="2796"/>
                    <a:pt x="6060" y="2796"/>
                  </a:cubicBezTo>
                  <a:close/>
                  <a:moveTo>
                    <a:pt x="5545" y="0"/>
                  </a:moveTo>
                  <a:cubicBezTo>
                    <a:pt x="2213" y="0"/>
                    <a:pt x="0" y="3530"/>
                    <a:pt x="1502" y="6591"/>
                  </a:cubicBezTo>
                  <a:lnTo>
                    <a:pt x="6429" y="16262"/>
                  </a:lnTo>
                  <a:cubicBezTo>
                    <a:pt x="7238" y="17915"/>
                    <a:pt x="8826" y="18785"/>
                    <a:pt x="10437" y="18785"/>
                  </a:cubicBezTo>
                  <a:cubicBezTo>
                    <a:pt x="11721" y="18785"/>
                    <a:pt x="13019" y="18231"/>
                    <a:pt x="13948" y="17081"/>
                  </a:cubicBezTo>
                  <a:lnTo>
                    <a:pt x="20769" y="8622"/>
                  </a:lnTo>
                  <a:cubicBezTo>
                    <a:pt x="23043" y="5833"/>
                    <a:pt x="21270" y="1664"/>
                    <a:pt x="17738" y="1285"/>
                  </a:cubicBezTo>
                  <a:lnTo>
                    <a:pt x="6050" y="27"/>
                  </a:lnTo>
                  <a:cubicBezTo>
                    <a:pt x="5879" y="9"/>
                    <a:pt x="5710" y="0"/>
                    <a:pt x="5545" y="0"/>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50"/>
            <p:cNvSpPr/>
            <p:nvPr/>
          </p:nvSpPr>
          <p:spPr>
            <a:xfrm>
              <a:off x="6966750" y="3435525"/>
              <a:ext cx="435850" cy="375500"/>
            </a:xfrm>
            <a:custGeom>
              <a:avLst/>
              <a:gdLst/>
              <a:ahLst/>
              <a:cxnLst/>
              <a:rect l="l" t="t" r="r" b="b"/>
              <a:pathLst>
                <a:path w="17434" h="15020" extrusionOk="0">
                  <a:moveTo>
                    <a:pt x="3361" y="894"/>
                  </a:moveTo>
                  <a:cubicBezTo>
                    <a:pt x="3397" y="894"/>
                    <a:pt x="3435" y="896"/>
                    <a:pt x="3472" y="899"/>
                  </a:cubicBezTo>
                  <a:lnTo>
                    <a:pt x="14341" y="2112"/>
                  </a:lnTo>
                  <a:cubicBezTo>
                    <a:pt x="15039" y="2173"/>
                    <a:pt x="15478" y="2733"/>
                    <a:pt x="15418" y="3431"/>
                  </a:cubicBezTo>
                  <a:cubicBezTo>
                    <a:pt x="15360" y="4032"/>
                    <a:pt x="14843" y="4512"/>
                    <a:pt x="14198" y="4512"/>
                  </a:cubicBezTo>
                  <a:cubicBezTo>
                    <a:pt x="14160" y="4512"/>
                    <a:pt x="14122" y="4510"/>
                    <a:pt x="14084" y="4507"/>
                  </a:cubicBezTo>
                  <a:lnTo>
                    <a:pt x="3230" y="3370"/>
                  </a:lnTo>
                  <a:cubicBezTo>
                    <a:pt x="2532" y="3249"/>
                    <a:pt x="2017" y="2673"/>
                    <a:pt x="2093" y="1976"/>
                  </a:cubicBezTo>
                  <a:cubicBezTo>
                    <a:pt x="2207" y="1387"/>
                    <a:pt x="2716" y="894"/>
                    <a:pt x="3361" y="894"/>
                  </a:cubicBezTo>
                  <a:close/>
                  <a:moveTo>
                    <a:pt x="2823" y="0"/>
                  </a:moveTo>
                  <a:cubicBezTo>
                    <a:pt x="1947" y="0"/>
                    <a:pt x="1136" y="422"/>
                    <a:pt x="637" y="1096"/>
                  </a:cubicBezTo>
                  <a:cubicBezTo>
                    <a:pt x="61" y="1915"/>
                    <a:pt x="1" y="2931"/>
                    <a:pt x="440" y="3810"/>
                  </a:cubicBezTo>
                  <a:lnTo>
                    <a:pt x="5367" y="13542"/>
                  </a:lnTo>
                  <a:cubicBezTo>
                    <a:pt x="5746" y="14360"/>
                    <a:pt x="6504" y="14921"/>
                    <a:pt x="7459" y="14997"/>
                  </a:cubicBezTo>
                  <a:cubicBezTo>
                    <a:pt x="7568" y="15012"/>
                    <a:pt x="7677" y="15019"/>
                    <a:pt x="7785" y="15019"/>
                  </a:cubicBezTo>
                  <a:cubicBezTo>
                    <a:pt x="8552" y="15019"/>
                    <a:pt x="9289" y="14653"/>
                    <a:pt x="9793" y="14042"/>
                  </a:cubicBezTo>
                  <a:lnTo>
                    <a:pt x="16615" y="5583"/>
                  </a:lnTo>
                  <a:cubicBezTo>
                    <a:pt x="17252" y="4825"/>
                    <a:pt x="17434" y="3810"/>
                    <a:pt x="17055" y="2870"/>
                  </a:cubicBezTo>
                  <a:cubicBezTo>
                    <a:pt x="16676" y="1976"/>
                    <a:pt x="15857" y="1354"/>
                    <a:pt x="14841" y="1218"/>
                  </a:cubicBezTo>
                  <a:lnTo>
                    <a:pt x="3154" y="20"/>
                  </a:lnTo>
                  <a:cubicBezTo>
                    <a:pt x="3043" y="7"/>
                    <a:pt x="2933" y="0"/>
                    <a:pt x="2823" y="0"/>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50"/>
            <p:cNvSpPr/>
            <p:nvPr/>
          </p:nvSpPr>
          <p:spPr>
            <a:xfrm>
              <a:off x="7100900" y="3050600"/>
              <a:ext cx="399475" cy="357050"/>
            </a:xfrm>
            <a:custGeom>
              <a:avLst/>
              <a:gdLst/>
              <a:ahLst/>
              <a:cxnLst/>
              <a:rect l="l" t="t" r="r" b="b"/>
              <a:pathLst>
                <a:path w="15979" h="14282" extrusionOk="0">
                  <a:moveTo>
                    <a:pt x="2654" y="2092"/>
                  </a:moveTo>
                  <a:lnTo>
                    <a:pt x="13902" y="11749"/>
                  </a:lnTo>
                  <a:lnTo>
                    <a:pt x="13523" y="12203"/>
                  </a:lnTo>
                  <a:cubicBezTo>
                    <a:pt x="13177" y="12615"/>
                    <a:pt x="12683" y="12821"/>
                    <a:pt x="12183" y="12821"/>
                  </a:cubicBezTo>
                  <a:cubicBezTo>
                    <a:pt x="11762" y="12821"/>
                    <a:pt x="11337" y="12676"/>
                    <a:pt x="10991" y="12385"/>
                  </a:cubicBezTo>
                  <a:lnTo>
                    <a:pt x="2472" y="5063"/>
                  </a:lnTo>
                  <a:cubicBezTo>
                    <a:pt x="1714" y="4366"/>
                    <a:pt x="1653" y="3229"/>
                    <a:pt x="2275" y="2471"/>
                  </a:cubicBezTo>
                  <a:lnTo>
                    <a:pt x="2654" y="2092"/>
                  </a:lnTo>
                  <a:close/>
                  <a:moveTo>
                    <a:pt x="2533" y="0"/>
                  </a:moveTo>
                  <a:lnTo>
                    <a:pt x="1199" y="1516"/>
                  </a:lnTo>
                  <a:cubicBezTo>
                    <a:pt x="1" y="2911"/>
                    <a:pt x="137" y="5003"/>
                    <a:pt x="1517" y="6140"/>
                  </a:cubicBezTo>
                  <a:lnTo>
                    <a:pt x="10052" y="13461"/>
                  </a:lnTo>
                  <a:cubicBezTo>
                    <a:pt x="10655" y="14010"/>
                    <a:pt x="11421" y="14281"/>
                    <a:pt x="12188" y="14281"/>
                  </a:cubicBezTo>
                  <a:cubicBezTo>
                    <a:pt x="13098" y="14281"/>
                    <a:pt x="14010" y="13900"/>
                    <a:pt x="14660" y="13143"/>
                  </a:cubicBezTo>
                  <a:lnTo>
                    <a:pt x="15979" y="11627"/>
                  </a:lnTo>
                  <a:lnTo>
                    <a:pt x="2533" y="0"/>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50"/>
            <p:cNvSpPr/>
            <p:nvPr/>
          </p:nvSpPr>
          <p:spPr>
            <a:xfrm>
              <a:off x="7585625" y="2300450"/>
              <a:ext cx="524525" cy="586075"/>
            </a:xfrm>
            <a:custGeom>
              <a:avLst/>
              <a:gdLst/>
              <a:ahLst/>
              <a:cxnLst/>
              <a:rect l="l" t="t" r="r" b="b"/>
              <a:pathLst>
                <a:path w="20981" h="23443" extrusionOk="0">
                  <a:moveTo>
                    <a:pt x="19960" y="0"/>
                  </a:moveTo>
                  <a:cubicBezTo>
                    <a:pt x="19922" y="0"/>
                    <a:pt x="19883" y="2"/>
                    <a:pt x="19844" y="7"/>
                  </a:cubicBezTo>
                  <a:lnTo>
                    <a:pt x="18389" y="143"/>
                  </a:lnTo>
                  <a:cubicBezTo>
                    <a:pt x="17373" y="264"/>
                    <a:pt x="16494" y="704"/>
                    <a:pt x="15857" y="1462"/>
                  </a:cubicBezTo>
                  <a:lnTo>
                    <a:pt x="1" y="19850"/>
                  </a:lnTo>
                  <a:lnTo>
                    <a:pt x="4169" y="23442"/>
                  </a:lnTo>
                  <a:lnTo>
                    <a:pt x="20026" y="4994"/>
                  </a:lnTo>
                  <a:cubicBezTo>
                    <a:pt x="20662" y="4312"/>
                    <a:pt x="20981" y="3357"/>
                    <a:pt x="20920" y="2341"/>
                  </a:cubicBezTo>
                  <a:lnTo>
                    <a:pt x="20844" y="901"/>
                  </a:lnTo>
                  <a:cubicBezTo>
                    <a:pt x="20844" y="365"/>
                    <a:pt x="20464" y="0"/>
                    <a:pt x="199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50"/>
            <p:cNvSpPr/>
            <p:nvPr/>
          </p:nvSpPr>
          <p:spPr>
            <a:xfrm>
              <a:off x="7631475" y="2363900"/>
              <a:ext cx="435850" cy="495725"/>
            </a:xfrm>
            <a:custGeom>
              <a:avLst/>
              <a:gdLst/>
              <a:ahLst/>
              <a:cxnLst/>
              <a:rect l="l" t="t" r="r" b="b"/>
              <a:pathLst>
                <a:path w="17434" h="19829" extrusionOk="0">
                  <a:moveTo>
                    <a:pt x="16297" y="0"/>
                  </a:moveTo>
                  <a:lnTo>
                    <a:pt x="1" y="18888"/>
                  </a:lnTo>
                  <a:lnTo>
                    <a:pt x="1138" y="19828"/>
                  </a:lnTo>
                  <a:lnTo>
                    <a:pt x="17434" y="940"/>
                  </a:lnTo>
                  <a:lnTo>
                    <a:pt x="16297" y="0"/>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50"/>
            <p:cNvSpPr/>
            <p:nvPr/>
          </p:nvSpPr>
          <p:spPr>
            <a:xfrm>
              <a:off x="7611025" y="2346450"/>
              <a:ext cx="413850" cy="478675"/>
            </a:xfrm>
            <a:custGeom>
              <a:avLst/>
              <a:gdLst/>
              <a:ahLst/>
              <a:cxnLst/>
              <a:rect l="l" t="t" r="r" b="b"/>
              <a:pathLst>
                <a:path w="16554" h="19147" extrusionOk="0">
                  <a:moveTo>
                    <a:pt x="16296" y="1"/>
                  </a:moveTo>
                  <a:lnTo>
                    <a:pt x="0" y="18889"/>
                  </a:lnTo>
                  <a:lnTo>
                    <a:pt x="258" y="19147"/>
                  </a:lnTo>
                  <a:lnTo>
                    <a:pt x="16554" y="198"/>
                  </a:lnTo>
                  <a:lnTo>
                    <a:pt x="16296" y="1"/>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50"/>
            <p:cNvSpPr/>
            <p:nvPr/>
          </p:nvSpPr>
          <p:spPr>
            <a:xfrm>
              <a:off x="7126300" y="2654100"/>
              <a:ext cx="739025" cy="719200"/>
            </a:xfrm>
            <a:custGeom>
              <a:avLst/>
              <a:gdLst/>
              <a:ahLst/>
              <a:cxnLst/>
              <a:rect l="l" t="t" r="r" b="b"/>
              <a:pathLst>
                <a:path w="29561" h="28768" extrusionOk="0">
                  <a:moveTo>
                    <a:pt x="14428" y="0"/>
                  </a:moveTo>
                  <a:cubicBezTo>
                    <a:pt x="14024" y="0"/>
                    <a:pt x="13715" y="104"/>
                    <a:pt x="13523" y="322"/>
                  </a:cubicBezTo>
                  <a:lnTo>
                    <a:pt x="13144" y="838"/>
                  </a:lnTo>
                  <a:cubicBezTo>
                    <a:pt x="13007" y="898"/>
                    <a:pt x="12947" y="1020"/>
                    <a:pt x="12825" y="1080"/>
                  </a:cubicBezTo>
                  <a:lnTo>
                    <a:pt x="941" y="14920"/>
                  </a:lnTo>
                  <a:cubicBezTo>
                    <a:pt x="1" y="15997"/>
                    <a:pt x="122" y="17573"/>
                    <a:pt x="1198" y="18513"/>
                  </a:cubicBezTo>
                  <a:lnTo>
                    <a:pt x="12386" y="28185"/>
                  </a:lnTo>
                  <a:cubicBezTo>
                    <a:pt x="12857" y="28575"/>
                    <a:pt x="13432" y="28768"/>
                    <a:pt x="14009" y="28768"/>
                  </a:cubicBezTo>
                  <a:cubicBezTo>
                    <a:pt x="14731" y="28768"/>
                    <a:pt x="15456" y="28465"/>
                    <a:pt x="15978" y="27866"/>
                  </a:cubicBezTo>
                  <a:lnTo>
                    <a:pt x="27848" y="14102"/>
                  </a:lnTo>
                  <a:lnTo>
                    <a:pt x="28545" y="13283"/>
                  </a:lnTo>
                  <a:cubicBezTo>
                    <a:pt x="29561" y="12071"/>
                    <a:pt x="26969" y="8281"/>
                    <a:pt x="22861" y="4688"/>
                  </a:cubicBezTo>
                  <a:cubicBezTo>
                    <a:pt x="19493" y="1835"/>
                    <a:pt x="16125" y="0"/>
                    <a:pt x="14428"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50"/>
            <p:cNvSpPr/>
            <p:nvPr/>
          </p:nvSpPr>
          <p:spPr>
            <a:xfrm>
              <a:off x="7385150" y="2825350"/>
              <a:ext cx="287675" cy="287050"/>
            </a:xfrm>
            <a:custGeom>
              <a:avLst/>
              <a:gdLst/>
              <a:ahLst/>
              <a:cxnLst/>
              <a:rect l="l" t="t" r="r" b="b"/>
              <a:pathLst>
                <a:path w="11507" h="11482" extrusionOk="0">
                  <a:moveTo>
                    <a:pt x="6020" y="0"/>
                  </a:moveTo>
                  <a:cubicBezTo>
                    <a:pt x="5664" y="0"/>
                    <a:pt x="5306" y="146"/>
                    <a:pt x="5064" y="430"/>
                  </a:cubicBezTo>
                  <a:lnTo>
                    <a:pt x="0" y="6297"/>
                  </a:lnTo>
                  <a:lnTo>
                    <a:pt x="6003" y="11481"/>
                  </a:lnTo>
                  <a:lnTo>
                    <a:pt x="10991" y="5600"/>
                  </a:lnTo>
                  <a:cubicBezTo>
                    <a:pt x="11506" y="5099"/>
                    <a:pt x="11430" y="4281"/>
                    <a:pt x="10869" y="3780"/>
                  </a:cubicBezTo>
                  <a:lnTo>
                    <a:pt x="6822" y="294"/>
                  </a:lnTo>
                  <a:cubicBezTo>
                    <a:pt x="6598" y="97"/>
                    <a:pt x="6309" y="0"/>
                    <a:pt x="6020" y="0"/>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50"/>
            <p:cNvSpPr/>
            <p:nvPr/>
          </p:nvSpPr>
          <p:spPr>
            <a:xfrm>
              <a:off x="7221050" y="2998675"/>
              <a:ext cx="300175" cy="303200"/>
            </a:xfrm>
            <a:custGeom>
              <a:avLst/>
              <a:gdLst/>
              <a:ahLst/>
              <a:cxnLst/>
              <a:rect l="l" t="t" r="r" b="b"/>
              <a:pathLst>
                <a:path w="12007" h="12128" extrusionOk="0">
                  <a:moveTo>
                    <a:pt x="6003" y="1"/>
                  </a:moveTo>
                  <a:lnTo>
                    <a:pt x="0" y="6943"/>
                  </a:lnTo>
                  <a:lnTo>
                    <a:pt x="6003" y="12128"/>
                  </a:lnTo>
                  <a:lnTo>
                    <a:pt x="12007" y="5185"/>
                  </a:lnTo>
                  <a:lnTo>
                    <a:pt x="6003" y="1"/>
                  </a:ln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50"/>
            <p:cNvSpPr/>
            <p:nvPr/>
          </p:nvSpPr>
          <p:spPr>
            <a:xfrm>
              <a:off x="7525750" y="2913600"/>
              <a:ext cx="55350" cy="51750"/>
            </a:xfrm>
            <a:custGeom>
              <a:avLst/>
              <a:gdLst/>
              <a:ahLst/>
              <a:cxnLst/>
              <a:rect l="l" t="t" r="r" b="b"/>
              <a:pathLst>
                <a:path w="2214" h="2070" extrusionOk="0">
                  <a:moveTo>
                    <a:pt x="1161" y="0"/>
                  </a:moveTo>
                  <a:cubicBezTo>
                    <a:pt x="880" y="0"/>
                    <a:pt x="590" y="128"/>
                    <a:pt x="379" y="372"/>
                  </a:cubicBezTo>
                  <a:lnTo>
                    <a:pt x="0" y="751"/>
                  </a:lnTo>
                  <a:lnTo>
                    <a:pt x="258" y="1008"/>
                  </a:lnTo>
                  <a:lnTo>
                    <a:pt x="637" y="554"/>
                  </a:lnTo>
                  <a:cubicBezTo>
                    <a:pt x="765" y="394"/>
                    <a:pt x="931" y="318"/>
                    <a:pt x="1106" y="318"/>
                  </a:cubicBezTo>
                  <a:cubicBezTo>
                    <a:pt x="1263" y="318"/>
                    <a:pt x="1427" y="378"/>
                    <a:pt x="1577" y="493"/>
                  </a:cubicBezTo>
                  <a:cubicBezTo>
                    <a:pt x="1835" y="690"/>
                    <a:pt x="1895" y="1130"/>
                    <a:pt x="1638" y="1387"/>
                  </a:cubicBezTo>
                  <a:lnTo>
                    <a:pt x="1259" y="1827"/>
                  </a:lnTo>
                  <a:lnTo>
                    <a:pt x="1516" y="2070"/>
                  </a:lnTo>
                  <a:lnTo>
                    <a:pt x="1895" y="1630"/>
                  </a:lnTo>
                  <a:cubicBezTo>
                    <a:pt x="2214" y="1190"/>
                    <a:pt x="2153" y="554"/>
                    <a:pt x="1774" y="250"/>
                  </a:cubicBezTo>
                  <a:cubicBezTo>
                    <a:pt x="1606" y="82"/>
                    <a:pt x="1386" y="0"/>
                    <a:pt x="11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50"/>
            <p:cNvSpPr/>
            <p:nvPr/>
          </p:nvSpPr>
          <p:spPr>
            <a:xfrm>
              <a:off x="7479900" y="2924550"/>
              <a:ext cx="93250" cy="90575"/>
            </a:xfrm>
            <a:custGeom>
              <a:avLst/>
              <a:gdLst/>
              <a:ahLst/>
              <a:cxnLst/>
              <a:rect l="l" t="t" r="r" b="b"/>
              <a:pathLst>
                <a:path w="3730" h="3623" extrusionOk="0">
                  <a:moveTo>
                    <a:pt x="2122" y="1277"/>
                  </a:moveTo>
                  <a:cubicBezTo>
                    <a:pt x="2170" y="1277"/>
                    <a:pt x="2222" y="1296"/>
                    <a:pt x="2274" y="1328"/>
                  </a:cubicBezTo>
                  <a:cubicBezTo>
                    <a:pt x="2410" y="1450"/>
                    <a:pt x="2410" y="1571"/>
                    <a:pt x="2335" y="1707"/>
                  </a:cubicBezTo>
                  <a:cubicBezTo>
                    <a:pt x="2274" y="1768"/>
                    <a:pt x="2153" y="1768"/>
                    <a:pt x="2092" y="1768"/>
                  </a:cubicBezTo>
                  <a:lnTo>
                    <a:pt x="1653" y="2647"/>
                  </a:lnTo>
                  <a:lnTo>
                    <a:pt x="1076" y="2147"/>
                  </a:lnTo>
                  <a:lnTo>
                    <a:pt x="1895" y="1571"/>
                  </a:lnTo>
                  <a:cubicBezTo>
                    <a:pt x="1834" y="1510"/>
                    <a:pt x="1895" y="1450"/>
                    <a:pt x="1956" y="1389"/>
                  </a:cubicBezTo>
                  <a:cubicBezTo>
                    <a:pt x="1999" y="1311"/>
                    <a:pt x="2057" y="1277"/>
                    <a:pt x="2122" y="1277"/>
                  </a:cubicBezTo>
                  <a:close/>
                  <a:moveTo>
                    <a:pt x="1622" y="1"/>
                  </a:moveTo>
                  <a:cubicBezTo>
                    <a:pt x="1508" y="1"/>
                    <a:pt x="1401" y="49"/>
                    <a:pt x="1334" y="116"/>
                  </a:cubicBezTo>
                  <a:lnTo>
                    <a:pt x="137" y="1510"/>
                  </a:lnTo>
                  <a:cubicBezTo>
                    <a:pt x="0" y="1707"/>
                    <a:pt x="0" y="1950"/>
                    <a:pt x="197" y="2086"/>
                  </a:cubicBezTo>
                  <a:lnTo>
                    <a:pt x="1834" y="3526"/>
                  </a:lnTo>
                  <a:cubicBezTo>
                    <a:pt x="1924" y="3588"/>
                    <a:pt x="2023" y="3622"/>
                    <a:pt x="2117" y="3622"/>
                  </a:cubicBezTo>
                  <a:cubicBezTo>
                    <a:pt x="2230" y="3622"/>
                    <a:pt x="2336" y="3573"/>
                    <a:pt x="2410" y="3466"/>
                  </a:cubicBezTo>
                  <a:lnTo>
                    <a:pt x="3608" y="2147"/>
                  </a:lnTo>
                  <a:cubicBezTo>
                    <a:pt x="3729" y="1950"/>
                    <a:pt x="3729" y="1707"/>
                    <a:pt x="3547" y="1571"/>
                  </a:cubicBezTo>
                  <a:lnTo>
                    <a:pt x="1895" y="116"/>
                  </a:lnTo>
                  <a:cubicBezTo>
                    <a:pt x="1813" y="34"/>
                    <a:pt x="1715" y="1"/>
                    <a:pt x="16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50"/>
            <p:cNvSpPr/>
            <p:nvPr/>
          </p:nvSpPr>
          <p:spPr>
            <a:xfrm>
              <a:off x="7364675" y="3090050"/>
              <a:ext cx="55350" cy="42800"/>
            </a:xfrm>
            <a:custGeom>
              <a:avLst/>
              <a:gdLst/>
              <a:ahLst/>
              <a:cxnLst/>
              <a:rect l="l" t="t" r="r" b="b"/>
              <a:pathLst>
                <a:path w="2214" h="1712" extrusionOk="0">
                  <a:moveTo>
                    <a:pt x="1092" y="1"/>
                  </a:moveTo>
                  <a:cubicBezTo>
                    <a:pt x="816" y="1"/>
                    <a:pt x="552" y="113"/>
                    <a:pt x="380" y="317"/>
                  </a:cubicBezTo>
                  <a:lnTo>
                    <a:pt x="1" y="772"/>
                  </a:lnTo>
                  <a:lnTo>
                    <a:pt x="258" y="954"/>
                  </a:lnTo>
                  <a:lnTo>
                    <a:pt x="637" y="514"/>
                  </a:lnTo>
                  <a:cubicBezTo>
                    <a:pt x="735" y="377"/>
                    <a:pt x="905" y="313"/>
                    <a:pt x="1082" y="313"/>
                  </a:cubicBezTo>
                  <a:cubicBezTo>
                    <a:pt x="1237" y="313"/>
                    <a:pt x="1396" y="362"/>
                    <a:pt x="1517" y="454"/>
                  </a:cubicBezTo>
                  <a:cubicBezTo>
                    <a:pt x="1835" y="696"/>
                    <a:pt x="1835" y="1151"/>
                    <a:pt x="1577" y="1393"/>
                  </a:cubicBezTo>
                  <a:lnTo>
                    <a:pt x="1517" y="1530"/>
                  </a:lnTo>
                  <a:lnTo>
                    <a:pt x="1714" y="1712"/>
                  </a:lnTo>
                  <a:lnTo>
                    <a:pt x="1835" y="1591"/>
                  </a:lnTo>
                  <a:cubicBezTo>
                    <a:pt x="2214" y="1212"/>
                    <a:pt x="2153" y="575"/>
                    <a:pt x="1774" y="257"/>
                  </a:cubicBezTo>
                  <a:cubicBezTo>
                    <a:pt x="1572" y="82"/>
                    <a:pt x="1328" y="1"/>
                    <a:pt x="10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50"/>
            <p:cNvSpPr/>
            <p:nvPr/>
          </p:nvSpPr>
          <p:spPr>
            <a:xfrm>
              <a:off x="7317300" y="3100775"/>
              <a:ext cx="94775" cy="91050"/>
            </a:xfrm>
            <a:custGeom>
              <a:avLst/>
              <a:gdLst/>
              <a:ahLst/>
              <a:cxnLst/>
              <a:rect l="l" t="t" r="r" b="b"/>
              <a:pathLst>
                <a:path w="3791" h="3642" extrusionOk="0">
                  <a:moveTo>
                    <a:pt x="2152" y="1252"/>
                  </a:moveTo>
                  <a:cubicBezTo>
                    <a:pt x="2214" y="1252"/>
                    <a:pt x="2275" y="1283"/>
                    <a:pt x="2335" y="1343"/>
                  </a:cubicBezTo>
                  <a:cubicBezTo>
                    <a:pt x="2396" y="1404"/>
                    <a:pt x="2472" y="1601"/>
                    <a:pt x="2335" y="1662"/>
                  </a:cubicBezTo>
                  <a:cubicBezTo>
                    <a:pt x="2275" y="1722"/>
                    <a:pt x="2214" y="1783"/>
                    <a:pt x="2093" y="1783"/>
                  </a:cubicBezTo>
                  <a:lnTo>
                    <a:pt x="1638" y="2617"/>
                  </a:lnTo>
                  <a:lnTo>
                    <a:pt x="1138" y="2162"/>
                  </a:lnTo>
                  <a:lnTo>
                    <a:pt x="1896" y="1601"/>
                  </a:lnTo>
                  <a:cubicBezTo>
                    <a:pt x="1896" y="1541"/>
                    <a:pt x="1896" y="1404"/>
                    <a:pt x="1956" y="1343"/>
                  </a:cubicBezTo>
                  <a:cubicBezTo>
                    <a:pt x="2025" y="1283"/>
                    <a:pt x="2089" y="1252"/>
                    <a:pt x="2152" y="1252"/>
                  </a:cubicBezTo>
                  <a:close/>
                  <a:moveTo>
                    <a:pt x="1669" y="1"/>
                  </a:moveTo>
                  <a:cubicBezTo>
                    <a:pt x="1558" y="1"/>
                    <a:pt x="1435" y="46"/>
                    <a:pt x="1335" y="146"/>
                  </a:cubicBezTo>
                  <a:lnTo>
                    <a:pt x="198" y="1541"/>
                  </a:lnTo>
                  <a:cubicBezTo>
                    <a:pt x="1" y="1662"/>
                    <a:pt x="62" y="1919"/>
                    <a:pt x="198" y="2101"/>
                  </a:cubicBezTo>
                  <a:lnTo>
                    <a:pt x="1896" y="3557"/>
                  </a:lnTo>
                  <a:cubicBezTo>
                    <a:pt x="1984" y="3611"/>
                    <a:pt x="2082" y="3641"/>
                    <a:pt x="2175" y="3641"/>
                  </a:cubicBezTo>
                  <a:cubicBezTo>
                    <a:pt x="2289" y="3641"/>
                    <a:pt x="2397" y="3596"/>
                    <a:pt x="2472" y="3496"/>
                  </a:cubicBezTo>
                  <a:lnTo>
                    <a:pt x="3669" y="2101"/>
                  </a:lnTo>
                  <a:cubicBezTo>
                    <a:pt x="3791" y="1980"/>
                    <a:pt x="3791" y="1722"/>
                    <a:pt x="3609" y="1541"/>
                  </a:cubicBezTo>
                  <a:lnTo>
                    <a:pt x="1896" y="85"/>
                  </a:lnTo>
                  <a:cubicBezTo>
                    <a:pt x="1841" y="31"/>
                    <a:pt x="1759" y="1"/>
                    <a:pt x="16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50"/>
            <p:cNvSpPr/>
            <p:nvPr/>
          </p:nvSpPr>
          <p:spPr>
            <a:xfrm>
              <a:off x="7230525" y="2840650"/>
              <a:ext cx="191025" cy="219450"/>
            </a:xfrm>
            <a:custGeom>
              <a:avLst/>
              <a:gdLst/>
              <a:ahLst/>
              <a:cxnLst/>
              <a:rect l="l" t="t" r="r" b="b"/>
              <a:pathLst>
                <a:path w="7641" h="8778" extrusionOk="0">
                  <a:moveTo>
                    <a:pt x="7383" y="0"/>
                  </a:moveTo>
                  <a:lnTo>
                    <a:pt x="0" y="8535"/>
                  </a:lnTo>
                  <a:lnTo>
                    <a:pt x="319" y="8777"/>
                  </a:lnTo>
                  <a:lnTo>
                    <a:pt x="7641" y="258"/>
                  </a:lnTo>
                  <a:lnTo>
                    <a:pt x="73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50"/>
            <p:cNvSpPr/>
            <p:nvPr/>
          </p:nvSpPr>
          <p:spPr>
            <a:xfrm>
              <a:off x="7465875" y="2733400"/>
              <a:ext cx="47400" cy="55350"/>
            </a:xfrm>
            <a:custGeom>
              <a:avLst/>
              <a:gdLst/>
              <a:ahLst/>
              <a:cxnLst/>
              <a:rect l="l" t="t" r="r" b="b"/>
              <a:pathLst>
                <a:path w="1896" h="2214" extrusionOk="0">
                  <a:moveTo>
                    <a:pt x="1637" y="0"/>
                  </a:moveTo>
                  <a:lnTo>
                    <a:pt x="0" y="1956"/>
                  </a:lnTo>
                  <a:lnTo>
                    <a:pt x="243" y="2213"/>
                  </a:lnTo>
                  <a:lnTo>
                    <a:pt x="1895" y="258"/>
                  </a:lnTo>
                  <a:lnTo>
                    <a:pt x="16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50"/>
            <p:cNvSpPr/>
            <p:nvPr/>
          </p:nvSpPr>
          <p:spPr>
            <a:xfrm>
              <a:off x="7036100" y="3217500"/>
              <a:ext cx="316100" cy="302200"/>
            </a:xfrm>
            <a:custGeom>
              <a:avLst/>
              <a:gdLst/>
              <a:ahLst/>
              <a:cxnLst/>
              <a:rect l="l" t="t" r="r" b="b"/>
              <a:pathLst>
                <a:path w="12644" h="12088" extrusionOk="0">
                  <a:moveTo>
                    <a:pt x="6766" y="1"/>
                  </a:moveTo>
                  <a:cubicBezTo>
                    <a:pt x="5066" y="1"/>
                    <a:pt x="3371" y="724"/>
                    <a:pt x="2153" y="2117"/>
                  </a:cubicBezTo>
                  <a:cubicBezTo>
                    <a:pt x="1" y="4633"/>
                    <a:pt x="258" y="8423"/>
                    <a:pt x="2790" y="10636"/>
                  </a:cubicBezTo>
                  <a:cubicBezTo>
                    <a:pt x="3927" y="11614"/>
                    <a:pt x="5314" y="12087"/>
                    <a:pt x="6701" y="12087"/>
                  </a:cubicBezTo>
                  <a:cubicBezTo>
                    <a:pt x="8088" y="12087"/>
                    <a:pt x="9475" y="11614"/>
                    <a:pt x="10612" y="10697"/>
                  </a:cubicBezTo>
                  <a:lnTo>
                    <a:pt x="8854" y="10515"/>
                  </a:lnTo>
                  <a:cubicBezTo>
                    <a:pt x="8201" y="10827"/>
                    <a:pt x="7494" y="10982"/>
                    <a:pt x="6787" y="10982"/>
                  </a:cubicBezTo>
                  <a:cubicBezTo>
                    <a:pt x="5639" y="10982"/>
                    <a:pt x="4486" y="10573"/>
                    <a:pt x="3548" y="9757"/>
                  </a:cubicBezTo>
                  <a:cubicBezTo>
                    <a:pt x="1456" y="7983"/>
                    <a:pt x="1214" y="4891"/>
                    <a:pt x="2972" y="2799"/>
                  </a:cubicBezTo>
                  <a:cubicBezTo>
                    <a:pt x="3980" y="1690"/>
                    <a:pt x="5369" y="1113"/>
                    <a:pt x="6763" y="1113"/>
                  </a:cubicBezTo>
                  <a:cubicBezTo>
                    <a:pt x="7904" y="1113"/>
                    <a:pt x="9049" y="1500"/>
                    <a:pt x="9991" y="2298"/>
                  </a:cubicBezTo>
                  <a:cubicBezTo>
                    <a:pt x="10309" y="2617"/>
                    <a:pt x="10612" y="2996"/>
                    <a:pt x="10870" y="3375"/>
                  </a:cubicBezTo>
                  <a:lnTo>
                    <a:pt x="12644" y="4891"/>
                  </a:lnTo>
                  <a:cubicBezTo>
                    <a:pt x="12446" y="3632"/>
                    <a:pt x="11749" y="2359"/>
                    <a:pt x="10688" y="1480"/>
                  </a:cubicBezTo>
                  <a:cubicBezTo>
                    <a:pt x="9549" y="484"/>
                    <a:pt x="8156" y="1"/>
                    <a:pt x="67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50"/>
            <p:cNvSpPr/>
            <p:nvPr/>
          </p:nvSpPr>
          <p:spPr>
            <a:xfrm>
              <a:off x="7317300" y="3366650"/>
              <a:ext cx="36425" cy="55375"/>
            </a:xfrm>
            <a:custGeom>
              <a:avLst/>
              <a:gdLst/>
              <a:ahLst/>
              <a:cxnLst/>
              <a:rect l="l" t="t" r="r" b="b"/>
              <a:pathLst>
                <a:path w="1457" h="2215" extrusionOk="0">
                  <a:moveTo>
                    <a:pt x="440" y="1"/>
                  </a:moveTo>
                  <a:cubicBezTo>
                    <a:pt x="440" y="698"/>
                    <a:pt x="319" y="1380"/>
                    <a:pt x="1" y="2078"/>
                  </a:cubicBezTo>
                  <a:lnTo>
                    <a:pt x="1017" y="2138"/>
                  </a:lnTo>
                  <a:cubicBezTo>
                    <a:pt x="1077" y="2138"/>
                    <a:pt x="1138" y="2138"/>
                    <a:pt x="1138" y="2214"/>
                  </a:cubicBezTo>
                  <a:cubicBezTo>
                    <a:pt x="1335" y="1759"/>
                    <a:pt x="1396" y="1320"/>
                    <a:pt x="1456" y="941"/>
                  </a:cubicBezTo>
                  <a:cubicBezTo>
                    <a:pt x="1456" y="880"/>
                    <a:pt x="1396" y="880"/>
                    <a:pt x="1396" y="819"/>
                  </a:cubicBezTo>
                  <a:lnTo>
                    <a:pt x="4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50"/>
            <p:cNvSpPr/>
            <p:nvPr/>
          </p:nvSpPr>
          <p:spPr>
            <a:xfrm>
              <a:off x="7521200" y="2491600"/>
              <a:ext cx="75825" cy="77725"/>
            </a:xfrm>
            <a:custGeom>
              <a:avLst/>
              <a:gdLst/>
              <a:ahLst/>
              <a:cxnLst/>
              <a:rect l="l" t="t" r="r" b="b"/>
              <a:pathLst>
                <a:path w="3033" h="3109" extrusionOk="0">
                  <a:moveTo>
                    <a:pt x="1516" y="1"/>
                  </a:moveTo>
                  <a:lnTo>
                    <a:pt x="1198" y="1213"/>
                  </a:lnTo>
                  <a:lnTo>
                    <a:pt x="1" y="1592"/>
                  </a:lnTo>
                  <a:lnTo>
                    <a:pt x="1198" y="1896"/>
                  </a:lnTo>
                  <a:lnTo>
                    <a:pt x="1516" y="3108"/>
                  </a:lnTo>
                  <a:lnTo>
                    <a:pt x="1820" y="1896"/>
                  </a:lnTo>
                  <a:lnTo>
                    <a:pt x="3032" y="1592"/>
                  </a:lnTo>
                  <a:lnTo>
                    <a:pt x="1820" y="1213"/>
                  </a:lnTo>
                  <a:lnTo>
                    <a:pt x="1516" y="1"/>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50"/>
            <p:cNvSpPr/>
            <p:nvPr/>
          </p:nvSpPr>
          <p:spPr>
            <a:xfrm>
              <a:off x="6878450" y="2974800"/>
              <a:ext cx="105750" cy="106150"/>
            </a:xfrm>
            <a:custGeom>
              <a:avLst/>
              <a:gdLst/>
              <a:ahLst/>
              <a:cxnLst/>
              <a:rect l="l" t="t" r="r" b="b"/>
              <a:pathLst>
                <a:path w="4230" h="4246" extrusionOk="0">
                  <a:moveTo>
                    <a:pt x="2077" y="0"/>
                  </a:moveTo>
                  <a:lnTo>
                    <a:pt x="1638" y="1713"/>
                  </a:lnTo>
                  <a:lnTo>
                    <a:pt x="1" y="2153"/>
                  </a:lnTo>
                  <a:lnTo>
                    <a:pt x="1638" y="2593"/>
                  </a:lnTo>
                  <a:lnTo>
                    <a:pt x="2077" y="4245"/>
                  </a:lnTo>
                  <a:lnTo>
                    <a:pt x="2517" y="2593"/>
                  </a:lnTo>
                  <a:lnTo>
                    <a:pt x="4230" y="2153"/>
                  </a:lnTo>
                  <a:lnTo>
                    <a:pt x="2517" y="1713"/>
                  </a:lnTo>
                  <a:lnTo>
                    <a:pt x="2077" y="0"/>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50"/>
            <p:cNvSpPr/>
            <p:nvPr/>
          </p:nvSpPr>
          <p:spPr>
            <a:xfrm>
              <a:off x="8018425" y="2790250"/>
              <a:ext cx="116750" cy="116750"/>
            </a:xfrm>
            <a:custGeom>
              <a:avLst/>
              <a:gdLst/>
              <a:ahLst/>
              <a:cxnLst/>
              <a:rect l="l" t="t" r="r" b="b"/>
              <a:pathLst>
                <a:path w="4670" h="4670" extrusionOk="0">
                  <a:moveTo>
                    <a:pt x="2335" y="0"/>
                  </a:moveTo>
                  <a:lnTo>
                    <a:pt x="1835" y="1834"/>
                  </a:lnTo>
                  <a:lnTo>
                    <a:pt x="0" y="2335"/>
                  </a:lnTo>
                  <a:lnTo>
                    <a:pt x="1835" y="2835"/>
                  </a:lnTo>
                  <a:lnTo>
                    <a:pt x="2335" y="4669"/>
                  </a:lnTo>
                  <a:lnTo>
                    <a:pt x="2850" y="2835"/>
                  </a:lnTo>
                  <a:lnTo>
                    <a:pt x="4669" y="2335"/>
                  </a:lnTo>
                  <a:lnTo>
                    <a:pt x="2850" y="1834"/>
                  </a:lnTo>
                  <a:lnTo>
                    <a:pt x="2335" y="0"/>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50"/>
            <p:cNvSpPr/>
            <p:nvPr/>
          </p:nvSpPr>
          <p:spPr>
            <a:xfrm>
              <a:off x="7672800" y="3252975"/>
              <a:ext cx="132650" cy="132650"/>
            </a:xfrm>
            <a:custGeom>
              <a:avLst/>
              <a:gdLst/>
              <a:ahLst/>
              <a:cxnLst/>
              <a:rect l="l" t="t" r="r" b="b"/>
              <a:pathLst>
                <a:path w="5306" h="5306" extrusionOk="0">
                  <a:moveTo>
                    <a:pt x="2653" y="0"/>
                  </a:moveTo>
                  <a:lnTo>
                    <a:pt x="2077" y="2077"/>
                  </a:lnTo>
                  <a:lnTo>
                    <a:pt x="0" y="2653"/>
                  </a:lnTo>
                  <a:lnTo>
                    <a:pt x="2077" y="3214"/>
                  </a:lnTo>
                  <a:lnTo>
                    <a:pt x="2653" y="5306"/>
                  </a:lnTo>
                  <a:lnTo>
                    <a:pt x="3214" y="3214"/>
                  </a:lnTo>
                  <a:lnTo>
                    <a:pt x="5306" y="2653"/>
                  </a:lnTo>
                  <a:lnTo>
                    <a:pt x="3214" y="2077"/>
                  </a:lnTo>
                  <a:lnTo>
                    <a:pt x="2653" y="0"/>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50"/>
            <p:cNvSpPr/>
            <p:nvPr/>
          </p:nvSpPr>
          <p:spPr>
            <a:xfrm>
              <a:off x="7047475" y="2725425"/>
              <a:ext cx="77350" cy="77350"/>
            </a:xfrm>
            <a:custGeom>
              <a:avLst/>
              <a:gdLst/>
              <a:ahLst/>
              <a:cxnLst/>
              <a:rect l="l" t="t" r="r" b="b"/>
              <a:pathLst>
                <a:path w="3094" h="3094" extrusionOk="0">
                  <a:moveTo>
                    <a:pt x="1516" y="1"/>
                  </a:moveTo>
                  <a:lnTo>
                    <a:pt x="1198" y="1198"/>
                  </a:lnTo>
                  <a:lnTo>
                    <a:pt x="1" y="1517"/>
                  </a:lnTo>
                  <a:lnTo>
                    <a:pt x="1198" y="1835"/>
                  </a:lnTo>
                  <a:lnTo>
                    <a:pt x="1516" y="3093"/>
                  </a:lnTo>
                  <a:lnTo>
                    <a:pt x="1895" y="1835"/>
                  </a:lnTo>
                  <a:lnTo>
                    <a:pt x="3093" y="1517"/>
                  </a:lnTo>
                  <a:lnTo>
                    <a:pt x="1895" y="1198"/>
                  </a:lnTo>
                  <a:lnTo>
                    <a:pt x="1516" y="1"/>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33"/>
          <p:cNvSpPr txBox="1">
            <a:spLocks noGrp="1"/>
          </p:cNvSpPr>
          <p:nvPr>
            <p:ph type="title"/>
          </p:nvPr>
        </p:nvSpPr>
        <p:spPr>
          <a:xfrm>
            <a:off x="1592378" y="2855358"/>
            <a:ext cx="6332100" cy="877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Methodology</a:t>
            </a:r>
            <a:endParaRPr dirty="0"/>
          </a:p>
        </p:txBody>
      </p:sp>
      <p:sp>
        <p:nvSpPr>
          <p:cNvPr id="769" name="Google Shape;769;p33"/>
          <p:cNvSpPr txBox="1">
            <a:spLocks noGrp="1"/>
          </p:cNvSpPr>
          <p:nvPr>
            <p:ph type="title" idx="2"/>
          </p:nvPr>
        </p:nvSpPr>
        <p:spPr>
          <a:xfrm>
            <a:off x="3823500" y="1088950"/>
            <a:ext cx="1497000" cy="1493700"/>
          </a:xfrm>
          <a:prstGeom prst="rect">
            <a:avLst/>
          </a:prstGeom>
          <a:effectLst>
            <a:outerShdw dist="200025" dir="2760000" algn="bl" rotWithShape="0">
              <a:schemeClr val="lt2">
                <a:alpha val="4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grpSp>
        <p:nvGrpSpPr>
          <p:cNvPr id="770" name="Google Shape;770;p33"/>
          <p:cNvGrpSpPr/>
          <p:nvPr/>
        </p:nvGrpSpPr>
        <p:grpSpPr>
          <a:xfrm>
            <a:off x="7466519" y="3435521"/>
            <a:ext cx="801498" cy="1323985"/>
            <a:chOff x="267900" y="392875"/>
            <a:chExt cx="1039422" cy="1716785"/>
          </a:xfrm>
        </p:grpSpPr>
        <p:sp>
          <p:nvSpPr>
            <p:cNvPr id="771" name="Google Shape;771;p33"/>
            <p:cNvSpPr/>
            <p:nvPr/>
          </p:nvSpPr>
          <p:spPr>
            <a:xfrm>
              <a:off x="267900" y="392875"/>
              <a:ext cx="1039422" cy="1222831"/>
            </a:xfrm>
            <a:custGeom>
              <a:avLst/>
              <a:gdLst/>
              <a:ahLst/>
              <a:cxnLst/>
              <a:rect l="l" t="t" r="r" b="b"/>
              <a:pathLst>
                <a:path w="23638" h="27809" extrusionOk="0">
                  <a:moveTo>
                    <a:pt x="12964" y="0"/>
                  </a:moveTo>
                  <a:cubicBezTo>
                    <a:pt x="9950" y="0"/>
                    <a:pt x="7434" y="2963"/>
                    <a:pt x="7304" y="6692"/>
                  </a:cubicBezTo>
                  <a:cubicBezTo>
                    <a:pt x="7283" y="7222"/>
                    <a:pt x="7325" y="7751"/>
                    <a:pt x="7394" y="8255"/>
                  </a:cubicBezTo>
                  <a:cubicBezTo>
                    <a:pt x="6070" y="8964"/>
                    <a:pt x="4990" y="10310"/>
                    <a:pt x="4412" y="11988"/>
                  </a:cubicBezTo>
                  <a:cubicBezTo>
                    <a:pt x="4015" y="12094"/>
                    <a:pt x="3645" y="12253"/>
                    <a:pt x="3290" y="12449"/>
                  </a:cubicBezTo>
                  <a:cubicBezTo>
                    <a:pt x="620" y="13996"/>
                    <a:pt x="1" y="17920"/>
                    <a:pt x="1897" y="21209"/>
                  </a:cubicBezTo>
                  <a:cubicBezTo>
                    <a:pt x="3289" y="23613"/>
                    <a:pt x="5610" y="25016"/>
                    <a:pt x="7798" y="25016"/>
                  </a:cubicBezTo>
                  <a:cubicBezTo>
                    <a:pt x="8040" y="25016"/>
                    <a:pt x="8280" y="24999"/>
                    <a:pt x="8517" y="24964"/>
                  </a:cubicBezTo>
                  <a:cubicBezTo>
                    <a:pt x="9889" y="26728"/>
                    <a:pt x="11806" y="27808"/>
                    <a:pt x="13925" y="27808"/>
                  </a:cubicBezTo>
                  <a:cubicBezTo>
                    <a:pt x="18050" y="27808"/>
                    <a:pt x="21408" y="23725"/>
                    <a:pt x="21472" y="18651"/>
                  </a:cubicBezTo>
                  <a:cubicBezTo>
                    <a:pt x="22663" y="17438"/>
                    <a:pt x="23437" y="15627"/>
                    <a:pt x="23527" y="13577"/>
                  </a:cubicBezTo>
                  <a:cubicBezTo>
                    <a:pt x="23638" y="9891"/>
                    <a:pt x="21408" y="6798"/>
                    <a:pt x="18474" y="6512"/>
                  </a:cubicBezTo>
                  <a:cubicBezTo>
                    <a:pt x="18363" y="2958"/>
                    <a:pt x="16064" y="93"/>
                    <a:pt x="13130" y="3"/>
                  </a:cubicBezTo>
                  <a:cubicBezTo>
                    <a:pt x="13075" y="1"/>
                    <a:pt x="13019" y="0"/>
                    <a:pt x="12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3"/>
            <p:cNvSpPr/>
            <p:nvPr/>
          </p:nvSpPr>
          <p:spPr>
            <a:xfrm>
              <a:off x="861804" y="1126611"/>
              <a:ext cx="80602" cy="983049"/>
            </a:xfrm>
            <a:custGeom>
              <a:avLst/>
              <a:gdLst/>
              <a:ahLst/>
              <a:cxnLst/>
              <a:rect l="l" t="t" r="r" b="b"/>
              <a:pathLst>
                <a:path w="1833" h="22356" extrusionOk="0">
                  <a:moveTo>
                    <a:pt x="705" y="0"/>
                  </a:moveTo>
                  <a:lnTo>
                    <a:pt x="0" y="22356"/>
                  </a:lnTo>
                  <a:lnTo>
                    <a:pt x="0" y="22356"/>
                  </a:lnTo>
                  <a:lnTo>
                    <a:pt x="1833" y="22287"/>
                  </a:lnTo>
                  <a:lnTo>
                    <a:pt x="7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3" name="Google Shape;773;p33"/>
          <p:cNvSpPr/>
          <p:nvPr/>
        </p:nvSpPr>
        <p:spPr>
          <a:xfrm>
            <a:off x="6692700" y="1383090"/>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3"/>
          <p:cNvSpPr/>
          <p:nvPr/>
        </p:nvSpPr>
        <p:spPr>
          <a:xfrm>
            <a:off x="3066900" y="797550"/>
            <a:ext cx="250671" cy="247440"/>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3"/>
          <p:cNvSpPr/>
          <p:nvPr/>
        </p:nvSpPr>
        <p:spPr>
          <a:xfrm>
            <a:off x="6185025" y="4197115"/>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3"/>
          <p:cNvSpPr/>
          <p:nvPr/>
        </p:nvSpPr>
        <p:spPr>
          <a:xfrm>
            <a:off x="1228650" y="2407590"/>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7" name="Google Shape;777;p33"/>
          <p:cNvGrpSpPr/>
          <p:nvPr/>
        </p:nvGrpSpPr>
        <p:grpSpPr>
          <a:xfrm rot="-359762">
            <a:off x="2447590" y="1467184"/>
            <a:ext cx="403966" cy="1408127"/>
            <a:chOff x="3871459" y="1524906"/>
            <a:chExt cx="919351" cy="3204630"/>
          </a:xfrm>
        </p:grpSpPr>
        <p:sp>
          <p:nvSpPr>
            <p:cNvPr id="778" name="Google Shape;778;p33"/>
            <p:cNvSpPr/>
            <p:nvPr/>
          </p:nvSpPr>
          <p:spPr>
            <a:xfrm>
              <a:off x="4246630" y="3135713"/>
              <a:ext cx="175910" cy="1593822"/>
            </a:xfrm>
            <a:custGeom>
              <a:avLst/>
              <a:gdLst/>
              <a:ahLst/>
              <a:cxnLst/>
              <a:rect l="l" t="t" r="r" b="b"/>
              <a:pathLst>
                <a:path w="663" h="6007" extrusionOk="0">
                  <a:moveTo>
                    <a:pt x="1" y="1"/>
                  </a:moveTo>
                  <a:lnTo>
                    <a:pt x="1" y="6007"/>
                  </a:lnTo>
                  <a:lnTo>
                    <a:pt x="504" y="5784"/>
                  </a:lnTo>
                  <a:lnTo>
                    <a:pt x="663" y="5387"/>
                  </a:lnTo>
                  <a:lnTo>
                    <a:pt x="504" y="5297"/>
                  </a:lnTo>
                  <a:lnTo>
                    <a:pt x="504" y="5101"/>
                  </a:lnTo>
                  <a:lnTo>
                    <a:pt x="663" y="4968"/>
                  </a:lnTo>
                  <a:lnTo>
                    <a:pt x="663" y="4746"/>
                  </a:lnTo>
                  <a:lnTo>
                    <a:pt x="440" y="4682"/>
                  </a:lnTo>
                  <a:lnTo>
                    <a:pt x="440" y="4481"/>
                  </a:lnTo>
                  <a:lnTo>
                    <a:pt x="663" y="4481"/>
                  </a:lnTo>
                  <a:lnTo>
                    <a:pt x="663" y="4174"/>
                  </a:lnTo>
                  <a:lnTo>
                    <a:pt x="398" y="4153"/>
                  </a:lnTo>
                  <a:lnTo>
                    <a:pt x="6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3"/>
            <p:cNvSpPr/>
            <p:nvPr/>
          </p:nvSpPr>
          <p:spPr>
            <a:xfrm>
              <a:off x="4298633" y="3135713"/>
              <a:ext cx="11409" cy="1574188"/>
            </a:xfrm>
            <a:custGeom>
              <a:avLst/>
              <a:gdLst/>
              <a:ahLst/>
              <a:cxnLst/>
              <a:rect l="l" t="t" r="r" b="b"/>
              <a:pathLst>
                <a:path w="43" h="5933" extrusionOk="0">
                  <a:moveTo>
                    <a:pt x="1" y="1"/>
                  </a:moveTo>
                  <a:lnTo>
                    <a:pt x="1" y="599"/>
                  </a:lnTo>
                  <a:lnTo>
                    <a:pt x="1" y="2008"/>
                  </a:lnTo>
                  <a:lnTo>
                    <a:pt x="1" y="3708"/>
                  </a:lnTo>
                  <a:lnTo>
                    <a:pt x="1" y="5186"/>
                  </a:lnTo>
                  <a:lnTo>
                    <a:pt x="1" y="5673"/>
                  </a:lnTo>
                  <a:lnTo>
                    <a:pt x="1" y="5895"/>
                  </a:lnTo>
                  <a:lnTo>
                    <a:pt x="1" y="5917"/>
                  </a:lnTo>
                  <a:cubicBezTo>
                    <a:pt x="1" y="5927"/>
                    <a:pt x="6" y="5932"/>
                    <a:pt x="11" y="5932"/>
                  </a:cubicBezTo>
                  <a:cubicBezTo>
                    <a:pt x="16" y="5932"/>
                    <a:pt x="22" y="5927"/>
                    <a:pt x="22" y="5917"/>
                  </a:cubicBezTo>
                  <a:lnTo>
                    <a:pt x="22" y="5318"/>
                  </a:lnTo>
                  <a:lnTo>
                    <a:pt x="22" y="3909"/>
                  </a:lnTo>
                  <a:lnTo>
                    <a:pt x="22" y="2209"/>
                  </a:lnTo>
                  <a:lnTo>
                    <a:pt x="22" y="731"/>
                  </a:lnTo>
                  <a:lnTo>
                    <a:pt x="22" y="244"/>
                  </a:lnTo>
                  <a:cubicBezTo>
                    <a:pt x="22" y="181"/>
                    <a:pt x="43" y="91"/>
                    <a:pt x="22" y="22"/>
                  </a:cubicBezTo>
                  <a:lnTo>
                    <a:pt x="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3"/>
            <p:cNvSpPr/>
            <p:nvPr/>
          </p:nvSpPr>
          <p:spPr>
            <a:xfrm>
              <a:off x="3871459" y="2135161"/>
              <a:ext cx="919351" cy="1527756"/>
            </a:xfrm>
            <a:custGeom>
              <a:avLst/>
              <a:gdLst/>
              <a:ahLst/>
              <a:cxnLst/>
              <a:rect l="l" t="t" r="r" b="b"/>
              <a:pathLst>
                <a:path w="3465" h="5758" extrusionOk="0">
                  <a:moveTo>
                    <a:pt x="2363" y="154"/>
                  </a:moveTo>
                  <a:cubicBezTo>
                    <a:pt x="2426" y="154"/>
                    <a:pt x="2474" y="197"/>
                    <a:pt x="2474" y="244"/>
                  </a:cubicBezTo>
                  <a:lnTo>
                    <a:pt x="2474" y="398"/>
                  </a:lnTo>
                  <a:cubicBezTo>
                    <a:pt x="2474" y="440"/>
                    <a:pt x="2426" y="509"/>
                    <a:pt x="2363" y="509"/>
                  </a:cubicBezTo>
                  <a:lnTo>
                    <a:pt x="1123" y="509"/>
                  </a:lnTo>
                  <a:cubicBezTo>
                    <a:pt x="1060" y="509"/>
                    <a:pt x="1017" y="440"/>
                    <a:pt x="1017" y="398"/>
                  </a:cubicBezTo>
                  <a:lnTo>
                    <a:pt x="1017" y="244"/>
                  </a:lnTo>
                  <a:cubicBezTo>
                    <a:pt x="1017" y="197"/>
                    <a:pt x="1060" y="154"/>
                    <a:pt x="1123" y="154"/>
                  </a:cubicBezTo>
                  <a:close/>
                  <a:moveTo>
                    <a:pt x="837" y="1"/>
                  </a:moveTo>
                  <a:cubicBezTo>
                    <a:pt x="377" y="1"/>
                    <a:pt x="0" y="377"/>
                    <a:pt x="0" y="837"/>
                  </a:cubicBezTo>
                  <a:lnTo>
                    <a:pt x="0" y="4015"/>
                  </a:lnTo>
                  <a:cubicBezTo>
                    <a:pt x="0" y="4481"/>
                    <a:pt x="196" y="4921"/>
                    <a:pt x="509" y="5249"/>
                  </a:cubicBezTo>
                  <a:cubicBezTo>
                    <a:pt x="837" y="5583"/>
                    <a:pt x="1282" y="5758"/>
                    <a:pt x="1743" y="5758"/>
                  </a:cubicBezTo>
                  <a:cubicBezTo>
                    <a:pt x="2209" y="5758"/>
                    <a:pt x="2649" y="5583"/>
                    <a:pt x="2956" y="5249"/>
                  </a:cubicBezTo>
                  <a:cubicBezTo>
                    <a:pt x="3289" y="4921"/>
                    <a:pt x="3464" y="4481"/>
                    <a:pt x="3464" y="4015"/>
                  </a:cubicBezTo>
                  <a:lnTo>
                    <a:pt x="3464" y="837"/>
                  </a:lnTo>
                  <a:cubicBezTo>
                    <a:pt x="3464" y="377"/>
                    <a:pt x="3109" y="1"/>
                    <a:pt x="2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3"/>
            <p:cNvSpPr/>
            <p:nvPr/>
          </p:nvSpPr>
          <p:spPr>
            <a:xfrm>
              <a:off x="3952914" y="2309481"/>
              <a:ext cx="762013" cy="1248101"/>
            </a:xfrm>
            <a:custGeom>
              <a:avLst/>
              <a:gdLst/>
              <a:ahLst/>
              <a:cxnLst/>
              <a:rect l="l" t="t" r="r" b="b"/>
              <a:pathLst>
                <a:path w="2872" h="4704" extrusionOk="0">
                  <a:moveTo>
                    <a:pt x="2122" y="43"/>
                  </a:moveTo>
                  <a:cubicBezTo>
                    <a:pt x="2188" y="43"/>
                    <a:pt x="2254" y="48"/>
                    <a:pt x="2320" y="69"/>
                  </a:cubicBezTo>
                  <a:cubicBezTo>
                    <a:pt x="2606" y="138"/>
                    <a:pt x="2802" y="403"/>
                    <a:pt x="2829" y="710"/>
                  </a:cubicBezTo>
                  <a:lnTo>
                    <a:pt x="2829" y="954"/>
                  </a:lnTo>
                  <a:lnTo>
                    <a:pt x="2829" y="2167"/>
                  </a:lnTo>
                  <a:lnTo>
                    <a:pt x="2829" y="3205"/>
                  </a:lnTo>
                  <a:cubicBezTo>
                    <a:pt x="2829" y="3401"/>
                    <a:pt x="2802" y="3602"/>
                    <a:pt x="2718" y="3777"/>
                  </a:cubicBezTo>
                  <a:cubicBezTo>
                    <a:pt x="2585" y="4131"/>
                    <a:pt x="2299" y="4417"/>
                    <a:pt x="1966" y="4550"/>
                  </a:cubicBezTo>
                  <a:cubicBezTo>
                    <a:pt x="1791" y="4619"/>
                    <a:pt x="1611" y="4661"/>
                    <a:pt x="1436" y="4661"/>
                  </a:cubicBezTo>
                  <a:cubicBezTo>
                    <a:pt x="1060" y="4661"/>
                    <a:pt x="684" y="4508"/>
                    <a:pt x="446" y="4243"/>
                  </a:cubicBezTo>
                  <a:cubicBezTo>
                    <a:pt x="181" y="3978"/>
                    <a:pt x="48" y="3623"/>
                    <a:pt x="48" y="3268"/>
                  </a:cubicBezTo>
                  <a:lnTo>
                    <a:pt x="48" y="2500"/>
                  </a:lnTo>
                  <a:lnTo>
                    <a:pt x="48" y="1197"/>
                  </a:lnTo>
                  <a:lnTo>
                    <a:pt x="48" y="779"/>
                  </a:lnTo>
                  <a:lnTo>
                    <a:pt x="48" y="710"/>
                  </a:lnTo>
                  <a:cubicBezTo>
                    <a:pt x="48" y="557"/>
                    <a:pt x="91" y="424"/>
                    <a:pt x="181" y="313"/>
                  </a:cubicBezTo>
                  <a:cubicBezTo>
                    <a:pt x="265" y="180"/>
                    <a:pt x="419" y="90"/>
                    <a:pt x="551" y="69"/>
                  </a:cubicBezTo>
                  <a:cubicBezTo>
                    <a:pt x="620" y="48"/>
                    <a:pt x="684" y="48"/>
                    <a:pt x="753" y="48"/>
                  </a:cubicBezTo>
                  <a:lnTo>
                    <a:pt x="1923" y="48"/>
                  </a:lnTo>
                  <a:cubicBezTo>
                    <a:pt x="1989" y="48"/>
                    <a:pt x="2056" y="43"/>
                    <a:pt x="2122" y="43"/>
                  </a:cubicBezTo>
                  <a:close/>
                  <a:moveTo>
                    <a:pt x="718" y="0"/>
                  </a:moveTo>
                  <a:cubicBezTo>
                    <a:pt x="647" y="0"/>
                    <a:pt x="575" y="6"/>
                    <a:pt x="509" y="27"/>
                  </a:cubicBezTo>
                  <a:cubicBezTo>
                    <a:pt x="202" y="117"/>
                    <a:pt x="1" y="382"/>
                    <a:pt x="1" y="689"/>
                  </a:cubicBezTo>
                  <a:lnTo>
                    <a:pt x="1" y="933"/>
                  </a:lnTo>
                  <a:lnTo>
                    <a:pt x="1" y="2188"/>
                  </a:lnTo>
                  <a:lnTo>
                    <a:pt x="1" y="3226"/>
                  </a:lnTo>
                  <a:cubicBezTo>
                    <a:pt x="1" y="3448"/>
                    <a:pt x="22" y="3665"/>
                    <a:pt x="133" y="3867"/>
                  </a:cubicBezTo>
                  <a:cubicBezTo>
                    <a:pt x="265" y="4195"/>
                    <a:pt x="551" y="4486"/>
                    <a:pt x="906" y="4619"/>
                  </a:cubicBezTo>
                  <a:cubicBezTo>
                    <a:pt x="1060" y="4682"/>
                    <a:pt x="1261" y="4703"/>
                    <a:pt x="1436" y="4703"/>
                  </a:cubicBezTo>
                  <a:cubicBezTo>
                    <a:pt x="1812" y="4703"/>
                    <a:pt x="2167" y="4571"/>
                    <a:pt x="2432" y="4306"/>
                  </a:cubicBezTo>
                  <a:cubicBezTo>
                    <a:pt x="2696" y="4041"/>
                    <a:pt x="2871" y="3692"/>
                    <a:pt x="2871" y="3316"/>
                  </a:cubicBezTo>
                  <a:lnTo>
                    <a:pt x="2871" y="2521"/>
                  </a:lnTo>
                  <a:lnTo>
                    <a:pt x="2871" y="1176"/>
                  </a:lnTo>
                  <a:lnTo>
                    <a:pt x="2871" y="752"/>
                  </a:lnTo>
                  <a:lnTo>
                    <a:pt x="2871" y="689"/>
                  </a:lnTo>
                  <a:cubicBezTo>
                    <a:pt x="2871" y="535"/>
                    <a:pt x="2802" y="382"/>
                    <a:pt x="2718" y="271"/>
                  </a:cubicBezTo>
                  <a:cubicBezTo>
                    <a:pt x="2628" y="138"/>
                    <a:pt x="2495" y="69"/>
                    <a:pt x="2342" y="27"/>
                  </a:cubicBezTo>
                  <a:cubicBezTo>
                    <a:pt x="2273" y="6"/>
                    <a:pt x="2209" y="6"/>
                    <a:pt x="2119" y="6"/>
                  </a:cubicBezTo>
                  <a:lnTo>
                    <a:pt x="928" y="6"/>
                  </a:lnTo>
                  <a:cubicBezTo>
                    <a:pt x="861" y="6"/>
                    <a:pt x="790" y="0"/>
                    <a:pt x="718"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3"/>
            <p:cNvSpPr/>
            <p:nvPr/>
          </p:nvSpPr>
          <p:spPr>
            <a:xfrm>
              <a:off x="4141295" y="2462576"/>
              <a:ext cx="386579" cy="878499"/>
            </a:xfrm>
            <a:custGeom>
              <a:avLst/>
              <a:gdLst/>
              <a:ahLst/>
              <a:cxnLst/>
              <a:rect l="l" t="t" r="r" b="b"/>
              <a:pathLst>
                <a:path w="1457" h="3311" extrusionOk="0">
                  <a:moveTo>
                    <a:pt x="583" y="40"/>
                  </a:moveTo>
                  <a:cubicBezTo>
                    <a:pt x="640" y="40"/>
                    <a:pt x="697" y="43"/>
                    <a:pt x="747" y="43"/>
                  </a:cubicBezTo>
                  <a:cubicBezTo>
                    <a:pt x="796" y="43"/>
                    <a:pt x="846" y="41"/>
                    <a:pt x="895" y="41"/>
                  </a:cubicBezTo>
                  <a:cubicBezTo>
                    <a:pt x="1000" y="41"/>
                    <a:pt x="1102" y="51"/>
                    <a:pt x="1192" y="112"/>
                  </a:cubicBezTo>
                  <a:cubicBezTo>
                    <a:pt x="1324" y="202"/>
                    <a:pt x="1388" y="356"/>
                    <a:pt x="1388" y="509"/>
                  </a:cubicBezTo>
                  <a:lnTo>
                    <a:pt x="1388" y="732"/>
                  </a:lnTo>
                  <a:lnTo>
                    <a:pt x="1388" y="1611"/>
                  </a:lnTo>
                  <a:lnTo>
                    <a:pt x="1388" y="2516"/>
                  </a:lnTo>
                  <a:lnTo>
                    <a:pt x="1388" y="2781"/>
                  </a:lnTo>
                  <a:cubicBezTo>
                    <a:pt x="1388" y="2914"/>
                    <a:pt x="1367" y="3025"/>
                    <a:pt x="1277" y="3115"/>
                  </a:cubicBezTo>
                  <a:cubicBezTo>
                    <a:pt x="1192" y="3200"/>
                    <a:pt x="1081" y="3247"/>
                    <a:pt x="970" y="3247"/>
                  </a:cubicBezTo>
                  <a:lnTo>
                    <a:pt x="419" y="3247"/>
                  </a:lnTo>
                  <a:cubicBezTo>
                    <a:pt x="308" y="3221"/>
                    <a:pt x="196" y="3157"/>
                    <a:pt x="133" y="3067"/>
                  </a:cubicBezTo>
                  <a:cubicBezTo>
                    <a:pt x="64" y="2982"/>
                    <a:pt x="43" y="2871"/>
                    <a:pt x="43" y="2760"/>
                  </a:cubicBezTo>
                  <a:lnTo>
                    <a:pt x="43" y="2495"/>
                  </a:lnTo>
                  <a:lnTo>
                    <a:pt x="43" y="1568"/>
                  </a:lnTo>
                  <a:lnTo>
                    <a:pt x="43" y="684"/>
                  </a:lnTo>
                  <a:lnTo>
                    <a:pt x="43" y="509"/>
                  </a:lnTo>
                  <a:cubicBezTo>
                    <a:pt x="43" y="308"/>
                    <a:pt x="154" y="154"/>
                    <a:pt x="329" y="91"/>
                  </a:cubicBezTo>
                  <a:cubicBezTo>
                    <a:pt x="398" y="48"/>
                    <a:pt x="491" y="40"/>
                    <a:pt x="583" y="40"/>
                  </a:cubicBezTo>
                  <a:close/>
                  <a:moveTo>
                    <a:pt x="530" y="1"/>
                  </a:moveTo>
                  <a:cubicBezTo>
                    <a:pt x="461" y="1"/>
                    <a:pt x="371" y="1"/>
                    <a:pt x="308" y="22"/>
                  </a:cubicBezTo>
                  <a:cubicBezTo>
                    <a:pt x="218" y="70"/>
                    <a:pt x="133" y="154"/>
                    <a:pt x="64" y="244"/>
                  </a:cubicBezTo>
                  <a:cubicBezTo>
                    <a:pt x="0" y="334"/>
                    <a:pt x="0" y="440"/>
                    <a:pt x="0" y="552"/>
                  </a:cubicBezTo>
                  <a:lnTo>
                    <a:pt x="0" y="1304"/>
                  </a:lnTo>
                  <a:lnTo>
                    <a:pt x="0" y="2320"/>
                  </a:lnTo>
                  <a:lnTo>
                    <a:pt x="0" y="2824"/>
                  </a:lnTo>
                  <a:cubicBezTo>
                    <a:pt x="0" y="3046"/>
                    <a:pt x="175" y="3247"/>
                    <a:pt x="398" y="3290"/>
                  </a:cubicBezTo>
                  <a:cubicBezTo>
                    <a:pt x="461" y="3311"/>
                    <a:pt x="530" y="3311"/>
                    <a:pt x="572" y="3311"/>
                  </a:cubicBezTo>
                  <a:lnTo>
                    <a:pt x="970" y="3311"/>
                  </a:lnTo>
                  <a:cubicBezTo>
                    <a:pt x="970" y="3311"/>
                    <a:pt x="971" y="3311"/>
                    <a:pt x="972" y="3311"/>
                  </a:cubicBezTo>
                  <a:lnTo>
                    <a:pt x="972" y="3311"/>
                  </a:lnTo>
                  <a:cubicBezTo>
                    <a:pt x="1193" y="3289"/>
                    <a:pt x="1409" y="3135"/>
                    <a:pt x="1430" y="2892"/>
                  </a:cubicBezTo>
                  <a:cubicBezTo>
                    <a:pt x="1457" y="2824"/>
                    <a:pt x="1457" y="2760"/>
                    <a:pt x="1457" y="2691"/>
                  </a:cubicBezTo>
                  <a:lnTo>
                    <a:pt x="1457" y="1876"/>
                  </a:lnTo>
                  <a:lnTo>
                    <a:pt x="1457" y="885"/>
                  </a:lnTo>
                  <a:lnTo>
                    <a:pt x="1457" y="573"/>
                  </a:lnTo>
                  <a:cubicBezTo>
                    <a:pt x="1457" y="488"/>
                    <a:pt x="1457" y="398"/>
                    <a:pt x="1409" y="308"/>
                  </a:cubicBezTo>
                  <a:cubicBezTo>
                    <a:pt x="1346" y="112"/>
                    <a:pt x="1166" y="1"/>
                    <a:pt x="948"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3"/>
            <p:cNvSpPr/>
            <p:nvPr/>
          </p:nvSpPr>
          <p:spPr>
            <a:xfrm>
              <a:off x="4141295" y="2732414"/>
              <a:ext cx="386579" cy="11409"/>
            </a:xfrm>
            <a:custGeom>
              <a:avLst/>
              <a:gdLst/>
              <a:ahLst/>
              <a:cxnLst/>
              <a:rect l="l" t="t" r="r" b="b"/>
              <a:pathLst>
                <a:path w="1457" h="43" extrusionOk="0">
                  <a:moveTo>
                    <a:pt x="22" y="1"/>
                  </a:moveTo>
                  <a:cubicBezTo>
                    <a:pt x="0" y="1"/>
                    <a:pt x="0" y="43"/>
                    <a:pt x="22" y="43"/>
                  </a:cubicBezTo>
                  <a:lnTo>
                    <a:pt x="1430" y="43"/>
                  </a:lnTo>
                  <a:cubicBezTo>
                    <a:pt x="1457" y="43"/>
                    <a:pt x="1457" y="1"/>
                    <a:pt x="1430"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3"/>
            <p:cNvSpPr/>
            <p:nvPr/>
          </p:nvSpPr>
          <p:spPr>
            <a:xfrm>
              <a:off x="4141295" y="3024806"/>
              <a:ext cx="386579" cy="18573"/>
            </a:xfrm>
            <a:custGeom>
              <a:avLst/>
              <a:gdLst/>
              <a:ahLst/>
              <a:cxnLst/>
              <a:rect l="l" t="t" r="r" b="b"/>
              <a:pathLst>
                <a:path w="1457" h="70" extrusionOk="0">
                  <a:moveTo>
                    <a:pt x="22" y="0"/>
                  </a:moveTo>
                  <a:cubicBezTo>
                    <a:pt x="0" y="0"/>
                    <a:pt x="0" y="69"/>
                    <a:pt x="22" y="69"/>
                  </a:cubicBezTo>
                  <a:lnTo>
                    <a:pt x="1430" y="69"/>
                  </a:lnTo>
                  <a:cubicBezTo>
                    <a:pt x="1457" y="69"/>
                    <a:pt x="1457" y="0"/>
                    <a:pt x="1430"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3"/>
            <p:cNvSpPr/>
            <p:nvPr/>
          </p:nvSpPr>
          <p:spPr>
            <a:xfrm>
              <a:off x="4012082" y="1524906"/>
              <a:ext cx="726725" cy="718772"/>
            </a:xfrm>
            <a:custGeom>
              <a:avLst/>
              <a:gdLst/>
              <a:ahLst/>
              <a:cxnLst/>
              <a:rect l="l" t="t" r="r" b="b"/>
              <a:pathLst>
                <a:path w="2739" h="2709" extrusionOk="0">
                  <a:moveTo>
                    <a:pt x="1399" y="0"/>
                  </a:moveTo>
                  <a:cubicBezTo>
                    <a:pt x="998" y="0"/>
                    <a:pt x="587" y="169"/>
                    <a:pt x="328" y="489"/>
                  </a:cubicBezTo>
                  <a:cubicBezTo>
                    <a:pt x="154" y="712"/>
                    <a:pt x="42" y="977"/>
                    <a:pt x="21" y="1241"/>
                  </a:cubicBezTo>
                  <a:cubicBezTo>
                    <a:pt x="0" y="1527"/>
                    <a:pt x="64" y="1813"/>
                    <a:pt x="223" y="2057"/>
                  </a:cubicBezTo>
                  <a:cubicBezTo>
                    <a:pt x="286" y="2147"/>
                    <a:pt x="419" y="2301"/>
                    <a:pt x="419" y="2301"/>
                  </a:cubicBezTo>
                  <a:lnTo>
                    <a:pt x="752" y="2301"/>
                  </a:lnTo>
                  <a:cubicBezTo>
                    <a:pt x="752" y="2301"/>
                    <a:pt x="572" y="2168"/>
                    <a:pt x="487" y="2078"/>
                  </a:cubicBezTo>
                  <a:cubicBezTo>
                    <a:pt x="355" y="1903"/>
                    <a:pt x="265" y="1681"/>
                    <a:pt x="244" y="1437"/>
                  </a:cubicBezTo>
                  <a:cubicBezTo>
                    <a:pt x="223" y="1326"/>
                    <a:pt x="244" y="1194"/>
                    <a:pt x="265" y="1088"/>
                  </a:cubicBezTo>
                  <a:cubicBezTo>
                    <a:pt x="286" y="955"/>
                    <a:pt x="328" y="865"/>
                    <a:pt x="397" y="754"/>
                  </a:cubicBezTo>
                  <a:cubicBezTo>
                    <a:pt x="530" y="558"/>
                    <a:pt x="705" y="399"/>
                    <a:pt x="906" y="315"/>
                  </a:cubicBezTo>
                  <a:cubicBezTo>
                    <a:pt x="1055" y="238"/>
                    <a:pt x="1217" y="204"/>
                    <a:pt x="1382" y="204"/>
                  </a:cubicBezTo>
                  <a:cubicBezTo>
                    <a:pt x="1458" y="204"/>
                    <a:pt x="1534" y="211"/>
                    <a:pt x="1610" y="225"/>
                  </a:cubicBezTo>
                  <a:cubicBezTo>
                    <a:pt x="2076" y="315"/>
                    <a:pt x="2426" y="712"/>
                    <a:pt x="2516" y="1173"/>
                  </a:cubicBezTo>
                  <a:cubicBezTo>
                    <a:pt x="2516" y="1220"/>
                    <a:pt x="2537" y="1284"/>
                    <a:pt x="2537" y="1353"/>
                  </a:cubicBezTo>
                  <a:cubicBezTo>
                    <a:pt x="2516" y="1591"/>
                    <a:pt x="2447" y="1813"/>
                    <a:pt x="2315" y="2036"/>
                  </a:cubicBezTo>
                  <a:cubicBezTo>
                    <a:pt x="2251" y="2099"/>
                    <a:pt x="2161" y="2211"/>
                    <a:pt x="2076" y="2253"/>
                  </a:cubicBezTo>
                  <a:cubicBezTo>
                    <a:pt x="2029" y="2301"/>
                    <a:pt x="1986" y="2322"/>
                    <a:pt x="1944" y="2364"/>
                  </a:cubicBezTo>
                  <a:cubicBezTo>
                    <a:pt x="1896" y="2364"/>
                    <a:pt x="1875" y="2385"/>
                    <a:pt x="1854" y="2385"/>
                  </a:cubicBezTo>
                  <a:cubicBezTo>
                    <a:pt x="1833" y="2412"/>
                    <a:pt x="1811" y="2412"/>
                    <a:pt x="1785" y="2433"/>
                  </a:cubicBezTo>
                  <a:cubicBezTo>
                    <a:pt x="1635" y="2481"/>
                    <a:pt x="1464" y="2510"/>
                    <a:pt x="1300" y="2510"/>
                  </a:cubicBezTo>
                  <a:cubicBezTo>
                    <a:pt x="1175" y="2510"/>
                    <a:pt x="1054" y="2493"/>
                    <a:pt x="948" y="2454"/>
                  </a:cubicBezTo>
                  <a:lnTo>
                    <a:pt x="572" y="2454"/>
                  </a:lnTo>
                  <a:cubicBezTo>
                    <a:pt x="805" y="2620"/>
                    <a:pt x="1069" y="2709"/>
                    <a:pt x="1353" y="2709"/>
                  </a:cubicBezTo>
                  <a:cubicBezTo>
                    <a:pt x="1451" y="2709"/>
                    <a:pt x="1551" y="2698"/>
                    <a:pt x="1653" y="2677"/>
                  </a:cubicBezTo>
                  <a:cubicBezTo>
                    <a:pt x="2182" y="2565"/>
                    <a:pt x="2627" y="2121"/>
                    <a:pt x="2712" y="1570"/>
                  </a:cubicBezTo>
                  <a:cubicBezTo>
                    <a:pt x="2738" y="1506"/>
                    <a:pt x="2738" y="1416"/>
                    <a:pt x="2738" y="1353"/>
                  </a:cubicBezTo>
                  <a:cubicBezTo>
                    <a:pt x="2738" y="775"/>
                    <a:pt x="2383" y="267"/>
                    <a:pt x="1833" y="71"/>
                  </a:cubicBezTo>
                  <a:cubicBezTo>
                    <a:pt x="1695" y="24"/>
                    <a:pt x="1547" y="0"/>
                    <a:pt x="13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6" name="Google Shape;786;p33"/>
          <p:cNvGrpSpPr/>
          <p:nvPr/>
        </p:nvGrpSpPr>
        <p:grpSpPr>
          <a:xfrm>
            <a:off x="6054613" y="1256184"/>
            <a:ext cx="3509798" cy="1488278"/>
            <a:chOff x="6054613" y="1256184"/>
            <a:chExt cx="3509798" cy="1488278"/>
          </a:xfrm>
        </p:grpSpPr>
        <p:sp>
          <p:nvSpPr>
            <p:cNvPr id="787" name="Google Shape;787;p33"/>
            <p:cNvSpPr/>
            <p:nvPr/>
          </p:nvSpPr>
          <p:spPr>
            <a:xfrm>
              <a:off x="6054613" y="1256184"/>
              <a:ext cx="3509798" cy="1488278"/>
            </a:xfrm>
            <a:custGeom>
              <a:avLst/>
              <a:gdLst/>
              <a:ahLst/>
              <a:cxnLst/>
              <a:rect l="l" t="t" r="r" b="b"/>
              <a:pathLst>
                <a:path w="31429" h="13327" extrusionOk="0">
                  <a:moveTo>
                    <a:pt x="29374" y="1"/>
                  </a:moveTo>
                  <a:cubicBezTo>
                    <a:pt x="29374" y="1"/>
                    <a:pt x="21917" y="3597"/>
                    <a:pt x="20238" y="4084"/>
                  </a:cubicBezTo>
                  <a:cubicBezTo>
                    <a:pt x="18564" y="4550"/>
                    <a:pt x="15736" y="5080"/>
                    <a:pt x="15736" y="5080"/>
                  </a:cubicBezTo>
                  <a:cubicBezTo>
                    <a:pt x="15736" y="5080"/>
                    <a:pt x="15228" y="5186"/>
                    <a:pt x="14711" y="5186"/>
                  </a:cubicBezTo>
                  <a:cubicBezTo>
                    <a:pt x="14453" y="5186"/>
                    <a:pt x="14193" y="5159"/>
                    <a:pt x="13994" y="5080"/>
                  </a:cubicBezTo>
                  <a:cubicBezTo>
                    <a:pt x="13472" y="4875"/>
                    <a:pt x="12155" y="4280"/>
                    <a:pt x="11040" y="4280"/>
                  </a:cubicBezTo>
                  <a:cubicBezTo>
                    <a:pt x="10831" y="4280"/>
                    <a:pt x="10628" y="4301"/>
                    <a:pt x="10440" y="4349"/>
                  </a:cubicBezTo>
                  <a:cubicBezTo>
                    <a:pt x="9269" y="4656"/>
                    <a:pt x="5297" y="5896"/>
                    <a:pt x="4969" y="6113"/>
                  </a:cubicBezTo>
                  <a:cubicBezTo>
                    <a:pt x="4614" y="6335"/>
                    <a:pt x="3708" y="6934"/>
                    <a:pt x="3777" y="7151"/>
                  </a:cubicBezTo>
                  <a:cubicBezTo>
                    <a:pt x="3841" y="7394"/>
                    <a:pt x="3841" y="7569"/>
                    <a:pt x="4725" y="7569"/>
                  </a:cubicBezTo>
                  <a:cubicBezTo>
                    <a:pt x="5501" y="7569"/>
                    <a:pt x="7005" y="7277"/>
                    <a:pt x="7433" y="7277"/>
                  </a:cubicBezTo>
                  <a:cubicBezTo>
                    <a:pt x="7504" y="7277"/>
                    <a:pt x="7545" y="7286"/>
                    <a:pt x="7548" y="7304"/>
                  </a:cubicBezTo>
                  <a:cubicBezTo>
                    <a:pt x="7575" y="7416"/>
                    <a:pt x="5874" y="8586"/>
                    <a:pt x="5101" y="8787"/>
                  </a:cubicBezTo>
                  <a:cubicBezTo>
                    <a:pt x="4328" y="9005"/>
                    <a:pt x="1" y="10111"/>
                    <a:pt x="1" y="10461"/>
                  </a:cubicBezTo>
                  <a:cubicBezTo>
                    <a:pt x="1" y="10837"/>
                    <a:pt x="223" y="11038"/>
                    <a:pt x="753" y="11059"/>
                  </a:cubicBezTo>
                  <a:lnTo>
                    <a:pt x="2363" y="11059"/>
                  </a:lnTo>
                  <a:cubicBezTo>
                    <a:pt x="2363" y="11059"/>
                    <a:pt x="2718" y="11277"/>
                    <a:pt x="3157" y="11568"/>
                  </a:cubicBezTo>
                  <a:cubicBezTo>
                    <a:pt x="3576" y="11854"/>
                    <a:pt x="4153" y="12336"/>
                    <a:pt x="4614" y="12405"/>
                  </a:cubicBezTo>
                  <a:cubicBezTo>
                    <a:pt x="4776" y="12426"/>
                    <a:pt x="4906" y="12433"/>
                    <a:pt x="5008" y="12433"/>
                  </a:cubicBezTo>
                  <a:cubicBezTo>
                    <a:pt x="5210" y="12433"/>
                    <a:pt x="5297" y="12405"/>
                    <a:pt x="5297" y="12405"/>
                  </a:cubicBezTo>
                  <a:cubicBezTo>
                    <a:pt x="5297" y="12405"/>
                    <a:pt x="5806" y="13109"/>
                    <a:pt x="5938" y="13109"/>
                  </a:cubicBezTo>
                  <a:cubicBezTo>
                    <a:pt x="6053" y="13109"/>
                    <a:pt x="8997" y="13326"/>
                    <a:pt x="10150" y="13326"/>
                  </a:cubicBezTo>
                  <a:cubicBezTo>
                    <a:pt x="10321" y="13326"/>
                    <a:pt x="10453" y="13321"/>
                    <a:pt x="10530" y="13310"/>
                  </a:cubicBezTo>
                  <a:cubicBezTo>
                    <a:pt x="11150" y="13220"/>
                    <a:pt x="14920" y="11436"/>
                    <a:pt x="15318" y="11171"/>
                  </a:cubicBezTo>
                  <a:cubicBezTo>
                    <a:pt x="15736" y="10927"/>
                    <a:pt x="15471" y="10641"/>
                    <a:pt x="16112" y="10482"/>
                  </a:cubicBezTo>
                  <a:cubicBezTo>
                    <a:pt x="16753" y="10350"/>
                    <a:pt x="29708" y="7792"/>
                    <a:pt x="29708" y="7792"/>
                  </a:cubicBezTo>
                  <a:cubicBezTo>
                    <a:pt x="29708" y="7792"/>
                    <a:pt x="31429" y="3931"/>
                    <a:pt x="30544" y="3004"/>
                  </a:cubicBezTo>
                  <a:cubicBezTo>
                    <a:pt x="29660" y="2077"/>
                    <a:pt x="29374" y="1"/>
                    <a:pt x="293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3"/>
            <p:cNvSpPr/>
            <p:nvPr/>
          </p:nvSpPr>
          <p:spPr>
            <a:xfrm>
              <a:off x="6631299" y="2402746"/>
              <a:ext cx="480979" cy="332230"/>
            </a:xfrm>
            <a:custGeom>
              <a:avLst/>
              <a:gdLst/>
              <a:ahLst/>
              <a:cxnLst/>
              <a:rect l="l" t="t" r="r" b="b"/>
              <a:pathLst>
                <a:path w="4307" h="2975" extrusionOk="0">
                  <a:moveTo>
                    <a:pt x="290" y="1"/>
                  </a:moveTo>
                  <a:cubicBezTo>
                    <a:pt x="250" y="1"/>
                    <a:pt x="213" y="7"/>
                    <a:pt x="181" y="19"/>
                  </a:cubicBezTo>
                  <a:cubicBezTo>
                    <a:pt x="112" y="40"/>
                    <a:pt x="70" y="83"/>
                    <a:pt x="70" y="130"/>
                  </a:cubicBezTo>
                  <a:cubicBezTo>
                    <a:pt x="1" y="459"/>
                    <a:pt x="689" y="1190"/>
                    <a:pt x="1060" y="1587"/>
                  </a:cubicBezTo>
                  <a:cubicBezTo>
                    <a:pt x="1086" y="1608"/>
                    <a:pt x="1129" y="1650"/>
                    <a:pt x="1150" y="1672"/>
                  </a:cubicBezTo>
                  <a:cubicBezTo>
                    <a:pt x="1484" y="2027"/>
                    <a:pt x="2321" y="2689"/>
                    <a:pt x="2564" y="2821"/>
                  </a:cubicBezTo>
                  <a:cubicBezTo>
                    <a:pt x="2781" y="2953"/>
                    <a:pt x="2893" y="2975"/>
                    <a:pt x="2893" y="2975"/>
                  </a:cubicBezTo>
                  <a:lnTo>
                    <a:pt x="2914" y="2953"/>
                  </a:lnTo>
                  <a:cubicBezTo>
                    <a:pt x="2914" y="2953"/>
                    <a:pt x="2808" y="2911"/>
                    <a:pt x="2564" y="2800"/>
                  </a:cubicBezTo>
                  <a:cubicBezTo>
                    <a:pt x="2342" y="2667"/>
                    <a:pt x="1505" y="2005"/>
                    <a:pt x="1171" y="1650"/>
                  </a:cubicBezTo>
                  <a:cubicBezTo>
                    <a:pt x="1150" y="1629"/>
                    <a:pt x="1108" y="1587"/>
                    <a:pt x="1086" y="1566"/>
                  </a:cubicBezTo>
                  <a:cubicBezTo>
                    <a:pt x="732" y="1190"/>
                    <a:pt x="27" y="438"/>
                    <a:pt x="91" y="152"/>
                  </a:cubicBezTo>
                  <a:cubicBezTo>
                    <a:pt x="112" y="109"/>
                    <a:pt x="133" y="62"/>
                    <a:pt x="181" y="40"/>
                  </a:cubicBezTo>
                  <a:cubicBezTo>
                    <a:pt x="211" y="29"/>
                    <a:pt x="246" y="23"/>
                    <a:pt x="285" y="23"/>
                  </a:cubicBezTo>
                  <a:cubicBezTo>
                    <a:pt x="611" y="23"/>
                    <a:pt x="1209" y="411"/>
                    <a:pt x="1701" y="724"/>
                  </a:cubicBezTo>
                  <a:cubicBezTo>
                    <a:pt x="2013" y="925"/>
                    <a:pt x="2321" y="1100"/>
                    <a:pt x="2495" y="1169"/>
                  </a:cubicBezTo>
                  <a:cubicBezTo>
                    <a:pt x="2595" y="1203"/>
                    <a:pt x="2724" y="1217"/>
                    <a:pt x="2867" y="1217"/>
                  </a:cubicBezTo>
                  <a:cubicBezTo>
                    <a:pt x="3452" y="1217"/>
                    <a:pt x="4273" y="984"/>
                    <a:pt x="4307" y="967"/>
                  </a:cubicBezTo>
                  <a:lnTo>
                    <a:pt x="4285" y="946"/>
                  </a:lnTo>
                  <a:cubicBezTo>
                    <a:pt x="4285" y="946"/>
                    <a:pt x="3451" y="1191"/>
                    <a:pt x="2862" y="1191"/>
                  </a:cubicBezTo>
                  <a:cubicBezTo>
                    <a:pt x="2721" y="1191"/>
                    <a:pt x="2594" y="1177"/>
                    <a:pt x="2495" y="1142"/>
                  </a:cubicBezTo>
                  <a:cubicBezTo>
                    <a:pt x="2321" y="1078"/>
                    <a:pt x="2035" y="877"/>
                    <a:pt x="1701" y="681"/>
                  </a:cubicBezTo>
                  <a:cubicBezTo>
                    <a:pt x="1193" y="366"/>
                    <a:pt x="614" y="1"/>
                    <a:pt x="29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3"/>
            <p:cNvSpPr/>
            <p:nvPr/>
          </p:nvSpPr>
          <p:spPr>
            <a:xfrm>
              <a:off x="6488803" y="2385437"/>
              <a:ext cx="160364" cy="256068"/>
            </a:xfrm>
            <a:custGeom>
              <a:avLst/>
              <a:gdLst/>
              <a:ahLst/>
              <a:cxnLst/>
              <a:rect l="l" t="t" r="r" b="b"/>
              <a:pathLst>
                <a:path w="1436" h="2293" extrusionOk="0">
                  <a:moveTo>
                    <a:pt x="488" y="1"/>
                  </a:moveTo>
                  <a:cubicBezTo>
                    <a:pt x="420" y="1"/>
                    <a:pt x="358" y="13"/>
                    <a:pt x="308" y="42"/>
                  </a:cubicBezTo>
                  <a:cubicBezTo>
                    <a:pt x="0" y="217"/>
                    <a:pt x="376" y="947"/>
                    <a:pt x="398" y="969"/>
                  </a:cubicBezTo>
                  <a:cubicBezTo>
                    <a:pt x="419" y="1011"/>
                    <a:pt x="1213" y="2139"/>
                    <a:pt x="1409" y="2293"/>
                  </a:cubicBezTo>
                  <a:lnTo>
                    <a:pt x="1436" y="2272"/>
                  </a:lnTo>
                  <a:cubicBezTo>
                    <a:pt x="1256" y="2118"/>
                    <a:pt x="440" y="969"/>
                    <a:pt x="419" y="947"/>
                  </a:cubicBezTo>
                  <a:cubicBezTo>
                    <a:pt x="419" y="947"/>
                    <a:pt x="43" y="238"/>
                    <a:pt x="329" y="84"/>
                  </a:cubicBezTo>
                  <a:cubicBezTo>
                    <a:pt x="376" y="55"/>
                    <a:pt x="435" y="43"/>
                    <a:pt x="502" y="43"/>
                  </a:cubicBezTo>
                  <a:cubicBezTo>
                    <a:pt x="836" y="43"/>
                    <a:pt x="1346" y="353"/>
                    <a:pt x="1346" y="370"/>
                  </a:cubicBezTo>
                  <a:lnTo>
                    <a:pt x="1367" y="328"/>
                  </a:lnTo>
                  <a:cubicBezTo>
                    <a:pt x="1331" y="310"/>
                    <a:pt x="831" y="1"/>
                    <a:pt x="4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3"/>
            <p:cNvSpPr/>
            <p:nvPr/>
          </p:nvSpPr>
          <p:spPr>
            <a:xfrm>
              <a:off x="6225028" y="2388452"/>
              <a:ext cx="285773" cy="102852"/>
            </a:xfrm>
            <a:custGeom>
              <a:avLst/>
              <a:gdLst/>
              <a:ahLst/>
              <a:cxnLst/>
              <a:rect l="l" t="t" r="r" b="b"/>
              <a:pathLst>
                <a:path w="2559" h="921" extrusionOk="0">
                  <a:moveTo>
                    <a:pt x="527" y="1"/>
                  </a:moveTo>
                  <a:cubicBezTo>
                    <a:pt x="359" y="1"/>
                    <a:pt x="238" y="17"/>
                    <a:pt x="196" y="57"/>
                  </a:cubicBezTo>
                  <a:cubicBezTo>
                    <a:pt x="0" y="258"/>
                    <a:pt x="175" y="454"/>
                    <a:pt x="286" y="566"/>
                  </a:cubicBezTo>
                  <a:cubicBezTo>
                    <a:pt x="307" y="566"/>
                    <a:pt x="307" y="587"/>
                    <a:pt x="329" y="587"/>
                  </a:cubicBezTo>
                  <a:cubicBezTo>
                    <a:pt x="419" y="698"/>
                    <a:pt x="795" y="920"/>
                    <a:pt x="816" y="920"/>
                  </a:cubicBezTo>
                  <a:lnTo>
                    <a:pt x="837" y="899"/>
                  </a:lnTo>
                  <a:cubicBezTo>
                    <a:pt x="837" y="899"/>
                    <a:pt x="440" y="677"/>
                    <a:pt x="355" y="566"/>
                  </a:cubicBezTo>
                  <a:lnTo>
                    <a:pt x="329" y="544"/>
                  </a:lnTo>
                  <a:cubicBezTo>
                    <a:pt x="223" y="433"/>
                    <a:pt x="43" y="258"/>
                    <a:pt x="223" y="78"/>
                  </a:cubicBezTo>
                  <a:cubicBezTo>
                    <a:pt x="256" y="50"/>
                    <a:pt x="358" y="38"/>
                    <a:pt x="502" y="38"/>
                  </a:cubicBezTo>
                  <a:cubicBezTo>
                    <a:pt x="1021" y="38"/>
                    <a:pt x="2094" y="193"/>
                    <a:pt x="2558" y="280"/>
                  </a:cubicBezTo>
                  <a:lnTo>
                    <a:pt x="2558" y="237"/>
                  </a:lnTo>
                  <a:cubicBezTo>
                    <a:pt x="2491" y="237"/>
                    <a:pt x="1171" y="1"/>
                    <a:pt x="527"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3"/>
            <p:cNvSpPr/>
            <p:nvPr/>
          </p:nvSpPr>
          <p:spPr>
            <a:xfrm>
              <a:off x="7057783" y="2094301"/>
              <a:ext cx="453731" cy="110780"/>
            </a:xfrm>
            <a:custGeom>
              <a:avLst/>
              <a:gdLst/>
              <a:ahLst/>
              <a:cxnLst/>
              <a:rect l="l" t="t" r="r" b="b"/>
              <a:pathLst>
                <a:path w="4063" h="992" extrusionOk="0">
                  <a:moveTo>
                    <a:pt x="22" y="1"/>
                  </a:moveTo>
                  <a:lnTo>
                    <a:pt x="0" y="22"/>
                  </a:lnTo>
                  <a:cubicBezTo>
                    <a:pt x="22" y="22"/>
                    <a:pt x="842" y="461"/>
                    <a:pt x="1722" y="726"/>
                  </a:cubicBezTo>
                  <a:cubicBezTo>
                    <a:pt x="2585" y="970"/>
                    <a:pt x="4041" y="991"/>
                    <a:pt x="4063" y="991"/>
                  </a:cubicBezTo>
                  <a:lnTo>
                    <a:pt x="4063" y="949"/>
                  </a:lnTo>
                  <a:cubicBezTo>
                    <a:pt x="4041" y="949"/>
                    <a:pt x="2606" y="928"/>
                    <a:pt x="1722" y="684"/>
                  </a:cubicBezTo>
                  <a:cubicBezTo>
                    <a:pt x="842" y="440"/>
                    <a:pt x="22" y="1"/>
                    <a:pt x="2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3"/>
            <p:cNvSpPr/>
            <p:nvPr/>
          </p:nvSpPr>
          <p:spPr>
            <a:xfrm>
              <a:off x="7040585" y="2261701"/>
              <a:ext cx="352666" cy="76385"/>
            </a:xfrm>
            <a:custGeom>
              <a:avLst/>
              <a:gdLst/>
              <a:ahLst/>
              <a:cxnLst/>
              <a:rect l="l" t="t" r="r" b="b"/>
              <a:pathLst>
                <a:path w="3158" h="684" extrusionOk="0">
                  <a:moveTo>
                    <a:pt x="3157" y="1"/>
                  </a:moveTo>
                  <a:cubicBezTo>
                    <a:pt x="3136" y="1"/>
                    <a:pt x="1680" y="48"/>
                    <a:pt x="1060" y="244"/>
                  </a:cubicBezTo>
                  <a:cubicBezTo>
                    <a:pt x="440" y="445"/>
                    <a:pt x="1" y="641"/>
                    <a:pt x="1" y="641"/>
                  </a:cubicBezTo>
                  <a:lnTo>
                    <a:pt x="22" y="684"/>
                  </a:lnTo>
                  <a:cubicBezTo>
                    <a:pt x="22" y="684"/>
                    <a:pt x="440" y="488"/>
                    <a:pt x="1060" y="287"/>
                  </a:cubicBezTo>
                  <a:cubicBezTo>
                    <a:pt x="1680" y="91"/>
                    <a:pt x="3157" y="48"/>
                    <a:pt x="3157" y="48"/>
                  </a:cubicBezTo>
                  <a:lnTo>
                    <a:pt x="315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3" name="Google Shape;793;p33"/>
          <p:cNvGrpSpPr/>
          <p:nvPr/>
        </p:nvGrpSpPr>
        <p:grpSpPr>
          <a:xfrm>
            <a:off x="-909715" y="740365"/>
            <a:ext cx="3559852" cy="1788678"/>
            <a:chOff x="1997175" y="3512155"/>
            <a:chExt cx="1978025" cy="993765"/>
          </a:xfrm>
        </p:grpSpPr>
        <p:sp>
          <p:nvSpPr>
            <p:cNvPr id="794" name="Google Shape;794;p33"/>
            <p:cNvSpPr/>
            <p:nvPr/>
          </p:nvSpPr>
          <p:spPr>
            <a:xfrm>
              <a:off x="3152865" y="3512155"/>
              <a:ext cx="822336" cy="478175"/>
            </a:xfrm>
            <a:custGeom>
              <a:avLst/>
              <a:gdLst/>
              <a:ahLst/>
              <a:cxnLst/>
              <a:rect l="l" t="t" r="r" b="b"/>
              <a:pathLst>
                <a:path w="10726" h="6237" extrusionOk="0">
                  <a:moveTo>
                    <a:pt x="6789" y="1"/>
                  </a:moveTo>
                  <a:cubicBezTo>
                    <a:pt x="6694" y="1"/>
                    <a:pt x="6595" y="11"/>
                    <a:pt x="6488" y="33"/>
                  </a:cubicBezTo>
                  <a:cubicBezTo>
                    <a:pt x="5715" y="208"/>
                    <a:pt x="837" y="2724"/>
                    <a:pt x="837" y="2724"/>
                  </a:cubicBezTo>
                  <a:lnTo>
                    <a:pt x="0" y="4906"/>
                  </a:lnTo>
                  <a:lnTo>
                    <a:pt x="726" y="5811"/>
                  </a:lnTo>
                  <a:cubicBezTo>
                    <a:pt x="726" y="5811"/>
                    <a:pt x="1054" y="6237"/>
                    <a:pt x="1205" y="6237"/>
                  </a:cubicBezTo>
                  <a:cubicBezTo>
                    <a:pt x="1216" y="6237"/>
                    <a:pt x="1225" y="6234"/>
                    <a:pt x="1234" y="6230"/>
                  </a:cubicBezTo>
                  <a:cubicBezTo>
                    <a:pt x="1388" y="6187"/>
                    <a:pt x="2998" y="5769"/>
                    <a:pt x="2998" y="5769"/>
                  </a:cubicBezTo>
                  <a:lnTo>
                    <a:pt x="5800" y="5261"/>
                  </a:lnTo>
                  <a:lnTo>
                    <a:pt x="8977" y="5239"/>
                  </a:lnTo>
                  <a:lnTo>
                    <a:pt x="10105" y="5594"/>
                  </a:lnTo>
                  <a:cubicBezTo>
                    <a:pt x="10105" y="5594"/>
                    <a:pt x="10251" y="5663"/>
                    <a:pt x="10382" y="5663"/>
                  </a:cubicBezTo>
                  <a:cubicBezTo>
                    <a:pt x="10447" y="5663"/>
                    <a:pt x="10508" y="5646"/>
                    <a:pt x="10545" y="5594"/>
                  </a:cubicBezTo>
                  <a:cubicBezTo>
                    <a:pt x="10656" y="5435"/>
                    <a:pt x="10725" y="3518"/>
                    <a:pt x="10545" y="3031"/>
                  </a:cubicBezTo>
                  <a:cubicBezTo>
                    <a:pt x="10349" y="2549"/>
                    <a:pt x="9862" y="1532"/>
                    <a:pt x="8760" y="912"/>
                  </a:cubicBezTo>
                  <a:cubicBezTo>
                    <a:pt x="7807" y="402"/>
                    <a:pt x="7380" y="1"/>
                    <a:pt x="67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3"/>
            <p:cNvSpPr/>
            <p:nvPr/>
          </p:nvSpPr>
          <p:spPr>
            <a:xfrm>
              <a:off x="3117137" y="3646554"/>
              <a:ext cx="834066" cy="355431"/>
            </a:xfrm>
            <a:custGeom>
              <a:avLst/>
              <a:gdLst/>
              <a:ahLst/>
              <a:cxnLst/>
              <a:rect l="l" t="t" r="r" b="b"/>
              <a:pathLst>
                <a:path w="10879" h="4636" extrusionOk="0">
                  <a:moveTo>
                    <a:pt x="6088" y="0"/>
                  </a:moveTo>
                  <a:cubicBezTo>
                    <a:pt x="6033" y="0"/>
                    <a:pt x="6001" y="2"/>
                    <a:pt x="6001" y="2"/>
                  </a:cubicBezTo>
                  <a:lnTo>
                    <a:pt x="1457" y="2385"/>
                  </a:lnTo>
                  <a:cubicBezTo>
                    <a:pt x="1457" y="2385"/>
                    <a:pt x="1324" y="3418"/>
                    <a:pt x="1457" y="3465"/>
                  </a:cubicBezTo>
                  <a:cubicBezTo>
                    <a:pt x="1589" y="3508"/>
                    <a:pt x="0" y="4636"/>
                    <a:pt x="0" y="4636"/>
                  </a:cubicBezTo>
                  <a:cubicBezTo>
                    <a:pt x="0" y="4636"/>
                    <a:pt x="2849" y="4371"/>
                    <a:pt x="3379" y="4344"/>
                  </a:cubicBezTo>
                  <a:cubicBezTo>
                    <a:pt x="3909" y="4323"/>
                    <a:pt x="5715" y="3682"/>
                    <a:pt x="6160" y="3661"/>
                  </a:cubicBezTo>
                  <a:cubicBezTo>
                    <a:pt x="6317" y="3654"/>
                    <a:pt x="6512" y="3644"/>
                    <a:pt x="6755" y="3644"/>
                  </a:cubicBezTo>
                  <a:cubicBezTo>
                    <a:pt x="7225" y="3644"/>
                    <a:pt x="7873" y="3681"/>
                    <a:pt x="8760" y="3841"/>
                  </a:cubicBezTo>
                  <a:cubicBezTo>
                    <a:pt x="9397" y="3944"/>
                    <a:pt x="9861" y="3989"/>
                    <a:pt x="10186" y="3989"/>
                  </a:cubicBezTo>
                  <a:cubicBezTo>
                    <a:pt x="10547" y="3989"/>
                    <a:pt x="10735" y="3933"/>
                    <a:pt x="10794" y="3841"/>
                  </a:cubicBezTo>
                  <a:cubicBezTo>
                    <a:pt x="10879" y="3661"/>
                    <a:pt x="7749" y="1940"/>
                    <a:pt x="7568" y="1696"/>
                  </a:cubicBezTo>
                  <a:cubicBezTo>
                    <a:pt x="7372" y="1479"/>
                    <a:pt x="7219" y="902"/>
                    <a:pt x="7219" y="441"/>
                  </a:cubicBezTo>
                  <a:cubicBezTo>
                    <a:pt x="7219" y="34"/>
                    <a:pt x="6367" y="0"/>
                    <a:pt x="60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3"/>
            <p:cNvSpPr/>
            <p:nvPr/>
          </p:nvSpPr>
          <p:spPr>
            <a:xfrm>
              <a:off x="3663702" y="3664571"/>
              <a:ext cx="263276" cy="262126"/>
            </a:xfrm>
            <a:custGeom>
              <a:avLst/>
              <a:gdLst/>
              <a:ahLst/>
              <a:cxnLst/>
              <a:rect l="l" t="t" r="r" b="b"/>
              <a:pathLst>
                <a:path w="3434" h="3419" extrusionOk="0">
                  <a:moveTo>
                    <a:pt x="27" y="1"/>
                  </a:moveTo>
                  <a:cubicBezTo>
                    <a:pt x="0" y="1"/>
                    <a:pt x="3" y="53"/>
                    <a:pt x="21" y="53"/>
                  </a:cubicBezTo>
                  <a:cubicBezTo>
                    <a:pt x="725" y="248"/>
                    <a:pt x="1414" y="450"/>
                    <a:pt x="2076" y="715"/>
                  </a:cubicBezTo>
                  <a:cubicBezTo>
                    <a:pt x="2208" y="778"/>
                    <a:pt x="2383" y="826"/>
                    <a:pt x="2494" y="911"/>
                  </a:cubicBezTo>
                  <a:cubicBezTo>
                    <a:pt x="2579" y="979"/>
                    <a:pt x="2606" y="1091"/>
                    <a:pt x="2648" y="1197"/>
                  </a:cubicBezTo>
                  <a:cubicBezTo>
                    <a:pt x="2802" y="1620"/>
                    <a:pt x="2934" y="2039"/>
                    <a:pt x="3066" y="2457"/>
                  </a:cubicBezTo>
                  <a:cubicBezTo>
                    <a:pt x="3153" y="2697"/>
                    <a:pt x="3227" y="2954"/>
                    <a:pt x="3296" y="3201"/>
                  </a:cubicBezTo>
                  <a:lnTo>
                    <a:pt x="3296" y="3201"/>
                  </a:lnTo>
                  <a:cubicBezTo>
                    <a:pt x="3005" y="2776"/>
                    <a:pt x="2715" y="2356"/>
                    <a:pt x="2404" y="1949"/>
                  </a:cubicBezTo>
                  <a:cubicBezTo>
                    <a:pt x="2272" y="1774"/>
                    <a:pt x="2140" y="1530"/>
                    <a:pt x="1965" y="1377"/>
                  </a:cubicBezTo>
                  <a:cubicBezTo>
                    <a:pt x="1875" y="1308"/>
                    <a:pt x="1742" y="1265"/>
                    <a:pt x="1631" y="1223"/>
                  </a:cubicBezTo>
                  <a:cubicBezTo>
                    <a:pt x="1456" y="1154"/>
                    <a:pt x="1255" y="1112"/>
                    <a:pt x="1080" y="1043"/>
                  </a:cubicBezTo>
                  <a:cubicBezTo>
                    <a:pt x="794" y="979"/>
                    <a:pt x="508" y="889"/>
                    <a:pt x="222" y="826"/>
                  </a:cubicBezTo>
                  <a:cubicBezTo>
                    <a:pt x="175" y="826"/>
                    <a:pt x="153" y="868"/>
                    <a:pt x="196" y="889"/>
                  </a:cubicBezTo>
                  <a:cubicBezTo>
                    <a:pt x="418" y="932"/>
                    <a:pt x="662" y="1001"/>
                    <a:pt x="884" y="1064"/>
                  </a:cubicBezTo>
                  <a:cubicBezTo>
                    <a:pt x="1213" y="1154"/>
                    <a:pt x="1568" y="1223"/>
                    <a:pt x="1875" y="1398"/>
                  </a:cubicBezTo>
                  <a:cubicBezTo>
                    <a:pt x="2050" y="1509"/>
                    <a:pt x="2208" y="1753"/>
                    <a:pt x="2341" y="1927"/>
                  </a:cubicBezTo>
                  <a:cubicBezTo>
                    <a:pt x="2537" y="2235"/>
                    <a:pt x="2759" y="2521"/>
                    <a:pt x="2955" y="2833"/>
                  </a:cubicBezTo>
                  <a:cubicBezTo>
                    <a:pt x="3088" y="3029"/>
                    <a:pt x="3220" y="3209"/>
                    <a:pt x="3352" y="3405"/>
                  </a:cubicBezTo>
                  <a:cubicBezTo>
                    <a:pt x="3361" y="3414"/>
                    <a:pt x="3378" y="3419"/>
                    <a:pt x="3393" y="3419"/>
                  </a:cubicBezTo>
                  <a:cubicBezTo>
                    <a:pt x="3415" y="3419"/>
                    <a:pt x="3434" y="3409"/>
                    <a:pt x="3421" y="3384"/>
                  </a:cubicBezTo>
                  <a:cubicBezTo>
                    <a:pt x="3199" y="2653"/>
                    <a:pt x="2976" y="1927"/>
                    <a:pt x="2712" y="1223"/>
                  </a:cubicBezTo>
                  <a:cubicBezTo>
                    <a:pt x="2669" y="1112"/>
                    <a:pt x="2648" y="979"/>
                    <a:pt x="2579" y="911"/>
                  </a:cubicBezTo>
                  <a:cubicBezTo>
                    <a:pt x="2516" y="826"/>
                    <a:pt x="2383" y="778"/>
                    <a:pt x="2293" y="736"/>
                  </a:cubicBezTo>
                  <a:cubicBezTo>
                    <a:pt x="1875" y="561"/>
                    <a:pt x="1456" y="429"/>
                    <a:pt x="1017" y="296"/>
                  </a:cubicBezTo>
                  <a:cubicBezTo>
                    <a:pt x="704" y="185"/>
                    <a:pt x="376" y="95"/>
                    <a:pt x="42" y="5"/>
                  </a:cubicBezTo>
                  <a:cubicBezTo>
                    <a:pt x="37" y="2"/>
                    <a:pt x="32" y="1"/>
                    <a:pt x="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3"/>
            <p:cNvSpPr/>
            <p:nvPr/>
          </p:nvSpPr>
          <p:spPr>
            <a:xfrm>
              <a:off x="3660405" y="3594496"/>
              <a:ext cx="287273" cy="353284"/>
            </a:xfrm>
            <a:custGeom>
              <a:avLst/>
              <a:gdLst/>
              <a:ahLst/>
              <a:cxnLst/>
              <a:rect l="l" t="t" r="r" b="b"/>
              <a:pathLst>
                <a:path w="3747" h="4608" extrusionOk="0">
                  <a:moveTo>
                    <a:pt x="151" y="1"/>
                  </a:moveTo>
                  <a:cubicBezTo>
                    <a:pt x="136" y="1"/>
                    <a:pt x="118" y="7"/>
                    <a:pt x="106" y="18"/>
                  </a:cubicBezTo>
                  <a:cubicBezTo>
                    <a:pt x="0" y="500"/>
                    <a:pt x="0" y="988"/>
                    <a:pt x="106" y="1448"/>
                  </a:cubicBezTo>
                  <a:cubicBezTo>
                    <a:pt x="154" y="1740"/>
                    <a:pt x="218" y="2068"/>
                    <a:pt x="371" y="2312"/>
                  </a:cubicBezTo>
                  <a:cubicBezTo>
                    <a:pt x="504" y="2508"/>
                    <a:pt x="726" y="2640"/>
                    <a:pt x="927" y="2751"/>
                  </a:cubicBezTo>
                  <a:cubicBezTo>
                    <a:pt x="1611" y="3127"/>
                    <a:pt x="2273" y="3567"/>
                    <a:pt x="2913" y="3991"/>
                  </a:cubicBezTo>
                  <a:cubicBezTo>
                    <a:pt x="3088" y="4097"/>
                    <a:pt x="3242" y="4208"/>
                    <a:pt x="3417" y="4319"/>
                  </a:cubicBezTo>
                  <a:cubicBezTo>
                    <a:pt x="3464" y="4361"/>
                    <a:pt x="3528" y="4409"/>
                    <a:pt x="3597" y="4451"/>
                  </a:cubicBezTo>
                  <a:cubicBezTo>
                    <a:pt x="3597" y="4451"/>
                    <a:pt x="3681" y="4541"/>
                    <a:pt x="3660" y="4541"/>
                  </a:cubicBezTo>
                  <a:cubicBezTo>
                    <a:pt x="3654" y="4539"/>
                    <a:pt x="3649" y="4537"/>
                    <a:pt x="3644" y="4537"/>
                  </a:cubicBezTo>
                  <a:cubicBezTo>
                    <a:pt x="3613" y="4537"/>
                    <a:pt x="3603" y="4587"/>
                    <a:pt x="3639" y="4605"/>
                  </a:cubicBezTo>
                  <a:cubicBezTo>
                    <a:pt x="3645" y="4607"/>
                    <a:pt x="3651" y="4608"/>
                    <a:pt x="3657" y="4608"/>
                  </a:cubicBezTo>
                  <a:cubicBezTo>
                    <a:pt x="3715" y="4608"/>
                    <a:pt x="3746" y="4516"/>
                    <a:pt x="3708" y="4473"/>
                  </a:cubicBezTo>
                  <a:cubicBezTo>
                    <a:pt x="3681" y="4409"/>
                    <a:pt x="3575" y="4340"/>
                    <a:pt x="3507" y="4319"/>
                  </a:cubicBezTo>
                  <a:cubicBezTo>
                    <a:pt x="3178" y="4075"/>
                    <a:pt x="2845" y="3858"/>
                    <a:pt x="2516" y="3657"/>
                  </a:cubicBezTo>
                  <a:cubicBezTo>
                    <a:pt x="2161" y="3435"/>
                    <a:pt x="1828" y="3217"/>
                    <a:pt x="1499" y="3016"/>
                  </a:cubicBezTo>
                  <a:cubicBezTo>
                    <a:pt x="1060" y="2730"/>
                    <a:pt x="482" y="2577"/>
                    <a:pt x="329" y="2026"/>
                  </a:cubicBezTo>
                  <a:cubicBezTo>
                    <a:pt x="196" y="1629"/>
                    <a:pt x="64" y="1210"/>
                    <a:pt x="85" y="786"/>
                  </a:cubicBezTo>
                  <a:cubicBezTo>
                    <a:pt x="85" y="548"/>
                    <a:pt x="133" y="283"/>
                    <a:pt x="175" y="40"/>
                  </a:cubicBezTo>
                  <a:cubicBezTo>
                    <a:pt x="187" y="12"/>
                    <a:pt x="172" y="1"/>
                    <a:pt x="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3"/>
            <p:cNvSpPr/>
            <p:nvPr/>
          </p:nvSpPr>
          <p:spPr>
            <a:xfrm>
              <a:off x="1997175" y="3720922"/>
              <a:ext cx="1282417" cy="784999"/>
            </a:xfrm>
            <a:custGeom>
              <a:avLst/>
              <a:gdLst/>
              <a:ahLst/>
              <a:cxnLst/>
              <a:rect l="l" t="t" r="r" b="b"/>
              <a:pathLst>
                <a:path w="16727" h="10239" extrusionOk="0">
                  <a:moveTo>
                    <a:pt x="15911" y="1"/>
                  </a:moveTo>
                  <a:lnTo>
                    <a:pt x="727" y="3533"/>
                  </a:lnTo>
                  <a:cubicBezTo>
                    <a:pt x="727" y="3533"/>
                    <a:pt x="1" y="6023"/>
                    <a:pt x="727" y="7876"/>
                  </a:cubicBezTo>
                  <a:cubicBezTo>
                    <a:pt x="1479" y="9730"/>
                    <a:pt x="2713" y="10238"/>
                    <a:pt x="2713" y="10238"/>
                  </a:cubicBezTo>
                  <a:lnTo>
                    <a:pt x="16308" y="3507"/>
                  </a:lnTo>
                  <a:lnTo>
                    <a:pt x="16727" y="1632"/>
                  </a:lnTo>
                  <a:lnTo>
                    <a:pt x="159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631302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6" name="Google Shape;1326;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a:t>
            </a:r>
            <a:endParaRPr/>
          </a:p>
        </p:txBody>
      </p:sp>
      <p:graphicFrame>
        <p:nvGraphicFramePr>
          <p:cNvPr id="1327" name="Google Shape;1327;p40"/>
          <p:cNvGraphicFramePr/>
          <p:nvPr>
            <p:extLst>
              <p:ext uri="{D42A27DB-BD31-4B8C-83A1-F6EECF244321}">
                <p14:modId xmlns:p14="http://schemas.microsoft.com/office/powerpoint/2010/main" val="1958362423"/>
              </p:ext>
            </p:extLst>
          </p:nvPr>
        </p:nvGraphicFramePr>
        <p:xfrm>
          <a:off x="719963" y="1147860"/>
          <a:ext cx="7703975" cy="2877020"/>
        </p:xfrm>
        <a:graphic>
          <a:graphicData uri="http://schemas.openxmlformats.org/drawingml/2006/table">
            <a:tbl>
              <a:tblPr>
                <a:noFill/>
                <a:tableStyleId>{FAC44C79-2EBC-4D53-B179-B386FD4CAFFA}</a:tableStyleId>
              </a:tblPr>
              <a:tblGrid>
                <a:gridCol w="1204925">
                  <a:extLst>
                    <a:ext uri="{9D8B030D-6E8A-4147-A177-3AD203B41FA5}">
                      <a16:colId xmlns:a16="http://schemas.microsoft.com/office/drawing/2014/main" val="20000"/>
                    </a:ext>
                  </a:extLst>
                </a:gridCol>
                <a:gridCol w="1083175">
                  <a:extLst>
                    <a:ext uri="{9D8B030D-6E8A-4147-A177-3AD203B41FA5}">
                      <a16:colId xmlns:a16="http://schemas.microsoft.com/office/drawing/2014/main" val="20001"/>
                    </a:ext>
                  </a:extLst>
                </a:gridCol>
                <a:gridCol w="1083175">
                  <a:extLst>
                    <a:ext uri="{9D8B030D-6E8A-4147-A177-3AD203B41FA5}">
                      <a16:colId xmlns:a16="http://schemas.microsoft.com/office/drawing/2014/main" val="20002"/>
                    </a:ext>
                  </a:extLst>
                </a:gridCol>
                <a:gridCol w="1083175">
                  <a:extLst>
                    <a:ext uri="{9D8B030D-6E8A-4147-A177-3AD203B41FA5}">
                      <a16:colId xmlns:a16="http://schemas.microsoft.com/office/drawing/2014/main" val="20003"/>
                    </a:ext>
                  </a:extLst>
                </a:gridCol>
                <a:gridCol w="1083175">
                  <a:extLst>
                    <a:ext uri="{9D8B030D-6E8A-4147-A177-3AD203B41FA5}">
                      <a16:colId xmlns:a16="http://schemas.microsoft.com/office/drawing/2014/main" val="20004"/>
                    </a:ext>
                  </a:extLst>
                </a:gridCol>
                <a:gridCol w="1083175">
                  <a:extLst>
                    <a:ext uri="{9D8B030D-6E8A-4147-A177-3AD203B41FA5}">
                      <a16:colId xmlns:a16="http://schemas.microsoft.com/office/drawing/2014/main" val="20005"/>
                    </a:ext>
                  </a:extLst>
                </a:gridCol>
                <a:gridCol w="1083175">
                  <a:extLst>
                    <a:ext uri="{9D8B030D-6E8A-4147-A177-3AD203B41FA5}">
                      <a16:colId xmlns:a16="http://schemas.microsoft.com/office/drawing/2014/main" val="20006"/>
                    </a:ext>
                  </a:extLst>
                </a:gridCol>
              </a:tblGrid>
              <a:tr h="404925">
                <a:tc>
                  <a:txBody>
                    <a:bodyPr/>
                    <a:lstStyle/>
                    <a:p>
                      <a:pPr marL="0" lvl="0" indent="0" algn="l" rtl="0">
                        <a:spcBef>
                          <a:spcPts val="0"/>
                        </a:spcBef>
                        <a:spcAft>
                          <a:spcPts val="0"/>
                        </a:spcAft>
                        <a:buNone/>
                      </a:pPr>
                      <a:endParaRPr sz="1800" dirty="0">
                        <a:solidFill>
                          <a:schemeClr val="dk1"/>
                        </a:solidFill>
                        <a:latin typeface="Bebas Neue"/>
                        <a:ea typeface="Bebas Neue"/>
                        <a:cs typeface="Bebas Neue"/>
                        <a:sym typeface="Bebas Neue"/>
                      </a:endParaRPr>
                    </a:p>
                  </a:txBody>
                  <a:tcPr marL="91425" marR="91425" marT="68575" marB="68575" anchor="ctr">
                    <a:lnL w="9525" cap="flat" cmpd="sng">
                      <a:solidFill>
                        <a:schemeClr val="accent1">
                          <a:alpha val="0"/>
                        </a:schemeClr>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 sz="1500" dirty="0">
                          <a:solidFill>
                            <a:schemeClr val="dk1"/>
                          </a:solidFill>
                          <a:latin typeface="Black Han Sans"/>
                          <a:ea typeface="Black Han Sans"/>
                          <a:cs typeface="Black Han Sans"/>
                          <a:sym typeface="Black Han Sans"/>
                        </a:rPr>
                        <a:t>BMW</a:t>
                      </a:r>
                      <a:endParaRPr sz="1500" dirty="0">
                        <a:solidFill>
                          <a:schemeClr val="dk1"/>
                        </a:solidFill>
                        <a:latin typeface="Black Han Sans"/>
                        <a:ea typeface="Black Han Sans"/>
                        <a:cs typeface="Black Han Sans"/>
                        <a:sym typeface="Black Han Sans"/>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 sz="1500" dirty="0">
                          <a:solidFill>
                            <a:schemeClr val="dk1"/>
                          </a:solidFill>
                          <a:latin typeface="Black Han Sans"/>
                          <a:ea typeface="Black Han Sans"/>
                          <a:cs typeface="Black Han Sans"/>
                          <a:sym typeface="Black Han Sans"/>
                        </a:rPr>
                        <a:t>Audi</a:t>
                      </a:r>
                      <a:endParaRPr sz="1500" dirty="0">
                        <a:solidFill>
                          <a:schemeClr val="dk1"/>
                        </a:solidFill>
                        <a:latin typeface="Black Han Sans"/>
                        <a:ea typeface="Black Han Sans"/>
                        <a:cs typeface="Black Han Sans"/>
                        <a:sym typeface="Black Han Sans"/>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Clr>
                          <a:srgbClr val="000000"/>
                        </a:buClr>
                        <a:buSzPts val="1100"/>
                        <a:buFont typeface="Arial"/>
                        <a:buNone/>
                      </a:pPr>
                      <a:r>
                        <a:rPr lang="en" sz="1500" dirty="0">
                          <a:solidFill>
                            <a:schemeClr val="dk1"/>
                          </a:solidFill>
                          <a:latin typeface="Black Han Sans"/>
                          <a:ea typeface="Black Han Sans"/>
                          <a:cs typeface="Black Han Sans"/>
                          <a:sym typeface="Black Han Sans"/>
                        </a:rPr>
                        <a:t>Hyundai</a:t>
                      </a:r>
                      <a:endParaRPr sz="1500" dirty="0">
                        <a:solidFill>
                          <a:schemeClr val="dk1"/>
                        </a:solidFill>
                        <a:latin typeface="Black Han Sans"/>
                        <a:ea typeface="Black Han Sans"/>
                        <a:cs typeface="Black Han Sans"/>
                        <a:sym typeface="Black Han Sans"/>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 sz="1500" dirty="0">
                          <a:solidFill>
                            <a:schemeClr val="dk1"/>
                          </a:solidFill>
                          <a:latin typeface="Black Han Sans"/>
                          <a:ea typeface="Black Han Sans"/>
                          <a:cs typeface="Black Han Sans"/>
                          <a:sym typeface="Black Han Sans"/>
                        </a:rPr>
                        <a:t>Toyota</a:t>
                      </a:r>
                      <a:endParaRPr sz="1500" dirty="0">
                        <a:solidFill>
                          <a:schemeClr val="dk1"/>
                        </a:solidFill>
                        <a:latin typeface="Black Han Sans"/>
                        <a:ea typeface="Black Han Sans"/>
                        <a:cs typeface="Black Han Sans"/>
                        <a:sym typeface="Black Han Sans"/>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 sz="1500" dirty="0">
                          <a:solidFill>
                            <a:schemeClr val="dk1"/>
                          </a:solidFill>
                          <a:latin typeface="Black Han Sans"/>
                          <a:ea typeface="Black Han Sans"/>
                          <a:cs typeface="Black Han Sans"/>
                          <a:sym typeface="Black Han Sans"/>
                        </a:rPr>
                        <a:t>Tata</a:t>
                      </a:r>
                      <a:endParaRPr sz="1500" dirty="0">
                        <a:solidFill>
                          <a:schemeClr val="dk1"/>
                        </a:solidFill>
                        <a:latin typeface="Black Han Sans"/>
                        <a:ea typeface="Black Han Sans"/>
                        <a:cs typeface="Black Han Sans"/>
                        <a:sym typeface="Black Han Sans"/>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 sz="1500" dirty="0">
                          <a:solidFill>
                            <a:schemeClr val="dk1"/>
                          </a:solidFill>
                          <a:latin typeface="Black Han Sans"/>
                          <a:ea typeface="Black Han Sans"/>
                          <a:cs typeface="Black Han Sans"/>
                          <a:sym typeface="Black Han Sans"/>
                        </a:rPr>
                        <a:t>Porsche</a:t>
                      </a:r>
                      <a:endParaRPr sz="1500" dirty="0">
                        <a:solidFill>
                          <a:schemeClr val="dk1"/>
                        </a:solidFill>
                        <a:latin typeface="Black Han Sans"/>
                        <a:ea typeface="Black Han Sans"/>
                        <a:cs typeface="Black Han Sans"/>
                        <a:sym typeface="Black Han Sans"/>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6"/>
                    </a:solidFill>
                  </a:tcPr>
                </a:tc>
                <a:extLst>
                  <a:ext uri="{0D108BD9-81ED-4DB2-BD59-A6C34878D82A}">
                    <a16:rowId xmlns:a16="http://schemas.microsoft.com/office/drawing/2014/main" val="10000"/>
                  </a:ext>
                </a:extLst>
              </a:tr>
              <a:tr h="410925">
                <a:tc>
                  <a:txBody>
                    <a:bodyPr/>
                    <a:lstStyle/>
                    <a:p>
                      <a:pPr marL="0" lvl="0" indent="0" algn="l" rtl="0">
                        <a:spcBef>
                          <a:spcPts val="0"/>
                        </a:spcBef>
                        <a:spcAft>
                          <a:spcPts val="0"/>
                        </a:spcAft>
                        <a:buNone/>
                      </a:pPr>
                      <a:r>
                        <a:rPr lang="en-US" sz="1500" dirty="0">
                          <a:solidFill>
                            <a:schemeClr val="accent1"/>
                          </a:solidFill>
                          <a:latin typeface="Black Han Sans"/>
                          <a:ea typeface="Black Han Sans"/>
                          <a:cs typeface="Black Han Sans"/>
                          <a:sym typeface="Black Han Sans"/>
                        </a:rPr>
                        <a:t>Sedan</a:t>
                      </a:r>
                      <a:endParaRPr sz="1500" dirty="0">
                        <a:solidFill>
                          <a:schemeClr val="accent1"/>
                        </a:solidFill>
                        <a:latin typeface="Black Han Sans"/>
                        <a:ea typeface="Black Han Sans"/>
                        <a:cs typeface="Black Han Sans"/>
                        <a:sym typeface="Black Han Sans"/>
                      </a:endParaRPr>
                    </a:p>
                  </a:txBody>
                  <a:tcPr marL="91425" marR="91425" marT="0" marB="0" anchor="ctr">
                    <a:lnL w="9525" cap="flat" cmpd="sng">
                      <a:solidFill>
                        <a:schemeClr val="accent1">
                          <a:alpha val="0"/>
                        </a:schemeClr>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 sz="1100">
                          <a:solidFill>
                            <a:schemeClr val="dk1"/>
                          </a:solidFill>
                          <a:latin typeface="Open Sans"/>
                          <a:ea typeface="Open Sans"/>
                          <a:cs typeface="Open Sans"/>
                          <a:sym typeface="Open Sans"/>
                        </a:rPr>
                        <a:t>500</a:t>
                      </a:r>
                      <a:endParaRPr sz="1100">
                        <a:solidFill>
                          <a:schemeClr val="dk1"/>
                        </a:solidFill>
                        <a:latin typeface="Open Sans"/>
                        <a:ea typeface="Open Sans"/>
                        <a:cs typeface="Open Sans"/>
                        <a:sym typeface="Open Sans"/>
                      </a:endParaRPr>
                    </a:p>
                  </a:txBody>
                  <a:tcPr marL="0" marR="0"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 sz="1100">
                          <a:solidFill>
                            <a:schemeClr val="dk1"/>
                          </a:solidFill>
                          <a:latin typeface="Open Sans"/>
                          <a:ea typeface="Open Sans"/>
                          <a:cs typeface="Open Sans"/>
                          <a:sym typeface="Open Sans"/>
                        </a:rPr>
                        <a:t>300</a:t>
                      </a:r>
                      <a:endParaRPr sz="1100">
                        <a:solidFill>
                          <a:schemeClr val="dk1"/>
                        </a:solidFill>
                        <a:latin typeface="Open Sans"/>
                        <a:ea typeface="Open Sans"/>
                        <a:cs typeface="Open Sans"/>
                        <a:sym typeface="Open Sans"/>
                      </a:endParaRPr>
                    </a:p>
                  </a:txBody>
                  <a:tcPr marL="0" marR="0"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 sz="1100">
                          <a:solidFill>
                            <a:schemeClr val="dk1"/>
                          </a:solidFill>
                          <a:latin typeface="Open Sans"/>
                          <a:ea typeface="Open Sans"/>
                          <a:cs typeface="Open Sans"/>
                          <a:sym typeface="Open Sans"/>
                        </a:rPr>
                        <a:t>265</a:t>
                      </a:r>
                      <a:endParaRPr sz="1100">
                        <a:solidFill>
                          <a:schemeClr val="dk1"/>
                        </a:solidFill>
                        <a:latin typeface="Open Sans"/>
                        <a:ea typeface="Open Sans"/>
                        <a:cs typeface="Open Sans"/>
                        <a:sym typeface="Open Sans"/>
                      </a:endParaRPr>
                    </a:p>
                  </a:txBody>
                  <a:tcPr marL="0" marR="0"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 sz="1100">
                          <a:solidFill>
                            <a:schemeClr val="dk1"/>
                          </a:solidFill>
                          <a:latin typeface="Open Sans"/>
                          <a:ea typeface="Open Sans"/>
                          <a:cs typeface="Open Sans"/>
                          <a:sym typeface="Open Sans"/>
                        </a:rPr>
                        <a:t>165</a:t>
                      </a:r>
                      <a:endParaRPr sz="1100">
                        <a:solidFill>
                          <a:schemeClr val="dk1"/>
                        </a:solidFill>
                        <a:latin typeface="Open Sans"/>
                        <a:ea typeface="Open Sans"/>
                        <a:cs typeface="Open Sans"/>
                        <a:sym typeface="Open Sans"/>
                      </a:endParaRPr>
                    </a:p>
                  </a:txBody>
                  <a:tcPr marL="0" marR="0"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 sz="1100">
                          <a:solidFill>
                            <a:schemeClr val="dk1"/>
                          </a:solidFill>
                          <a:latin typeface="Open Sans"/>
                          <a:ea typeface="Open Sans"/>
                          <a:cs typeface="Open Sans"/>
                          <a:sym typeface="Open Sans"/>
                        </a:rPr>
                        <a:t>450</a:t>
                      </a:r>
                      <a:endParaRPr sz="1100">
                        <a:solidFill>
                          <a:schemeClr val="dk1"/>
                        </a:solidFill>
                        <a:latin typeface="Open Sans"/>
                        <a:ea typeface="Open Sans"/>
                        <a:cs typeface="Open Sans"/>
                        <a:sym typeface="Open Sans"/>
                      </a:endParaRPr>
                    </a:p>
                  </a:txBody>
                  <a:tcPr marL="0" marR="0"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 sz="1100">
                          <a:solidFill>
                            <a:schemeClr val="dk1"/>
                          </a:solidFill>
                          <a:latin typeface="Open Sans"/>
                          <a:ea typeface="Open Sans"/>
                          <a:cs typeface="Open Sans"/>
                          <a:sym typeface="Open Sans"/>
                        </a:rPr>
                        <a:t>765</a:t>
                      </a:r>
                      <a:endParaRPr sz="1100">
                        <a:solidFill>
                          <a:schemeClr val="dk1"/>
                        </a:solidFill>
                        <a:latin typeface="Open Sans"/>
                        <a:ea typeface="Open Sans"/>
                        <a:cs typeface="Open Sans"/>
                        <a:sym typeface="Open Sans"/>
                      </a:endParaRPr>
                    </a:p>
                  </a:txBody>
                  <a:tcPr marL="0" marR="0" marT="0" marB="0" anchor="ctr">
                    <a:lnL w="9525" cap="flat" cmpd="sng">
                      <a:solidFill>
                        <a:schemeClr val="accent1"/>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6"/>
                    </a:solidFill>
                  </a:tcPr>
                </a:tc>
                <a:extLst>
                  <a:ext uri="{0D108BD9-81ED-4DB2-BD59-A6C34878D82A}">
                    <a16:rowId xmlns:a16="http://schemas.microsoft.com/office/drawing/2014/main" val="10001"/>
                  </a:ext>
                </a:extLst>
              </a:tr>
              <a:tr h="410925">
                <a:tc>
                  <a:txBody>
                    <a:bodyPr/>
                    <a:lstStyle/>
                    <a:p>
                      <a:pPr marL="0" lvl="0" indent="0" algn="l" rtl="0">
                        <a:spcBef>
                          <a:spcPts val="0"/>
                        </a:spcBef>
                        <a:spcAft>
                          <a:spcPts val="0"/>
                        </a:spcAft>
                        <a:buNone/>
                      </a:pPr>
                      <a:r>
                        <a:rPr lang="en-US" sz="1200" dirty="0">
                          <a:solidFill>
                            <a:schemeClr val="accent1"/>
                          </a:solidFill>
                          <a:latin typeface="Black Han Sans"/>
                          <a:ea typeface="Black Han Sans"/>
                          <a:cs typeface="Black Han Sans"/>
                          <a:sym typeface="Black Han Sans"/>
                        </a:rPr>
                        <a:t>Hatchback</a:t>
                      </a:r>
                      <a:endParaRPr sz="1200" dirty="0">
                        <a:solidFill>
                          <a:schemeClr val="accent1"/>
                        </a:solidFill>
                        <a:latin typeface="Black Han Sans"/>
                        <a:ea typeface="Black Han Sans"/>
                        <a:cs typeface="Black Han Sans"/>
                        <a:sym typeface="Black Han Sans"/>
                      </a:endParaRPr>
                    </a:p>
                  </a:txBody>
                  <a:tcPr marL="91425" marR="91425" marT="0" marB="0" anchor="ctr">
                    <a:lnL w="9525" cap="flat" cmpd="sng">
                      <a:solidFill>
                        <a:schemeClr val="accent1">
                          <a:alpha val="0"/>
                        </a:schemeClr>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 sz="1100">
                          <a:solidFill>
                            <a:schemeClr val="dk1"/>
                          </a:solidFill>
                          <a:latin typeface="Open Sans"/>
                          <a:ea typeface="Open Sans"/>
                          <a:cs typeface="Open Sans"/>
                          <a:sym typeface="Open Sans"/>
                        </a:rPr>
                        <a:t>125</a:t>
                      </a:r>
                      <a:endParaRPr sz="1100">
                        <a:solidFill>
                          <a:schemeClr val="dk1"/>
                        </a:solidFill>
                        <a:latin typeface="Open Sans"/>
                        <a:ea typeface="Open Sans"/>
                        <a:cs typeface="Open Sans"/>
                        <a:sym typeface="Open Sans"/>
                      </a:endParaRPr>
                    </a:p>
                  </a:txBody>
                  <a:tcPr marL="0" marR="0"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 sz="1100">
                          <a:solidFill>
                            <a:schemeClr val="dk1"/>
                          </a:solidFill>
                          <a:latin typeface="Open Sans"/>
                          <a:ea typeface="Open Sans"/>
                          <a:cs typeface="Open Sans"/>
                          <a:sym typeface="Open Sans"/>
                        </a:rPr>
                        <a:t>450</a:t>
                      </a:r>
                      <a:endParaRPr sz="1100">
                        <a:solidFill>
                          <a:schemeClr val="dk1"/>
                        </a:solidFill>
                        <a:latin typeface="Open Sans"/>
                        <a:ea typeface="Open Sans"/>
                        <a:cs typeface="Open Sans"/>
                        <a:sym typeface="Open Sans"/>
                      </a:endParaRPr>
                    </a:p>
                  </a:txBody>
                  <a:tcPr marL="0" marR="0"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 sz="1100">
                          <a:solidFill>
                            <a:schemeClr val="dk1"/>
                          </a:solidFill>
                          <a:latin typeface="Open Sans"/>
                          <a:ea typeface="Open Sans"/>
                          <a:cs typeface="Open Sans"/>
                          <a:sym typeface="Open Sans"/>
                        </a:rPr>
                        <a:t>765</a:t>
                      </a:r>
                      <a:endParaRPr sz="1100">
                        <a:solidFill>
                          <a:schemeClr val="dk1"/>
                        </a:solidFill>
                        <a:latin typeface="Open Sans"/>
                        <a:ea typeface="Open Sans"/>
                        <a:cs typeface="Open Sans"/>
                        <a:sym typeface="Open Sans"/>
                      </a:endParaRPr>
                    </a:p>
                  </a:txBody>
                  <a:tcPr marL="0" marR="0"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 sz="1100">
                          <a:solidFill>
                            <a:schemeClr val="dk1"/>
                          </a:solidFill>
                          <a:latin typeface="Open Sans"/>
                          <a:ea typeface="Open Sans"/>
                          <a:cs typeface="Open Sans"/>
                          <a:sym typeface="Open Sans"/>
                        </a:rPr>
                        <a:t>500</a:t>
                      </a:r>
                      <a:endParaRPr sz="1100">
                        <a:solidFill>
                          <a:schemeClr val="dk1"/>
                        </a:solidFill>
                        <a:latin typeface="Open Sans"/>
                        <a:ea typeface="Open Sans"/>
                        <a:cs typeface="Open Sans"/>
                        <a:sym typeface="Open Sans"/>
                      </a:endParaRPr>
                    </a:p>
                  </a:txBody>
                  <a:tcPr marL="0" marR="0"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 sz="1100" dirty="0">
                          <a:solidFill>
                            <a:schemeClr val="dk1"/>
                          </a:solidFill>
                          <a:latin typeface="Open Sans"/>
                          <a:ea typeface="Open Sans"/>
                          <a:cs typeface="Open Sans"/>
                          <a:sym typeface="Open Sans"/>
                        </a:rPr>
                        <a:t>335</a:t>
                      </a:r>
                      <a:endParaRPr sz="1100" b="1" dirty="0">
                        <a:solidFill>
                          <a:schemeClr val="dk1"/>
                        </a:solidFill>
                        <a:latin typeface="Open Sans"/>
                        <a:ea typeface="Open Sans"/>
                        <a:cs typeface="Open Sans"/>
                        <a:sym typeface="Open Sans"/>
                      </a:endParaRPr>
                    </a:p>
                  </a:txBody>
                  <a:tcPr marL="0" marR="0"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 sz="1100">
                          <a:solidFill>
                            <a:schemeClr val="dk1"/>
                          </a:solidFill>
                          <a:latin typeface="Open Sans"/>
                          <a:ea typeface="Open Sans"/>
                          <a:cs typeface="Open Sans"/>
                          <a:sym typeface="Open Sans"/>
                        </a:rPr>
                        <a:t>335</a:t>
                      </a:r>
                      <a:endParaRPr sz="1100">
                        <a:solidFill>
                          <a:schemeClr val="dk1"/>
                        </a:solidFill>
                        <a:latin typeface="Open Sans"/>
                        <a:ea typeface="Open Sans"/>
                        <a:cs typeface="Open Sans"/>
                        <a:sym typeface="Open Sans"/>
                      </a:endParaRPr>
                    </a:p>
                  </a:txBody>
                  <a:tcPr marL="0" marR="0" marT="0" marB="0" anchor="ctr">
                    <a:lnL w="9525" cap="flat" cmpd="sng">
                      <a:solidFill>
                        <a:schemeClr val="accent1"/>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6"/>
                    </a:solidFill>
                  </a:tcPr>
                </a:tc>
                <a:extLst>
                  <a:ext uri="{0D108BD9-81ED-4DB2-BD59-A6C34878D82A}">
                    <a16:rowId xmlns:a16="http://schemas.microsoft.com/office/drawing/2014/main" val="10002"/>
                  </a:ext>
                </a:extLst>
              </a:tr>
              <a:tr h="410925">
                <a:tc>
                  <a:txBody>
                    <a:bodyPr/>
                    <a:lstStyle/>
                    <a:p>
                      <a:pPr marL="0" lvl="0" indent="0" algn="l" rtl="0">
                        <a:spcBef>
                          <a:spcPts val="0"/>
                        </a:spcBef>
                        <a:spcAft>
                          <a:spcPts val="0"/>
                        </a:spcAft>
                        <a:buNone/>
                      </a:pPr>
                      <a:r>
                        <a:rPr lang="en" sz="1500" dirty="0">
                          <a:solidFill>
                            <a:schemeClr val="accent1"/>
                          </a:solidFill>
                          <a:latin typeface="Black Han Sans"/>
                          <a:ea typeface="Black Han Sans"/>
                          <a:cs typeface="Black Han Sans"/>
                          <a:sym typeface="Black Han Sans"/>
                        </a:rPr>
                        <a:t>SUV</a:t>
                      </a:r>
                      <a:endParaRPr sz="1500" dirty="0">
                        <a:solidFill>
                          <a:schemeClr val="accent1"/>
                        </a:solidFill>
                        <a:latin typeface="Black Han Sans"/>
                        <a:ea typeface="Black Han Sans"/>
                        <a:cs typeface="Black Han Sans"/>
                        <a:sym typeface="Black Han Sans"/>
                      </a:endParaRPr>
                    </a:p>
                  </a:txBody>
                  <a:tcPr marL="91425" marR="91425" marT="0" marB="0" anchor="ctr">
                    <a:lnL w="9525" cap="flat" cmpd="sng">
                      <a:solidFill>
                        <a:schemeClr val="accent1">
                          <a:alpha val="0"/>
                        </a:schemeClr>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 sz="1100">
                          <a:solidFill>
                            <a:schemeClr val="dk1"/>
                          </a:solidFill>
                          <a:latin typeface="Open Sans"/>
                          <a:ea typeface="Open Sans"/>
                          <a:cs typeface="Open Sans"/>
                          <a:sym typeface="Open Sans"/>
                        </a:rPr>
                        <a:t>165</a:t>
                      </a:r>
                      <a:endParaRPr sz="1100">
                        <a:solidFill>
                          <a:schemeClr val="dk1"/>
                        </a:solidFill>
                        <a:latin typeface="Open Sans"/>
                        <a:ea typeface="Open Sans"/>
                        <a:cs typeface="Open Sans"/>
                        <a:sym typeface="Open Sans"/>
                      </a:endParaRPr>
                    </a:p>
                  </a:txBody>
                  <a:tcPr marL="0" marR="0"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 sz="1100">
                          <a:solidFill>
                            <a:schemeClr val="dk1"/>
                          </a:solidFill>
                          <a:latin typeface="Open Sans"/>
                          <a:ea typeface="Open Sans"/>
                          <a:cs typeface="Open Sans"/>
                          <a:sym typeface="Open Sans"/>
                        </a:rPr>
                        <a:t>900</a:t>
                      </a:r>
                      <a:endParaRPr sz="1100">
                        <a:solidFill>
                          <a:schemeClr val="dk1"/>
                        </a:solidFill>
                        <a:latin typeface="Open Sans"/>
                        <a:ea typeface="Open Sans"/>
                        <a:cs typeface="Open Sans"/>
                        <a:sym typeface="Open Sans"/>
                      </a:endParaRPr>
                    </a:p>
                  </a:txBody>
                  <a:tcPr marL="0" marR="0"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 sz="1100">
                          <a:solidFill>
                            <a:schemeClr val="dk1"/>
                          </a:solidFill>
                          <a:latin typeface="Open Sans"/>
                          <a:ea typeface="Open Sans"/>
                          <a:cs typeface="Open Sans"/>
                          <a:sym typeface="Open Sans"/>
                        </a:rPr>
                        <a:t>500</a:t>
                      </a:r>
                      <a:endParaRPr sz="1100">
                        <a:solidFill>
                          <a:schemeClr val="dk1"/>
                        </a:solidFill>
                        <a:latin typeface="Open Sans"/>
                        <a:ea typeface="Open Sans"/>
                        <a:cs typeface="Open Sans"/>
                        <a:sym typeface="Open Sans"/>
                      </a:endParaRPr>
                    </a:p>
                  </a:txBody>
                  <a:tcPr marL="0" marR="0"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 sz="1100">
                          <a:solidFill>
                            <a:schemeClr val="dk1"/>
                          </a:solidFill>
                          <a:latin typeface="Open Sans"/>
                          <a:ea typeface="Open Sans"/>
                          <a:cs typeface="Open Sans"/>
                          <a:sym typeface="Open Sans"/>
                        </a:rPr>
                        <a:t>450</a:t>
                      </a:r>
                      <a:endParaRPr sz="1100">
                        <a:solidFill>
                          <a:schemeClr val="dk1"/>
                        </a:solidFill>
                        <a:latin typeface="Open Sans"/>
                        <a:ea typeface="Open Sans"/>
                        <a:cs typeface="Open Sans"/>
                        <a:sym typeface="Open Sans"/>
                      </a:endParaRPr>
                    </a:p>
                  </a:txBody>
                  <a:tcPr marL="0" marR="0"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 sz="1100">
                          <a:solidFill>
                            <a:schemeClr val="dk1"/>
                          </a:solidFill>
                          <a:latin typeface="Open Sans"/>
                          <a:ea typeface="Open Sans"/>
                          <a:cs typeface="Open Sans"/>
                          <a:sym typeface="Open Sans"/>
                        </a:rPr>
                        <a:t>165</a:t>
                      </a:r>
                      <a:endParaRPr sz="1100">
                        <a:solidFill>
                          <a:schemeClr val="dk1"/>
                        </a:solidFill>
                        <a:latin typeface="Open Sans"/>
                        <a:ea typeface="Open Sans"/>
                        <a:cs typeface="Open Sans"/>
                        <a:sym typeface="Open Sans"/>
                      </a:endParaRPr>
                    </a:p>
                  </a:txBody>
                  <a:tcPr marL="0" marR="0"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 sz="1100">
                          <a:solidFill>
                            <a:schemeClr val="dk1"/>
                          </a:solidFill>
                          <a:latin typeface="Open Sans"/>
                          <a:ea typeface="Open Sans"/>
                          <a:cs typeface="Open Sans"/>
                          <a:sym typeface="Open Sans"/>
                        </a:rPr>
                        <a:t>165</a:t>
                      </a:r>
                      <a:endParaRPr sz="1100">
                        <a:solidFill>
                          <a:schemeClr val="dk1"/>
                        </a:solidFill>
                        <a:latin typeface="Open Sans"/>
                        <a:ea typeface="Open Sans"/>
                        <a:cs typeface="Open Sans"/>
                        <a:sym typeface="Open Sans"/>
                      </a:endParaRPr>
                    </a:p>
                  </a:txBody>
                  <a:tcPr marL="0" marR="0" marT="0" marB="0" anchor="ctr">
                    <a:lnL w="9525" cap="flat" cmpd="sng">
                      <a:solidFill>
                        <a:schemeClr val="accent1"/>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6"/>
                    </a:solidFill>
                  </a:tcPr>
                </a:tc>
                <a:extLst>
                  <a:ext uri="{0D108BD9-81ED-4DB2-BD59-A6C34878D82A}">
                    <a16:rowId xmlns:a16="http://schemas.microsoft.com/office/drawing/2014/main" val="10003"/>
                  </a:ext>
                </a:extLst>
              </a:tr>
              <a:tr h="410925">
                <a:tc>
                  <a:txBody>
                    <a:bodyPr/>
                    <a:lstStyle/>
                    <a:p>
                      <a:pPr marL="0" lvl="0" indent="0" algn="l" rtl="0">
                        <a:spcBef>
                          <a:spcPts val="0"/>
                        </a:spcBef>
                        <a:spcAft>
                          <a:spcPts val="0"/>
                        </a:spcAft>
                        <a:buNone/>
                      </a:pPr>
                      <a:r>
                        <a:rPr lang="en" sz="1500" dirty="0">
                          <a:solidFill>
                            <a:schemeClr val="accent1"/>
                          </a:solidFill>
                          <a:latin typeface="Black Han Sans"/>
                          <a:ea typeface="Black Han Sans"/>
                          <a:cs typeface="Black Han Sans"/>
                          <a:sym typeface="Black Han Sans"/>
                        </a:rPr>
                        <a:t>Venus</a:t>
                      </a:r>
                      <a:endParaRPr sz="1500" dirty="0">
                        <a:solidFill>
                          <a:schemeClr val="accent1"/>
                        </a:solidFill>
                        <a:latin typeface="Black Han Sans"/>
                        <a:ea typeface="Black Han Sans"/>
                        <a:cs typeface="Black Han Sans"/>
                        <a:sym typeface="Black Han Sans"/>
                      </a:endParaRPr>
                    </a:p>
                  </a:txBody>
                  <a:tcPr marL="91425" marR="91425" marT="0" marB="0" anchor="ctr">
                    <a:lnL w="9525" cap="flat" cmpd="sng">
                      <a:solidFill>
                        <a:schemeClr val="accent1">
                          <a:alpha val="0"/>
                        </a:schemeClr>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 sz="1100">
                          <a:solidFill>
                            <a:schemeClr val="dk1"/>
                          </a:solidFill>
                          <a:latin typeface="Open Sans"/>
                          <a:ea typeface="Open Sans"/>
                          <a:cs typeface="Open Sans"/>
                          <a:sym typeface="Open Sans"/>
                        </a:rPr>
                        <a:t>200</a:t>
                      </a:r>
                      <a:endParaRPr sz="1100">
                        <a:solidFill>
                          <a:schemeClr val="dk1"/>
                        </a:solidFill>
                        <a:latin typeface="Open Sans"/>
                        <a:ea typeface="Open Sans"/>
                        <a:cs typeface="Open Sans"/>
                        <a:sym typeface="Open Sans"/>
                      </a:endParaRPr>
                    </a:p>
                  </a:txBody>
                  <a:tcPr marL="0" marR="0"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 sz="1100">
                          <a:solidFill>
                            <a:schemeClr val="dk1"/>
                          </a:solidFill>
                          <a:latin typeface="Open Sans"/>
                          <a:ea typeface="Open Sans"/>
                          <a:cs typeface="Open Sans"/>
                          <a:sym typeface="Open Sans"/>
                        </a:rPr>
                        <a:t>125</a:t>
                      </a:r>
                      <a:endParaRPr sz="1100">
                        <a:solidFill>
                          <a:schemeClr val="dk1"/>
                        </a:solidFill>
                        <a:latin typeface="Open Sans"/>
                        <a:ea typeface="Open Sans"/>
                        <a:cs typeface="Open Sans"/>
                        <a:sym typeface="Open Sans"/>
                      </a:endParaRPr>
                    </a:p>
                  </a:txBody>
                  <a:tcPr marL="0" marR="0"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 sz="1100">
                          <a:solidFill>
                            <a:schemeClr val="dk1"/>
                          </a:solidFill>
                          <a:latin typeface="Open Sans"/>
                          <a:ea typeface="Open Sans"/>
                          <a:cs typeface="Open Sans"/>
                          <a:sym typeface="Open Sans"/>
                        </a:rPr>
                        <a:t>165</a:t>
                      </a:r>
                      <a:endParaRPr sz="1100">
                        <a:solidFill>
                          <a:schemeClr val="dk1"/>
                        </a:solidFill>
                        <a:latin typeface="Open Sans"/>
                        <a:ea typeface="Open Sans"/>
                        <a:cs typeface="Open Sans"/>
                        <a:sym typeface="Open Sans"/>
                      </a:endParaRPr>
                    </a:p>
                  </a:txBody>
                  <a:tcPr marL="0" marR="0"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 sz="1100">
                          <a:solidFill>
                            <a:schemeClr val="dk1"/>
                          </a:solidFill>
                          <a:latin typeface="Open Sans"/>
                          <a:ea typeface="Open Sans"/>
                          <a:cs typeface="Open Sans"/>
                          <a:sym typeface="Open Sans"/>
                        </a:rPr>
                        <a:t>600</a:t>
                      </a:r>
                      <a:endParaRPr sz="1100">
                        <a:solidFill>
                          <a:schemeClr val="dk1"/>
                        </a:solidFill>
                        <a:latin typeface="Open Sans"/>
                        <a:ea typeface="Open Sans"/>
                        <a:cs typeface="Open Sans"/>
                        <a:sym typeface="Open Sans"/>
                      </a:endParaRPr>
                    </a:p>
                  </a:txBody>
                  <a:tcPr marL="0" marR="0"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 sz="1100">
                          <a:solidFill>
                            <a:schemeClr val="dk1"/>
                          </a:solidFill>
                          <a:latin typeface="Open Sans"/>
                          <a:ea typeface="Open Sans"/>
                          <a:cs typeface="Open Sans"/>
                          <a:sym typeface="Open Sans"/>
                        </a:rPr>
                        <a:t>300</a:t>
                      </a:r>
                      <a:endParaRPr sz="1100">
                        <a:solidFill>
                          <a:schemeClr val="dk1"/>
                        </a:solidFill>
                        <a:latin typeface="Open Sans"/>
                        <a:ea typeface="Open Sans"/>
                        <a:cs typeface="Open Sans"/>
                        <a:sym typeface="Open Sans"/>
                      </a:endParaRPr>
                    </a:p>
                  </a:txBody>
                  <a:tcPr marL="0" marR="0"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 sz="1100">
                          <a:solidFill>
                            <a:schemeClr val="dk1"/>
                          </a:solidFill>
                          <a:latin typeface="Open Sans"/>
                          <a:ea typeface="Open Sans"/>
                          <a:cs typeface="Open Sans"/>
                          <a:sym typeface="Open Sans"/>
                        </a:rPr>
                        <a:t>500</a:t>
                      </a:r>
                      <a:endParaRPr sz="1100">
                        <a:solidFill>
                          <a:schemeClr val="dk1"/>
                        </a:solidFill>
                        <a:latin typeface="Open Sans"/>
                        <a:ea typeface="Open Sans"/>
                        <a:cs typeface="Open Sans"/>
                        <a:sym typeface="Open Sans"/>
                      </a:endParaRPr>
                    </a:p>
                  </a:txBody>
                  <a:tcPr marL="0" marR="0" marT="0" marB="0" anchor="ctr">
                    <a:lnL w="9525" cap="flat" cmpd="sng">
                      <a:solidFill>
                        <a:schemeClr val="accent1"/>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6"/>
                    </a:solidFill>
                  </a:tcPr>
                </a:tc>
                <a:extLst>
                  <a:ext uri="{0D108BD9-81ED-4DB2-BD59-A6C34878D82A}">
                    <a16:rowId xmlns:a16="http://schemas.microsoft.com/office/drawing/2014/main" val="10004"/>
                  </a:ext>
                </a:extLst>
              </a:tr>
              <a:tr h="410925">
                <a:tc>
                  <a:txBody>
                    <a:bodyPr/>
                    <a:lstStyle/>
                    <a:p>
                      <a:pPr marL="0" lvl="0" indent="0" algn="l" rtl="0">
                        <a:spcBef>
                          <a:spcPts val="0"/>
                        </a:spcBef>
                        <a:spcAft>
                          <a:spcPts val="0"/>
                        </a:spcAft>
                        <a:buNone/>
                      </a:pPr>
                      <a:r>
                        <a:rPr lang="en" sz="1500" dirty="0">
                          <a:solidFill>
                            <a:schemeClr val="accent1"/>
                          </a:solidFill>
                          <a:latin typeface="Black Han Sans"/>
                          <a:ea typeface="Black Han Sans"/>
                          <a:cs typeface="Black Han Sans"/>
                          <a:sym typeface="Black Han Sans"/>
                        </a:rPr>
                        <a:t>Compact</a:t>
                      </a:r>
                      <a:endParaRPr sz="1500" dirty="0">
                        <a:solidFill>
                          <a:schemeClr val="accent1"/>
                        </a:solidFill>
                        <a:latin typeface="Black Han Sans"/>
                        <a:ea typeface="Black Han Sans"/>
                        <a:cs typeface="Black Han Sans"/>
                        <a:sym typeface="Black Han Sans"/>
                      </a:endParaRPr>
                    </a:p>
                  </a:txBody>
                  <a:tcPr marL="91425" marR="91425" marT="0" marB="0" anchor="ctr">
                    <a:lnL w="9525" cap="flat" cmpd="sng">
                      <a:solidFill>
                        <a:schemeClr val="accent1">
                          <a:alpha val="0"/>
                        </a:schemeClr>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 sz="1100">
                          <a:solidFill>
                            <a:schemeClr val="dk1"/>
                          </a:solidFill>
                          <a:latin typeface="Open Sans"/>
                          <a:ea typeface="Open Sans"/>
                          <a:cs typeface="Open Sans"/>
                          <a:sym typeface="Open Sans"/>
                        </a:rPr>
                        <a:t>500</a:t>
                      </a:r>
                      <a:endParaRPr sz="1100">
                        <a:solidFill>
                          <a:schemeClr val="dk1"/>
                        </a:solidFill>
                        <a:latin typeface="Open Sans"/>
                        <a:ea typeface="Open Sans"/>
                        <a:cs typeface="Open Sans"/>
                        <a:sym typeface="Open Sans"/>
                      </a:endParaRPr>
                    </a:p>
                  </a:txBody>
                  <a:tcPr marL="0" marR="0"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 sz="1100">
                          <a:solidFill>
                            <a:schemeClr val="dk1"/>
                          </a:solidFill>
                          <a:latin typeface="Open Sans"/>
                          <a:ea typeface="Open Sans"/>
                          <a:cs typeface="Open Sans"/>
                          <a:sym typeface="Open Sans"/>
                        </a:rPr>
                        <a:t>335</a:t>
                      </a:r>
                      <a:endParaRPr sz="1100">
                        <a:solidFill>
                          <a:schemeClr val="dk1"/>
                        </a:solidFill>
                        <a:latin typeface="Open Sans"/>
                        <a:ea typeface="Open Sans"/>
                        <a:cs typeface="Open Sans"/>
                        <a:sym typeface="Open Sans"/>
                      </a:endParaRPr>
                    </a:p>
                  </a:txBody>
                  <a:tcPr marL="0" marR="0"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 sz="1100" dirty="0">
                          <a:solidFill>
                            <a:schemeClr val="dk1"/>
                          </a:solidFill>
                          <a:latin typeface="Open Sans"/>
                          <a:ea typeface="Open Sans"/>
                          <a:cs typeface="Open Sans"/>
                          <a:sym typeface="Open Sans"/>
                        </a:rPr>
                        <a:t>450</a:t>
                      </a:r>
                      <a:endParaRPr sz="1100" dirty="0">
                        <a:solidFill>
                          <a:schemeClr val="dk1"/>
                        </a:solidFill>
                        <a:latin typeface="Open Sans"/>
                        <a:ea typeface="Open Sans"/>
                        <a:cs typeface="Open Sans"/>
                        <a:sym typeface="Open Sans"/>
                      </a:endParaRPr>
                    </a:p>
                  </a:txBody>
                  <a:tcPr marL="0" marR="0"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 sz="1100">
                          <a:solidFill>
                            <a:schemeClr val="dk1"/>
                          </a:solidFill>
                          <a:latin typeface="Open Sans"/>
                          <a:ea typeface="Open Sans"/>
                          <a:cs typeface="Open Sans"/>
                          <a:sym typeface="Open Sans"/>
                        </a:rPr>
                        <a:t>500</a:t>
                      </a:r>
                      <a:endParaRPr sz="1100">
                        <a:solidFill>
                          <a:schemeClr val="dk1"/>
                        </a:solidFill>
                        <a:latin typeface="Open Sans"/>
                        <a:ea typeface="Open Sans"/>
                        <a:cs typeface="Open Sans"/>
                        <a:sym typeface="Open Sans"/>
                      </a:endParaRPr>
                    </a:p>
                  </a:txBody>
                  <a:tcPr marL="0" marR="0"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 sz="1100">
                          <a:solidFill>
                            <a:schemeClr val="dk1"/>
                          </a:solidFill>
                          <a:latin typeface="Open Sans"/>
                          <a:ea typeface="Open Sans"/>
                          <a:cs typeface="Open Sans"/>
                          <a:sym typeface="Open Sans"/>
                        </a:rPr>
                        <a:t>500</a:t>
                      </a:r>
                      <a:endParaRPr sz="1100">
                        <a:solidFill>
                          <a:schemeClr val="dk1"/>
                        </a:solidFill>
                        <a:latin typeface="Open Sans"/>
                        <a:ea typeface="Open Sans"/>
                        <a:cs typeface="Open Sans"/>
                        <a:sym typeface="Open Sans"/>
                      </a:endParaRPr>
                    </a:p>
                  </a:txBody>
                  <a:tcPr marL="0" marR="0"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 sz="1100">
                          <a:solidFill>
                            <a:schemeClr val="dk1"/>
                          </a:solidFill>
                          <a:latin typeface="Open Sans"/>
                          <a:ea typeface="Open Sans"/>
                          <a:cs typeface="Open Sans"/>
                          <a:sym typeface="Open Sans"/>
                        </a:rPr>
                        <a:t>265</a:t>
                      </a:r>
                      <a:endParaRPr sz="1100">
                        <a:solidFill>
                          <a:schemeClr val="dk1"/>
                        </a:solidFill>
                        <a:latin typeface="Open Sans"/>
                        <a:ea typeface="Open Sans"/>
                        <a:cs typeface="Open Sans"/>
                        <a:sym typeface="Open Sans"/>
                      </a:endParaRPr>
                    </a:p>
                  </a:txBody>
                  <a:tcPr marL="0" marR="0" marT="0" marB="0" anchor="ctr">
                    <a:lnL w="9525" cap="flat" cmpd="sng">
                      <a:solidFill>
                        <a:schemeClr val="accent1"/>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6"/>
                    </a:solidFill>
                  </a:tcPr>
                </a:tc>
                <a:extLst>
                  <a:ext uri="{0D108BD9-81ED-4DB2-BD59-A6C34878D82A}">
                    <a16:rowId xmlns:a16="http://schemas.microsoft.com/office/drawing/2014/main" val="10005"/>
                  </a:ext>
                </a:extLst>
              </a:tr>
              <a:tr h="410925">
                <a:tc>
                  <a:txBody>
                    <a:bodyPr/>
                    <a:lstStyle/>
                    <a:p>
                      <a:pPr marL="0" lvl="0" indent="0" algn="l" rtl="0">
                        <a:spcBef>
                          <a:spcPts val="0"/>
                        </a:spcBef>
                        <a:spcAft>
                          <a:spcPts val="0"/>
                        </a:spcAft>
                        <a:buNone/>
                      </a:pPr>
                      <a:r>
                        <a:rPr lang="en" sz="1500" dirty="0">
                          <a:solidFill>
                            <a:schemeClr val="accent1"/>
                          </a:solidFill>
                          <a:latin typeface="Black Han Sans"/>
                          <a:ea typeface="Black Han Sans"/>
                          <a:cs typeface="Black Han Sans"/>
                          <a:sym typeface="Black Han Sans"/>
                        </a:rPr>
                        <a:t>MUV</a:t>
                      </a:r>
                      <a:endParaRPr sz="1500" dirty="0">
                        <a:solidFill>
                          <a:schemeClr val="accent1"/>
                        </a:solidFill>
                        <a:latin typeface="Black Han Sans"/>
                        <a:ea typeface="Black Han Sans"/>
                        <a:cs typeface="Black Han Sans"/>
                        <a:sym typeface="Black Han Sans"/>
                      </a:endParaRPr>
                    </a:p>
                  </a:txBody>
                  <a:tcPr marL="91425" marR="91425" marT="0" marB="0" anchor="ctr">
                    <a:lnL w="9525" cap="flat" cmpd="sng">
                      <a:solidFill>
                        <a:schemeClr val="accent1">
                          <a:alpha val="0"/>
                        </a:schemeClr>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 sz="1100">
                          <a:solidFill>
                            <a:schemeClr val="dk1"/>
                          </a:solidFill>
                          <a:latin typeface="Open Sans"/>
                          <a:ea typeface="Open Sans"/>
                          <a:cs typeface="Open Sans"/>
                          <a:sym typeface="Open Sans"/>
                        </a:rPr>
                        <a:t>450</a:t>
                      </a:r>
                      <a:endParaRPr sz="1100">
                        <a:solidFill>
                          <a:schemeClr val="dk1"/>
                        </a:solidFill>
                        <a:latin typeface="Open Sans"/>
                        <a:ea typeface="Open Sans"/>
                        <a:cs typeface="Open Sans"/>
                        <a:sym typeface="Open Sans"/>
                      </a:endParaRPr>
                    </a:p>
                  </a:txBody>
                  <a:tcPr marL="0" marR="0"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 sz="1100">
                          <a:solidFill>
                            <a:schemeClr val="dk1"/>
                          </a:solidFill>
                          <a:latin typeface="Open Sans"/>
                          <a:ea typeface="Open Sans"/>
                          <a:cs typeface="Open Sans"/>
                          <a:sym typeface="Open Sans"/>
                        </a:rPr>
                        <a:t>265</a:t>
                      </a:r>
                      <a:endParaRPr sz="1100">
                        <a:solidFill>
                          <a:schemeClr val="dk1"/>
                        </a:solidFill>
                        <a:latin typeface="Open Sans"/>
                        <a:ea typeface="Open Sans"/>
                        <a:cs typeface="Open Sans"/>
                        <a:sym typeface="Open Sans"/>
                      </a:endParaRPr>
                    </a:p>
                  </a:txBody>
                  <a:tcPr marL="0" marR="0"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 sz="1100">
                          <a:solidFill>
                            <a:schemeClr val="dk1"/>
                          </a:solidFill>
                          <a:latin typeface="Open Sans"/>
                          <a:ea typeface="Open Sans"/>
                          <a:cs typeface="Open Sans"/>
                          <a:sym typeface="Open Sans"/>
                        </a:rPr>
                        <a:t>600</a:t>
                      </a:r>
                      <a:endParaRPr sz="1100">
                        <a:solidFill>
                          <a:schemeClr val="dk1"/>
                        </a:solidFill>
                        <a:latin typeface="Open Sans"/>
                        <a:ea typeface="Open Sans"/>
                        <a:cs typeface="Open Sans"/>
                        <a:sym typeface="Open Sans"/>
                      </a:endParaRPr>
                    </a:p>
                  </a:txBody>
                  <a:tcPr marL="0" marR="0"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 sz="1100">
                          <a:solidFill>
                            <a:schemeClr val="dk1"/>
                          </a:solidFill>
                          <a:latin typeface="Open Sans"/>
                          <a:ea typeface="Open Sans"/>
                          <a:cs typeface="Open Sans"/>
                          <a:sym typeface="Open Sans"/>
                        </a:rPr>
                        <a:t>265</a:t>
                      </a:r>
                      <a:endParaRPr sz="1100" b="1">
                        <a:solidFill>
                          <a:schemeClr val="dk1"/>
                        </a:solidFill>
                        <a:latin typeface="Open Sans"/>
                        <a:ea typeface="Open Sans"/>
                        <a:cs typeface="Open Sans"/>
                        <a:sym typeface="Open Sans"/>
                      </a:endParaRPr>
                    </a:p>
                  </a:txBody>
                  <a:tcPr marL="0" marR="0"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 sz="1100">
                          <a:solidFill>
                            <a:schemeClr val="dk1"/>
                          </a:solidFill>
                          <a:latin typeface="Open Sans"/>
                          <a:ea typeface="Open Sans"/>
                          <a:cs typeface="Open Sans"/>
                          <a:sym typeface="Open Sans"/>
                        </a:rPr>
                        <a:t>450</a:t>
                      </a:r>
                      <a:endParaRPr sz="1100" b="1">
                        <a:solidFill>
                          <a:schemeClr val="dk1"/>
                        </a:solidFill>
                        <a:latin typeface="Open Sans"/>
                        <a:ea typeface="Open Sans"/>
                        <a:cs typeface="Open Sans"/>
                        <a:sym typeface="Open Sans"/>
                      </a:endParaRPr>
                    </a:p>
                  </a:txBody>
                  <a:tcPr marL="0" marR="0"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 sz="1100" dirty="0">
                          <a:solidFill>
                            <a:schemeClr val="dk1"/>
                          </a:solidFill>
                          <a:latin typeface="Open Sans"/>
                          <a:ea typeface="Open Sans"/>
                          <a:cs typeface="Open Sans"/>
                          <a:sym typeface="Open Sans"/>
                        </a:rPr>
                        <a:t>450</a:t>
                      </a:r>
                      <a:endParaRPr sz="1100" dirty="0">
                        <a:solidFill>
                          <a:schemeClr val="dk1"/>
                        </a:solidFill>
                        <a:latin typeface="Open Sans"/>
                        <a:ea typeface="Open Sans"/>
                        <a:cs typeface="Open Sans"/>
                        <a:sym typeface="Open Sans"/>
                      </a:endParaRPr>
                    </a:p>
                  </a:txBody>
                  <a:tcPr marL="0" marR="0" marT="0" marB="0" anchor="ctr">
                    <a:lnL w="9525" cap="flat" cmpd="sng">
                      <a:solidFill>
                        <a:schemeClr val="accent1"/>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6"/>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33"/>
          <p:cNvSpPr txBox="1">
            <a:spLocks noGrp="1"/>
          </p:cNvSpPr>
          <p:nvPr>
            <p:ph type="title"/>
          </p:nvPr>
        </p:nvSpPr>
        <p:spPr>
          <a:xfrm>
            <a:off x="1405950" y="2845788"/>
            <a:ext cx="6332100" cy="877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Abstract</a:t>
            </a:r>
            <a:endParaRPr dirty="0"/>
          </a:p>
        </p:txBody>
      </p:sp>
      <p:sp>
        <p:nvSpPr>
          <p:cNvPr id="769" name="Google Shape;769;p33"/>
          <p:cNvSpPr txBox="1">
            <a:spLocks noGrp="1"/>
          </p:cNvSpPr>
          <p:nvPr>
            <p:ph type="title" idx="2"/>
          </p:nvPr>
        </p:nvSpPr>
        <p:spPr>
          <a:xfrm>
            <a:off x="3823500" y="1088950"/>
            <a:ext cx="1497000" cy="1493700"/>
          </a:xfrm>
          <a:prstGeom prst="rect">
            <a:avLst/>
          </a:prstGeom>
          <a:effectLst>
            <a:outerShdw dist="200025" dir="2760000" algn="bl" rotWithShape="0">
              <a:schemeClr val="lt2">
                <a:alpha val="4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770" name="Google Shape;770;p33"/>
          <p:cNvGrpSpPr/>
          <p:nvPr/>
        </p:nvGrpSpPr>
        <p:grpSpPr>
          <a:xfrm>
            <a:off x="7466519" y="3435521"/>
            <a:ext cx="801498" cy="1323985"/>
            <a:chOff x="267900" y="392875"/>
            <a:chExt cx="1039422" cy="1716785"/>
          </a:xfrm>
        </p:grpSpPr>
        <p:sp>
          <p:nvSpPr>
            <p:cNvPr id="771" name="Google Shape;771;p33"/>
            <p:cNvSpPr/>
            <p:nvPr/>
          </p:nvSpPr>
          <p:spPr>
            <a:xfrm>
              <a:off x="267900" y="392875"/>
              <a:ext cx="1039422" cy="1222831"/>
            </a:xfrm>
            <a:custGeom>
              <a:avLst/>
              <a:gdLst/>
              <a:ahLst/>
              <a:cxnLst/>
              <a:rect l="l" t="t" r="r" b="b"/>
              <a:pathLst>
                <a:path w="23638" h="27809" extrusionOk="0">
                  <a:moveTo>
                    <a:pt x="12964" y="0"/>
                  </a:moveTo>
                  <a:cubicBezTo>
                    <a:pt x="9950" y="0"/>
                    <a:pt x="7434" y="2963"/>
                    <a:pt x="7304" y="6692"/>
                  </a:cubicBezTo>
                  <a:cubicBezTo>
                    <a:pt x="7283" y="7222"/>
                    <a:pt x="7325" y="7751"/>
                    <a:pt x="7394" y="8255"/>
                  </a:cubicBezTo>
                  <a:cubicBezTo>
                    <a:pt x="6070" y="8964"/>
                    <a:pt x="4990" y="10310"/>
                    <a:pt x="4412" y="11988"/>
                  </a:cubicBezTo>
                  <a:cubicBezTo>
                    <a:pt x="4015" y="12094"/>
                    <a:pt x="3645" y="12253"/>
                    <a:pt x="3290" y="12449"/>
                  </a:cubicBezTo>
                  <a:cubicBezTo>
                    <a:pt x="620" y="13996"/>
                    <a:pt x="1" y="17920"/>
                    <a:pt x="1897" y="21209"/>
                  </a:cubicBezTo>
                  <a:cubicBezTo>
                    <a:pt x="3289" y="23613"/>
                    <a:pt x="5610" y="25016"/>
                    <a:pt x="7798" y="25016"/>
                  </a:cubicBezTo>
                  <a:cubicBezTo>
                    <a:pt x="8040" y="25016"/>
                    <a:pt x="8280" y="24999"/>
                    <a:pt x="8517" y="24964"/>
                  </a:cubicBezTo>
                  <a:cubicBezTo>
                    <a:pt x="9889" y="26728"/>
                    <a:pt x="11806" y="27808"/>
                    <a:pt x="13925" y="27808"/>
                  </a:cubicBezTo>
                  <a:cubicBezTo>
                    <a:pt x="18050" y="27808"/>
                    <a:pt x="21408" y="23725"/>
                    <a:pt x="21472" y="18651"/>
                  </a:cubicBezTo>
                  <a:cubicBezTo>
                    <a:pt x="22663" y="17438"/>
                    <a:pt x="23437" y="15627"/>
                    <a:pt x="23527" y="13577"/>
                  </a:cubicBezTo>
                  <a:cubicBezTo>
                    <a:pt x="23638" y="9891"/>
                    <a:pt x="21408" y="6798"/>
                    <a:pt x="18474" y="6512"/>
                  </a:cubicBezTo>
                  <a:cubicBezTo>
                    <a:pt x="18363" y="2958"/>
                    <a:pt x="16064" y="93"/>
                    <a:pt x="13130" y="3"/>
                  </a:cubicBezTo>
                  <a:cubicBezTo>
                    <a:pt x="13075" y="1"/>
                    <a:pt x="13019" y="0"/>
                    <a:pt x="12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3"/>
            <p:cNvSpPr/>
            <p:nvPr/>
          </p:nvSpPr>
          <p:spPr>
            <a:xfrm>
              <a:off x="861804" y="1126611"/>
              <a:ext cx="80602" cy="983049"/>
            </a:xfrm>
            <a:custGeom>
              <a:avLst/>
              <a:gdLst/>
              <a:ahLst/>
              <a:cxnLst/>
              <a:rect l="l" t="t" r="r" b="b"/>
              <a:pathLst>
                <a:path w="1833" h="22356" extrusionOk="0">
                  <a:moveTo>
                    <a:pt x="705" y="0"/>
                  </a:moveTo>
                  <a:lnTo>
                    <a:pt x="0" y="22356"/>
                  </a:lnTo>
                  <a:lnTo>
                    <a:pt x="0" y="22356"/>
                  </a:lnTo>
                  <a:lnTo>
                    <a:pt x="1833" y="22287"/>
                  </a:lnTo>
                  <a:lnTo>
                    <a:pt x="7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3" name="Google Shape;773;p33"/>
          <p:cNvSpPr/>
          <p:nvPr/>
        </p:nvSpPr>
        <p:spPr>
          <a:xfrm>
            <a:off x="6692700" y="1383090"/>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3"/>
          <p:cNvSpPr/>
          <p:nvPr/>
        </p:nvSpPr>
        <p:spPr>
          <a:xfrm>
            <a:off x="3066900" y="797550"/>
            <a:ext cx="250671" cy="247440"/>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3"/>
          <p:cNvSpPr/>
          <p:nvPr/>
        </p:nvSpPr>
        <p:spPr>
          <a:xfrm>
            <a:off x="6185025" y="4197115"/>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3"/>
          <p:cNvSpPr/>
          <p:nvPr/>
        </p:nvSpPr>
        <p:spPr>
          <a:xfrm>
            <a:off x="1228650" y="2407590"/>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7" name="Google Shape;777;p33"/>
          <p:cNvGrpSpPr/>
          <p:nvPr/>
        </p:nvGrpSpPr>
        <p:grpSpPr>
          <a:xfrm rot="-359762">
            <a:off x="2447590" y="1467184"/>
            <a:ext cx="403966" cy="1408127"/>
            <a:chOff x="3871459" y="1524906"/>
            <a:chExt cx="919351" cy="3204630"/>
          </a:xfrm>
        </p:grpSpPr>
        <p:sp>
          <p:nvSpPr>
            <p:cNvPr id="778" name="Google Shape;778;p33"/>
            <p:cNvSpPr/>
            <p:nvPr/>
          </p:nvSpPr>
          <p:spPr>
            <a:xfrm>
              <a:off x="4246630" y="3135713"/>
              <a:ext cx="175910" cy="1593822"/>
            </a:xfrm>
            <a:custGeom>
              <a:avLst/>
              <a:gdLst/>
              <a:ahLst/>
              <a:cxnLst/>
              <a:rect l="l" t="t" r="r" b="b"/>
              <a:pathLst>
                <a:path w="663" h="6007" extrusionOk="0">
                  <a:moveTo>
                    <a:pt x="1" y="1"/>
                  </a:moveTo>
                  <a:lnTo>
                    <a:pt x="1" y="6007"/>
                  </a:lnTo>
                  <a:lnTo>
                    <a:pt x="504" y="5784"/>
                  </a:lnTo>
                  <a:lnTo>
                    <a:pt x="663" y="5387"/>
                  </a:lnTo>
                  <a:lnTo>
                    <a:pt x="504" y="5297"/>
                  </a:lnTo>
                  <a:lnTo>
                    <a:pt x="504" y="5101"/>
                  </a:lnTo>
                  <a:lnTo>
                    <a:pt x="663" y="4968"/>
                  </a:lnTo>
                  <a:lnTo>
                    <a:pt x="663" y="4746"/>
                  </a:lnTo>
                  <a:lnTo>
                    <a:pt x="440" y="4682"/>
                  </a:lnTo>
                  <a:lnTo>
                    <a:pt x="440" y="4481"/>
                  </a:lnTo>
                  <a:lnTo>
                    <a:pt x="663" y="4481"/>
                  </a:lnTo>
                  <a:lnTo>
                    <a:pt x="663" y="4174"/>
                  </a:lnTo>
                  <a:lnTo>
                    <a:pt x="398" y="4153"/>
                  </a:lnTo>
                  <a:lnTo>
                    <a:pt x="6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3"/>
            <p:cNvSpPr/>
            <p:nvPr/>
          </p:nvSpPr>
          <p:spPr>
            <a:xfrm>
              <a:off x="4298633" y="3135713"/>
              <a:ext cx="11409" cy="1574188"/>
            </a:xfrm>
            <a:custGeom>
              <a:avLst/>
              <a:gdLst/>
              <a:ahLst/>
              <a:cxnLst/>
              <a:rect l="l" t="t" r="r" b="b"/>
              <a:pathLst>
                <a:path w="43" h="5933" extrusionOk="0">
                  <a:moveTo>
                    <a:pt x="1" y="1"/>
                  </a:moveTo>
                  <a:lnTo>
                    <a:pt x="1" y="599"/>
                  </a:lnTo>
                  <a:lnTo>
                    <a:pt x="1" y="2008"/>
                  </a:lnTo>
                  <a:lnTo>
                    <a:pt x="1" y="3708"/>
                  </a:lnTo>
                  <a:lnTo>
                    <a:pt x="1" y="5186"/>
                  </a:lnTo>
                  <a:lnTo>
                    <a:pt x="1" y="5673"/>
                  </a:lnTo>
                  <a:lnTo>
                    <a:pt x="1" y="5895"/>
                  </a:lnTo>
                  <a:lnTo>
                    <a:pt x="1" y="5917"/>
                  </a:lnTo>
                  <a:cubicBezTo>
                    <a:pt x="1" y="5927"/>
                    <a:pt x="6" y="5932"/>
                    <a:pt x="11" y="5932"/>
                  </a:cubicBezTo>
                  <a:cubicBezTo>
                    <a:pt x="16" y="5932"/>
                    <a:pt x="22" y="5927"/>
                    <a:pt x="22" y="5917"/>
                  </a:cubicBezTo>
                  <a:lnTo>
                    <a:pt x="22" y="5318"/>
                  </a:lnTo>
                  <a:lnTo>
                    <a:pt x="22" y="3909"/>
                  </a:lnTo>
                  <a:lnTo>
                    <a:pt x="22" y="2209"/>
                  </a:lnTo>
                  <a:lnTo>
                    <a:pt x="22" y="731"/>
                  </a:lnTo>
                  <a:lnTo>
                    <a:pt x="22" y="244"/>
                  </a:lnTo>
                  <a:cubicBezTo>
                    <a:pt x="22" y="181"/>
                    <a:pt x="43" y="91"/>
                    <a:pt x="22" y="22"/>
                  </a:cubicBezTo>
                  <a:lnTo>
                    <a:pt x="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3"/>
            <p:cNvSpPr/>
            <p:nvPr/>
          </p:nvSpPr>
          <p:spPr>
            <a:xfrm>
              <a:off x="3871459" y="2135161"/>
              <a:ext cx="919351" cy="1527756"/>
            </a:xfrm>
            <a:custGeom>
              <a:avLst/>
              <a:gdLst/>
              <a:ahLst/>
              <a:cxnLst/>
              <a:rect l="l" t="t" r="r" b="b"/>
              <a:pathLst>
                <a:path w="3465" h="5758" extrusionOk="0">
                  <a:moveTo>
                    <a:pt x="2363" y="154"/>
                  </a:moveTo>
                  <a:cubicBezTo>
                    <a:pt x="2426" y="154"/>
                    <a:pt x="2474" y="197"/>
                    <a:pt x="2474" y="244"/>
                  </a:cubicBezTo>
                  <a:lnTo>
                    <a:pt x="2474" y="398"/>
                  </a:lnTo>
                  <a:cubicBezTo>
                    <a:pt x="2474" y="440"/>
                    <a:pt x="2426" y="509"/>
                    <a:pt x="2363" y="509"/>
                  </a:cubicBezTo>
                  <a:lnTo>
                    <a:pt x="1123" y="509"/>
                  </a:lnTo>
                  <a:cubicBezTo>
                    <a:pt x="1060" y="509"/>
                    <a:pt x="1017" y="440"/>
                    <a:pt x="1017" y="398"/>
                  </a:cubicBezTo>
                  <a:lnTo>
                    <a:pt x="1017" y="244"/>
                  </a:lnTo>
                  <a:cubicBezTo>
                    <a:pt x="1017" y="197"/>
                    <a:pt x="1060" y="154"/>
                    <a:pt x="1123" y="154"/>
                  </a:cubicBezTo>
                  <a:close/>
                  <a:moveTo>
                    <a:pt x="837" y="1"/>
                  </a:moveTo>
                  <a:cubicBezTo>
                    <a:pt x="377" y="1"/>
                    <a:pt x="0" y="377"/>
                    <a:pt x="0" y="837"/>
                  </a:cubicBezTo>
                  <a:lnTo>
                    <a:pt x="0" y="4015"/>
                  </a:lnTo>
                  <a:cubicBezTo>
                    <a:pt x="0" y="4481"/>
                    <a:pt x="196" y="4921"/>
                    <a:pt x="509" y="5249"/>
                  </a:cubicBezTo>
                  <a:cubicBezTo>
                    <a:pt x="837" y="5583"/>
                    <a:pt x="1282" y="5758"/>
                    <a:pt x="1743" y="5758"/>
                  </a:cubicBezTo>
                  <a:cubicBezTo>
                    <a:pt x="2209" y="5758"/>
                    <a:pt x="2649" y="5583"/>
                    <a:pt x="2956" y="5249"/>
                  </a:cubicBezTo>
                  <a:cubicBezTo>
                    <a:pt x="3289" y="4921"/>
                    <a:pt x="3464" y="4481"/>
                    <a:pt x="3464" y="4015"/>
                  </a:cubicBezTo>
                  <a:lnTo>
                    <a:pt x="3464" y="837"/>
                  </a:lnTo>
                  <a:cubicBezTo>
                    <a:pt x="3464" y="377"/>
                    <a:pt x="3109" y="1"/>
                    <a:pt x="2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3"/>
            <p:cNvSpPr/>
            <p:nvPr/>
          </p:nvSpPr>
          <p:spPr>
            <a:xfrm>
              <a:off x="3952914" y="2309481"/>
              <a:ext cx="762013" cy="1248101"/>
            </a:xfrm>
            <a:custGeom>
              <a:avLst/>
              <a:gdLst/>
              <a:ahLst/>
              <a:cxnLst/>
              <a:rect l="l" t="t" r="r" b="b"/>
              <a:pathLst>
                <a:path w="2872" h="4704" extrusionOk="0">
                  <a:moveTo>
                    <a:pt x="2122" y="43"/>
                  </a:moveTo>
                  <a:cubicBezTo>
                    <a:pt x="2188" y="43"/>
                    <a:pt x="2254" y="48"/>
                    <a:pt x="2320" y="69"/>
                  </a:cubicBezTo>
                  <a:cubicBezTo>
                    <a:pt x="2606" y="138"/>
                    <a:pt x="2802" y="403"/>
                    <a:pt x="2829" y="710"/>
                  </a:cubicBezTo>
                  <a:lnTo>
                    <a:pt x="2829" y="954"/>
                  </a:lnTo>
                  <a:lnTo>
                    <a:pt x="2829" y="2167"/>
                  </a:lnTo>
                  <a:lnTo>
                    <a:pt x="2829" y="3205"/>
                  </a:lnTo>
                  <a:cubicBezTo>
                    <a:pt x="2829" y="3401"/>
                    <a:pt x="2802" y="3602"/>
                    <a:pt x="2718" y="3777"/>
                  </a:cubicBezTo>
                  <a:cubicBezTo>
                    <a:pt x="2585" y="4131"/>
                    <a:pt x="2299" y="4417"/>
                    <a:pt x="1966" y="4550"/>
                  </a:cubicBezTo>
                  <a:cubicBezTo>
                    <a:pt x="1791" y="4619"/>
                    <a:pt x="1611" y="4661"/>
                    <a:pt x="1436" y="4661"/>
                  </a:cubicBezTo>
                  <a:cubicBezTo>
                    <a:pt x="1060" y="4661"/>
                    <a:pt x="684" y="4508"/>
                    <a:pt x="446" y="4243"/>
                  </a:cubicBezTo>
                  <a:cubicBezTo>
                    <a:pt x="181" y="3978"/>
                    <a:pt x="48" y="3623"/>
                    <a:pt x="48" y="3268"/>
                  </a:cubicBezTo>
                  <a:lnTo>
                    <a:pt x="48" y="2500"/>
                  </a:lnTo>
                  <a:lnTo>
                    <a:pt x="48" y="1197"/>
                  </a:lnTo>
                  <a:lnTo>
                    <a:pt x="48" y="779"/>
                  </a:lnTo>
                  <a:lnTo>
                    <a:pt x="48" y="710"/>
                  </a:lnTo>
                  <a:cubicBezTo>
                    <a:pt x="48" y="557"/>
                    <a:pt x="91" y="424"/>
                    <a:pt x="181" y="313"/>
                  </a:cubicBezTo>
                  <a:cubicBezTo>
                    <a:pt x="265" y="180"/>
                    <a:pt x="419" y="90"/>
                    <a:pt x="551" y="69"/>
                  </a:cubicBezTo>
                  <a:cubicBezTo>
                    <a:pt x="620" y="48"/>
                    <a:pt x="684" y="48"/>
                    <a:pt x="753" y="48"/>
                  </a:cubicBezTo>
                  <a:lnTo>
                    <a:pt x="1923" y="48"/>
                  </a:lnTo>
                  <a:cubicBezTo>
                    <a:pt x="1989" y="48"/>
                    <a:pt x="2056" y="43"/>
                    <a:pt x="2122" y="43"/>
                  </a:cubicBezTo>
                  <a:close/>
                  <a:moveTo>
                    <a:pt x="718" y="0"/>
                  </a:moveTo>
                  <a:cubicBezTo>
                    <a:pt x="647" y="0"/>
                    <a:pt x="575" y="6"/>
                    <a:pt x="509" y="27"/>
                  </a:cubicBezTo>
                  <a:cubicBezTo>
                    <a:pt x="202" y="117"/>
                    <a:pt x="1" y="382"/>
                    <a:pt x="1" y="689"/>
                  </a:cubicBezTo>
                  <a:lnTo>
                    <a:pt x="1" y="933"/>
                  </a:lnTo>
                  <a:lnTo>
                    <a:pt x="1" y="2188"/>
                  </a:lnTo>
                  <a:lnTo>
                    <a:pt x="1" y="3226"/>
                  </a:lnTo>
                  <a:cubicBezTo>
                    <a:pt x="1" y="3448"/>
                    <a:pt x="22" y="3665"/>
                    <a:pt x="133" y="3867"/>
                  </a:cubicBezTo>
                  <a:cubicBezTo>
                    <a:pt x="265" y="4195"/>
                    <a:pt x="551" y="4486"/>
                    <a:pt x="906" y="4619"/>
                  </a:cubicBezTo>
                  <a:cubicBezTo>
                    <a:pt x="1060" y="4682"/>
                    <a:pt x="1261" y="4703"/>
                    <a:pt x="1436" y="4703"/>
                  </a:cubicBezTo>
                  <a:cubicBezTo>
                    <a:pt x="1812" y="4703"/>
                    <a:pt x="2167" y="4571"/>
                    <a:pt x="2432" y="4306"/>
                  </a:cubicBezTo>
                  <a:cubicBezTo>
                    <a:pt x="2696" y="4041"/>
                    <a:pt x="2871" y="3692"/>
                    <a:pt x="2871" y="3316"/>
                  </a:cubicBezTo>
                  <a:lnTo>
                    <a:pt x="2871" y="2521"/>
                  </a:lnTo>
                  <a:lnTo>
                    <a:pt x="2871" y="1176"/>
                  </a:lnTo>
                  <a:lnTo>
                    <a:pt x="2871" y="752"/>
                  </a:lnTo>
                  <a:lnTo>
                    <a:pt x="2871" y="689"/>
                  </a:lnTo>
                  <a:cubicBezTo>
                    <a:pt x="2871" y="535"/>
                    <a:pt x="2802" y="382"/>
                    <a:pt x="2718" y="271"/>
                  </a:cubicBezTo>
                  <a:cubicBezTo>
                    <a:pt x="2628" y="138"/>
                    <a:pt x="2495" y="69"/>
                    <a:pt x="2342" y="27"/>
                  </a:cubicBezTo>
                  <a:cubicBezTo>
                    <a:pt x="2273" y="6"/>
                    <a:pt x="2209" y="6"/>
                    <a:pt x="2119" y="6"/>
                  </a:cubicBezTo>
                  <a:lnTo>
                    <a:pt x="928" y="6"/>
                  </a:lnTo>
                  <a:cubicBezTo>
                    <a:pt x="861" y="6"/>
                    <a:pt x="790" y="0"/>
                    <a:pt x="718"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3"/>
            <p:cNvSpPr/>
            <p:nvPr/>
          </p:nvSpPr>
          <p:spPr>
            <a:xfrm>
              <a:off x="4141295" y="2462576"/>
              <a:ext cx="386579" cy="878499"/>
            </a:xfrm>
            <a:custGeom>
              <a:avLst/>
              <a:gdLst/>
              <a:ahLst/>
              <a:cxnLst/>
              <a:rect l="l" t="t" r="r" b="b"/>
              <a:pathLst>
                <a:path w="1457" h="3311" extrusionOk="0">
                  <a:moveTo>
                    <a:pt x="583" y="40"/>
                  </a:moveTo>
                  <a:cubicBezTo>
                    <a:pt x="640" y="40"/>
                    <a:pt x="697" y="43"/>
                    <a:pt x="747" y="43"/>
                  </a:cubicBezTo>
                  <a:cubicBezTo>
                    <a:pt x="796" y="43"/>
                    <a:pt x="846" y="41"/>
                    <a:pt x="895" y="41"/>
                  </a:cubicBezTo>
                  <a:cubicBezTo>
                    <a:pt x="1000" y="41"/>
                    <a:pt x="1102" y="51"/>
                    <a:pt x="1192" y="112"/>
                  </a:cubicBezTo>
                  <a:cubicBezTo>
                    <a:pt x="1324" y="202"/>
                    <a:pt x="1388" y="356"/>
                    <a:pt x="1388" y="509"/>
                  </a:cubicBezTo>
                  <a:lnTo>
                    <a:pt x="1388" y="732"/>
                  </a:lnTo>
                  <a:lnTo>
                    <a:pt x="1388" y="1611"/>
                  </a:lnTo>
                  <a:lnTo>
                    <a:pt x="1388" y="2516"/>
                  </a:lnTo>
                  <a:lnTo>
                    <a:pt x="1388" y="2781"/>
                  </a:lnTo>
                  <a:cubicBezTo>
                    <a:pt x="1388" y="2914"/>
                    <a:pt x="1367" y="3025"/>
                    <a:pt x="1277" y="3115"/>
                  </a:cubicBezTo>
                  <a:cubicBezTo>
                    <a:pt x="1192" y="3200"/>
                    <a:pt x="1081" y="3247"/>
                    <a:pt x="970" y="3247"/>
                  </a:cubicBezTo>
                  <a:lnTo>
                    <a:pt x="419" y="3247"/>
                  </a:lnTo>
                  <a:cubicBezTo>
                    <a:pt x="308" y="3221"/>
                    <a:pt x="196" y="3157"/>
                    <a:pt x="133" y="3067"/>
                  </a:cubicBezTo>
                  <a:cubicBezTo>
                    <a:pt x="64" y="2982"/>
                    <a:pt x="43" y="2871"/>
                    <a:pt x="43" y="2760"/>
                  </a:cubicBezTo>
                  <a:lnTo>
                    <a:pt x="43" y="2495"/>
                  </a:lnTo>
                  <a:lnTo>
                    <a:pt x="43" y="1568"/>
                  </a:lnTo>
                  <a:lnTo>
                    <a:pt x="43" y="684"/>
                  </a:lnTo>
                  <a:lnTo>
                    <a:pt x="43" y="509"/>
                  </a:lnTo>
                  <a:cubicBezTo>
                    <a:pt x="43" y="308"/>
                    <a:pt x="154" y="154"/>
                    <a:pt x="329" y="91"/>
                  </a:cubicBezTo>
                  <a:cubicBezTo>
                    <a:pt x="398" y="48"/>
                    <a:pt x="491" y="40"/>
                    <a:pt x="583" y="40"/>
                  </a:cubicBezTo>
                  <a:close/>
                  <a:moveTo>
                    <a:pt x="530" y="1"/>
                  </a:moveTo>
                  <a:cubicBezTo>
                    <a:pt x="461" y="1"/>
                    <a:pt x="371" y="1"/>
                    <a:pt x="308" y="22"/>
                  </a:cubicBezTo>
                  <a:cubicBezTo>
                    <a:pt x="218" y="70"/>
                    <a:pt x="133" y="154"/>
                    <a:pt x="64" y="244"/>
                  </a:cubicBezTo>
                  <a:cubicBezTo>
                    <a:pt x="0" y="334"/>
                    <a:pt x="0" y="440"/>
                    <a:pt x="0" y="552"/>
                  </a:cubicBezTo>
                  <a:lnTo>
                    <a:pt x="0" y="1304"/>
                  </a:lnTo>
                  <a:lnTo>
                    <a:pt x="0" y="2320"/>
                  </a:lnTo>
                  <a:lnTo>
                    <a:pt x="0" y="2824"/>
                  </a:lnTo>
                  <a:cubicBezTo>
                    <a:pt x="0" y="3046"/>
                    <a:pt x="175" y="3247"/>
                    <a:pt x="398" y="3290"/>
                  </a:cubicBezTo>
                  <a:cubicBezTo>
                    <a:pt x="461" y="3311"/>
                    <a:pt x="530" y="3311"/>
                    <a:pt x="572" y="3311"/>
                  </a:cubicBezTo>
                  <a:lnTo>
                    <a:pt x="970" y="3311"/>
                  </a:lnTo>
                  <a:cubicBezTo>
                    <a:pt x="970" y="3311"/>
                    <a:pt x="971" y="3311"/>
                    <a:pt x="972" y="3311"/>
                  </a:cubicBezTo>
                  <a:lnTo>
                    <a:pt x="972" y="3311"/>
                  </a:lnTo>
                  <a:cubicBezTo>
                    <a:pt x="1193" y="3289"/>
                    <a:pt x="1409" y="3135"/>
                    <a:pt x="1430" y="2892"/>
                  </a:cubicBezTo>
                  <a:cubicBezTo>
                    <a:pt x="1457" y="2824"/>
                    <a:pt x="1457" y="2760"/>
                    <a:pt x="1457" y="2691"/>
                  </a:cubicBezTo>
                  <a:lnTo>
                    <a:pt x="1457" y="1876"/>
                  </a:lnTo>
                  <a:lnTo>
                    <a:pt x="1457" y="885"/>
                  </a:lnTo>
                  <a:lnTo>
                    <a:pt x="1457" y="573"/>
                  </a:lnTo>
                  <a:cubicBezTo>
                    <a:pt x="1457" y="488"/>
                    <a:pt x="1457" y="398"/>
                    <a:pt x="1409" y="308"/>
                  </a:cubicBezTo>
                  <a:cubicBezTo>
                    <a:pt x="1346" y="112"/>
                    <a:pt x="1166" y="1"/>
                    <a:pt x="948"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3"/>
            <p:cNvSpPr/>
            <p:nvPr/>
          </p:nvSpPr>
          <p:spPr>
            <a:xfrm>
              <a:off x="4141295" y="2732414"/>
              <a:ext cx="386579" cy="11409"/>
            </a:xfrm>
            <a:custGeom>
              <a:avLst/>
              <a:gdLst/>
              <a:ahLst/>
              <a:cxnLst/>
              <a:rect l="l" t="t" r="r" b="b"/>
              <a:pathLst>
                <a:path w="1457" h="43" extrusionOk="0">
                  <a:moveTo>
                    <a:pt x="22" y="1"/>
                  </a:moveTo>
                  <a:cubicBezTo>
                    <a:pt x="0" y="1"/>
                    <a:pt x="0" y="43"/>
                    <a:pt x="22" y="43"/>
                  </a:cubicBezTo>
                  <a:lnTo>
                    <a:pt x="1430" y="43"/>
                  </a:lnTo>
                  <a:cubicBezTo>
                    <a:pt x="1457" y="43"/>
                    <a:pt x="1457" y="1"/>
                    <a:pt x="1430"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3"/>
            <p:cNvSpPr/>
            <p:nvPr/>
          </p:nvSpPr>
          <p:spPr>
            <a:xfrm>
              <a:off x="4141295" y="3024806"/>
              <a:ext cx="386579" cy="18573"/>
            </a:xfrm>
            <a:custGeom>
              <a:avLst/>
              <a:gdLst/>
              <a:ahLst/>
              <a:cxnLst/>
              <a:rect l="l" t="t" r="r" b="b"/>
              <a:pathLst>
                <a:path w="1457" h="70" extrusionOk="0">
                  <a:moveTo>
                    <a:pt x="22" y="0"/>
                  </a:moveTo>
                  <a:cubicBezTo>
                    <a:pt x="0" y="0"/>
                    <a:pt x="0" y="69"/>
                    <a:pt x="22" y="69"/>
                  </a:cubicBezTo>
                  <a:lnTo>
                    <a:pt x="1430" y="69"/>
                  </a:lnTo>
                  <a:cubicBezTo>
                    <a:pt x="1457" y="69"/>
                    <a:pt x="1457" y="0"/>
                    <a:pt x="1430"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3"/>
            <p:cNvSpPr/>
            <p:nvPr/>
          </p:nvSpPr>
          <p:spPr>
            <a:xfrm>
              <a:off x="4012082" y="1524906"/>
              <a:ext cx="726725" cy="718772"/>
            </a:xfrm>
            <a:custGeom>
              <a:avLst/>
              <a:gdLst/>
              <a:ahLst/>
              <a:cxnLst/>
              <a:rect l="l" t="t" r="r" b="b"/>
              <a:pathLst>
                <a:path w="2739" h="2709" extrusionOk="0">
                  <a:moveTo>
                    <a:pt x="1399" y="0"/>
                  </a:moveTo>
                  <a:cubicBezTo>
                    <a:pt x="998" y="0"/>
                    <a:pt x="587" y="169"/>
                    <a:pt x="328" y="489"/>
                  </a:cubicBezTo>
                  <a:cubicBezTo>
                    <a:pt x="154" y="712"/>
                    <a:pt x="42" y="977"/>
                    <a:pt x="21" y="1241"/>
                  </a:cubicBezTo>
                  <a:cubicBezTo>
                    <a:pt x="0" y="1527"/>
                    <a:pt x="64" y="1813"/>
                    <a:pt x="223" y="2057"/>
                  </a:cubicBezTo>
                  <a:cubicBezTo>
                    <a:pt x="286" y="2147"/>
                    <a:pt x="419" y="2301"/>
                    <a:pt x="419" y="2301"/>
                  </a:cubicBezTo>
                  <a:lnTo>
                    <a:pt x="752" y="2301"/>
                  </a:lnTo>
                  <a:cubicBezTo>
                    <a:pt x="752" y="2301"/>
                    <a:pt x="572" y="2168"/>
                    <a:pt x="487" y="2078"/>
                  </a:cubicBezTo>
                  <a:cubicBezTo>
                    <a:pt x="355" y="1903"/>
                    <a:pt x="265" y="1681"/>
                    <a:pt x="244" y="1437"/>
                  </a:cubicBezTo>
                  <a:cubicBezTo>
                    <a:pt x="223" y="1326"/>
                    <a:pt x="244" y="1194"/>
                    <a:pt x="265" y="1088"/>
                  </a:cubicBezTo>
                  <a:cubicBezTo>
                    <a:pt x="286" y="955"/>
                    <a:pt x="328" y="865"/>
                    <a:pt x="397" y="754"/>
                  </a:cubicBezTo>
                  <a:cubicBezTo>
                    <a:pt x="530" y="558"/>
                    <a:pt x="705" y="399"/>
                    <a:pt x="906" y="315"/>
                  </a:cubicBezTo>
                  <a:cubicBezTo>
                    <a:pt x="1055" y="238"/>
                    <a:pt x="1217" y="204"/>
                    <a:pt x="1382" y="204"/>
                  </a:cubicBezTo>
                  <a:cubicBezTo>
                    <a:pt x="1458" y="204"/>
                    <a:pt x="1534" y="211"/>
                    <a:pt x="1610" y="225"/>
                  </a:cubicBezTo>
                  <a:cubicBezTo>
                    <a:pt x="2076" y="315"/>
                    <a:pt x="2426" y="712"/>
                    <a:pt x="2516" y="1173"/>
                  </a:cubicBezTo>
                  <a:cubicBezTo>
                    <a:pt x="2516" y="1220"/>
                    <a:pt x="2537" y="1284"/>
                    <a:pt x="2537" y="1353"/>
                  </a:cubicBezTo>
                  <a:cubicBezTo>
                    <a:pt x="2516" y="1591"/>
                    <a:pt x="2447" y="1813"/>
                    <a:pt x="2315" y="2036"/>
                  </a:cubicBezTo>
                  <a:cubicBezTo>
                    <a:pt x="2251" y="2099"/>
                    <a:pt x="2161" y="2211"/>
                    <a:pt x="2076" y="2253"/>
                  </a:cubicBezTo>
                  <a:cubicBezTo>
                    <a:pt x="2029" y="2301"/>
                    <a:pt x="1986" y="2322"/>
                    <a:pt x="1944" y="2364"/>
                  </a:cubicBezTo>
                  <a:cubicBezTo>
                    <a:pt x="1896" y="2364"/>
                    <a:pt x="1875" y="2385"/>
                    <a:pt x="1854" y="2385"/>
                  </a:cubicBezTo>
                  <a:cubicBezTo>
                    <a:pt x="1833" y="2412"/>
                    <a:pt x="1811" y="2412"/>
                    <a:pt x="1785" y="2433"/>
                  </a:cubicBezTo>
                  <a:cubicBezTo>
                    <a:pt x="1635" y="2481"/>
                    <a:pt x="1464" y="2510"/>
                    <a:pt x="1300" y="2510"/>
                  </a:cubicBezTo>
                  <a:cubicBezTo>
                    <a:pt x="1175" y="2510"/>
                    <a:pt x="1054" y="2493"/>
                    <a:pt x="948" y="2454"/>
                  </a:cubicBezTo>
                  <a:lnTo>
                    <a:pt x="572" y="2454"/>
                  </a:lnTo>
                  <a:cubicBezTo>
                    <a:pt x="805" y="2620"/>
                    <a:pt x="1069" y="2709"/>
                    <a:pt x="1353" y="2709"/>
                  </a:cubicBezTo>
                  <a:cubicBezTo>
                    <a:pt x="1451" y="2709"/>
                    <a:pt x="1551" y="2698"/>
                    <a:pt x="1653" y="2677"/>
                  </a:cubicBezTo>
                  <a:cubicBezTo>
                    <a:pt x="2182" y="2565"/>
                    <a:pt x="2627" y="2121"/>
                    <a:pt x="2712" y="1570"/>
                  </a:cubicBezTo>
                  <a:cubicBezTo>
                    <a:pt x="2738" y="1506"/>
                    <a:pt x="2738" y="1416"/>
                    <a:pt x="2738" y="1353"/>
                  </a:cubicBezTo>
                  <a:cubicBezTo>
                    <a:pt x="2738" y="775"/>
                    <a:pt x="2383" y="267"/>
                    <a:pt x="1833" y="71"/>
                  </a:cubicBezTo>
                  <a:cubicBezTo>
                    <a:pt x="1695" y="24"/>
                    <a:pt x="1547" y="0"/>
                    <a:pt x="13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6" name="Google Shape;786;p33"/>
          <p:cNvGrpSpPr/>
          <p:nvPr/>
        </p:nvGrpSpPr>
        <p:grpSpPr>
          <a:xfrm>
            <a:off x="6054613" y="1256184"/>
            <a:ext cx="3509798" cy="1488278"/>
            <a:chOff x="6054613" y="1256184"/>
            <a:chExt cx="3509798" cy="1488278"/>
          </a:xfrm>
        </p:grpSpPr>
        <p:sp>
          <p:nvSpPr>
            <p:cNvPr id="787" name="Google Shape;787;p33"/>
            <p:cNvSpPr/>
            <p:nvPr/>
          </p:nvSpPr>
          <p:spPr>
            <a:xfrm>
              <a:off x="6054613" y="1256184"/>
              <a:ext cx="3509798" cy="1488278"/>
            </a:xfrm>
            <a:custGeom>
              <a:avLst/>
              <a:gdLst/>
              <a:ahLst/>
              <a:cxnLst/>
              <a:rect l="l" t="t" r="r" b="b"/>
              <a:pathLst>
                <a:path w="31429" h="13327" extrusionOk="0">
                  <a:moveTo>
                    <a:pt x="29374" y="1"/>
                  </a:moveTo>
                  <a:cubicBezTo>
                    <a:pt x="29374" y="1"/>
                    <a:pt x="21917" y="3597"/>
                    <a:pt x="20238" y="4084"/>
                  </a:cubicBezTo>
                  <a:cubicBezTo>
                    <a:pt x="18564" y="4550"/>
                    <a:pt x="15736" y="5080"/>
                    <a:pt x="15736" y="5080"/>
                  </a:cubicBezTo>
                  <a:cubicBezTo>
                    <a:pt x="15736" y="5080"/>
                    <a:pt x="15228" y="5186"/>
                    <a:pt x="14711" y="5186"/>
                  </a:cubicBezTo>
                  <a:cubicBezTo>
                    <a:pt x="14453" y="5186"/>
                    <a:pt x="14193" y="5159"/>
                    <a:pt x="13994" y="5080"/>
                  </a:cubicBezTo>
                  <a:cubicBezTo>
                    <a:pt x="13472" y="4875"/>
                    <a:pt x="12155" y="4280"/>
                    <a:pt x="11040" y="4280"/>
                  </a:cubicBezTo>
                  <a:cubicBezTo>
                    <a:pt x="10831" y="4280"/>
                    <a:pt x="10628" y="4301"/>
                    <a:pt x="10440" y="4349"/>
                  </a:cubicBezTo>
                  <a:cubicBezTo>
                    <a:pt x="9269" y="4656"/>
                    <a:pt x="5297" y="5896"/>
                    <a:pt x="4969" y="6113"/>
                  </a:cubicBezTo>
                  <a:cubicBezTo>
                    <a:pt x="4614" y="6335"/>
                    <a:pt x="3708" y="6934"/>
                    <a:pt x="3777" y="7151"/>
                  </a:cubicBezTo>
                  <a:cubicBezTo>
                    <a:pt x="3841" y="7394"/>
                    <a:pt x="3841" y="7569"/>
                    <a:pt x="4725" y="7569"/>
                  </a:cubicBezTo>
                  <a:cubicBezTo>
                    <a:pt x="5501" y="7569"/>
                    <a:pt x="7005" y="7277"/>
                    <a:pt x="7433" y="7277"/>
                  </a:cubicBezTo>
                  <a:cubicBezTo>
                    <a:pt x="7504" y="7277"/>
                    <a:pt x="7545" y="7286"/>
                    <a:pt x="7548" y="7304"/>
                  </a:cubicBezTo>
                  <a:cubicBezTo>
                    <a:pt x="7575" y="7416"/>
                    <a:pt x="5874" y="8586"/>
                    <a:pt x="5101" y="8787"/>
                  </a:cubicBezTo>
                  <a:cubicBezTo>
                    <a:pt x="4328" y="9005"/>
                    <a:pt x="1" y="10111"/>
                    <a:pt x="1" y="10461"/>
                  </a:cubicBezTo>
                  <a:cubicBezTo>
                    <a:pt x="1" y="10837"/>
                    <a:pt x="223" y="11038"/>
                    <a:pt x="753" y="11059"/>
                  </a:cubicBezTo>
                  <a:lnTo>
                    <a:pt x="2363" y="11059"/>
                  </a:lnTo>
                  <a:cubicBezTo>
                    <a:pt x="2363" y="11059"/>
                    <a:pt x="2718" y="11277"/>
                    <a:pt x="3157" y="11568"/>
                  </a:cubicBezTo>
                  <a:cubicBezTo>
                    <a:pt x="3576" y="11854"/>
                    <a:pt x="4153" y="12336"/>
                    <a:pt x="4614" y="12405"/>
                  </a:cubicBezTo>
                  <a:cubicBezTo>
                    <a:pt x="4776" y="12426"/>
                    <a:pt x="4906" y="12433"/>
                    <a:pt x="5008" y="12433"/>
                  </a:cubicBezTo>
                  <a:cubicBezTo>
                    <a:pt x="5210" y="12433"/>
                    <a:pt x="5297" y="12405"/>
                    <a:pt x="5297" y="12405"/>
                  </a:cubicBezTo>
                  <a:cubicBezTo>
                    <a:pt x="5297" y="12405"/>
                    <a:pt x="5806" y="13109"/>
                    <a:pt x="5938" y="13109"/>
                  </a:cubicBezTo>
                  <a:cubicBezTo>
                    <a:pt x="6053" y="13109"/>
                    <a:pt x="8997" y="13326"/>
                    <a:pt x="10150" y="13326"/>
                  </a:cubicBezTo>
                  <a:cubicBezTo>
                    <a:pt x="10321" y="13326"/>
                    <a:pt x="10453" y="13321"/>
                    <a:pt x="10530" y="13310"/>
                  </a:cubicBezTo>
                  <a:cubicBezTo>
                    <a:pt x="11150" y="13220"/>
                    <a:pt x="14920" y="11436"/>
                    <a:pt x="15318" y="11171"/>
                  </a:cubicBezTo>
                  <a:cubicBezTo>
                    <a:pt x="15736" y="10927"/>
                    <a:pt x="15471" y="10641"/>
                    <a:pt x="16112" y="10482"/>
                  </a:cubicBezTo>
                  <a:cubicBezTo>
                    <a:pt x="16753" y="10350"/>
                    <a:pt x="29708" y="7792"/>
                    <a:pt x="29708" y="7792"/>
                  </a:cubicBezTo>
                  <a:cubicBezTo>
                    <a:pt x="29708" y="7792"/>
                    <a:pt x="31429" y="3931"/>
                    <a:pt x="30544" y="3004"/>
                  </a:cubicBezTo>
                  <a:cubicBezTo>
                    <a:pt x="29660" y="2077"/>
                    <a:pt x="29374" y="1"/>
                    <a:pt x="293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3"/>
            <p:cNvSpPr/>
            <p:nvPr/>
          </p:nvSpPr>
          <p:spPr>
            <a:xfrm>
              <a:off x="6631299" y="2402746"/>
              <a:ext cx="480979" cy="332230"/>
            </a:xfrm>
            <a:custGeom>
              <a:avLst/>
              <a:gdLst/>
              <a:ahLst/>
              <a:cxnLst/>
              <a:rect l="l" t="t" r="r" b="b"/>
              <a:pathLst>
                <a:path w="4307" h="2975" extrusionOk="0">
                  <a:moveTo>
                    <a:pt x="290" y="1"/>
                  </a:moveTo>
                  <a:cubicBezTo>
                    <a:pt x="250" y="1"/>
                    <a:pt x="213" y="7"/>
                    <a:pt x="181" y="19"/>
                  </a:cubicBezTo>
                  <a:cubicBezTo>
                    <a:pt x="112" y="40"/>
                    <a:pt x="70" y="83"/>
                    <a:pt x="70" y="130"/>
                  </a:cubicBezTo>
                  <a:cubicBezTo>
                    <a:pt x="1" y="459"/>
                    <a:pt x="689" y="1190"/>
                    <a:pt x="1060" y="1587"/>
                  </a:cubicBezTo>
                  <a:cubicBezTo>
                    <a:pt x="1086" y="1608"/>
                    <a:pt x="1129" y="1650"/>
                    <a:pt x="1150" y="1672"/>
                  </a:cubicBezTo>
                  <a:cubicBezTo>
                    <a:pt x="1484" y="2027"/>
                    <a:pt x="2321" y="2689"/>
                    <a:pt x="2564" y="2821"/>
                  </a:cubicBezTo>
                  <a:cubicBezTo>
                    <a:pt x="2781" y="2953"/>
                    <a:pt x="2893" y="2975"/>
                    <a:pt x="2893" y="2975"/>
                  </a:cubicBezTo>
                  <a:lnTo>
                    <a:pt x="2914" y="2953"/>
                  </a:lnTo>
                  <a:cubicBezTo>
                    <a:pt x="2914" y="2953"/>
                    <a:pt x="2808" y="2911"/>
                    <a:pt x="2564" y="2800"/>
                  </a:cubicBezTo>
                  <a:cubicBezTo>
                    <a:pt x="2342" y="2667"/>
                    <a:pt x="1505" y="2005"/>
                    <a:pt x="1171" y="1650"/>
                  </a:cubicBezTo>
                  <a:cubicBezTo>
                    <a:pt x="1150" y="1629"/>
                    <a:pt x="1108" y="1587"/>
                    <a:pt x="1086" y="1566"/>
                  </a:cubicBezTo>
                  <a:cubicBezTo>
                    <a:pt x="732" y="1190"/>
                    <a:pt x="27" y="438"/>
                    <a:pt x="91" y="152"/>
                  </a:cubicBezTo>
                  <a:cubicBezTo>
                    <a:pt x="112" y="109"/>
                    <a:pt x="133" y="62"/>
                    <a:pt x="181" y="40"/>
                  </a:cubicBezTo>
                  <a:cubicBezTo>
                    <a:pt x="211" y="29"/>
                    <a:pt x="246" y="23"/>
                    <a:pt x="285" y="23"/>
                  </a:cubicBezTo>
                  <a:cubicBezTo>
                    <a:pt x="611" y="23"/>
                    <a:pt x="1209" y="411"/>
                    <a:pt x="1701" y="724"/>
                  </a:cubicBezTo>
                  <a:cubicBezTo>
                    <a:pt x="2013" y="925"/>
                    <a:pt x="2321" y="1100"/>
                    <a:pt x="2495" y="1169"/>
                  </a:cubicBezTo>
                  <a:cubicBezTo>
                    <a:pt x="2595" y="1203"/>
                    <a:pt x="2724" y="1217"/>
                    <a:pt x="2867" y="1217"/>
                  </a:cubicBezTo>
                  <a:cubicBezTo>
                    <a:pt x="3452" y="1217"/>
                    <a:pt x="4273" y="984"/>
                    <a:pt x="4307" y="967"/>
                  </a:cubicBezTo>
                  <a:lnTo>
                    <a:pt x="4285" y="946"/>
                  </a:lnTo>
                  <a:cubicBezTo>
                    <a:pt x="4285" y="946"/>
                    <a:pt x="3451" y="1191"/>
                    <a:pt x="2862" y="1191"/>
                  </a:cubicBezTo>
                  <a:cubicBezTo>
                    <a:pt x="2721" y="1191"/>
                    <a:pt x="2594" y="1177"/>
                    <a:pt x="2495" y="1142"/>
                  </a:cubicBezTo>
                  <a:cubicBezTo>
                    <a:pt x="2321" y="1078"/>
                    <a:pt x="2035" y="877"/>
                    <a:pt x="1701" y="681"/>
                  </a:cubicBezTo>
                  <a:cubicBezTo>
                    <a:pt x="1193" y="366"/>
                    <a:pt x="614" y="1"/>
                    <a:pt x="29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3"/>
            <p:cNvSpPr/>
            <p:nvPr/>
          </p:nvSpPr>
          <p:spPr>
            <a:xfrm>
              <a:off x="6488803" y="2385437"/>
              <a:ext cx="160364" cy="256068"/>
            </a:xfrm>
            <a:custGeom>
              <a:avLst/>
              <a:gdLst/>
              <a:ahLst/>
              <a:cxnLst/>
              <a:rect l="l" t="t" r="r" b="b"/>
              <a:pathLst>
                <a:path w="1436" h="2293" extrusionOk="0">
                  <a:moveTo>
                    <a:pt x="488" y="1"/>
                  </a:moveTo>
                  <a:cubicBezTo>
                    <a:pt x="420" y="1"/>
                    <a:pt x="358" y="13"/>
                    <a:pt x="308" y="42"/>
                  </a:cubicBezTo>
                  <a:cubicBezTo>
                    <a:pt x="0" y="217"/>
                    <a:pt x="376" y="947"/>
                    <a:pt x="398" y="969"/>
                  </a:cubicBezTo>
                  <a:cubicBezTo>
                    <a:pt x="419" y="1011"/>
                    <a:pt x="1213" y="2139"/>
                    <a:pt x="1409" y="2293"/>
                  </a:cubicBezTo>
                  <a:lnTo>
                    <a:pt x="1436" y="2272"/>
                  </a:lnTo>
                  <a:cubicBezTo>
                    <a:pt x="1256" y="2118"/>
                    <a:pt x="440" y="969"/>
                    <a:pt x="419" y="947"/>
                  </a:cubicBezTo>
                  <a:cubicBezTo>
                    <a:pt x="419" y="947"/>
                    <a:pt x="43" y="238"/>
                    <a:pt x="329" y="84"/>
                  </a:cubicBezTo>
                  <a:cubicBezTo>
                    <a:pt x="376" y="55"/>
                    <a:pt x="435" y="43"/>
                    <a:pt x="502" y="43"/>
                  </a:cubicBezTo>
                  <a:cubicBezTo>
                    <a:pt x="836" y="43"/>
                    <a:pt x="1346" y="353"/>
                    <a:pt x="1346" y="370"/>
                  </a:cubicBezTo>
                  <a:lnTo>
                    <a:pt x="1367" y="328"/>
                  </a:lnTo>
                  <a:cubicBezTo>
                    <a:pt x="1331" y="310"/>
                    <a:pt x="831" y="1"/>
                    <a:pt x="4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3"/>
            <p:cNvSpPr/>
            <p:nvPr/>
          </p:nvSpPr>
          <p:spPr>
            <a:xfrm>
              <a:off x="6225028" y="2388452"/>
              <a:ext cx="285773" cy="102852"/>
            </a:xfrm>
            <a:custGeom>
              <a:avLst/>
              <a:gdLst/>
              <a:ahLst/>
              <a:cxnLst/>
              <a:rect l="l" t="t" r="r" b="b"/>
              <a:pathLst>
                <a:path w="2559" h="921" extrusionOk="0">
                  <a:moveTo>
                    <a:pt x="527" y="1"/>
                  </a:moveTo>
                  <a:cubicBezTo>
                    <a:pt x="359" y="1"/>
                    <a:pt x="238" y="17"/>
                    <a:pt x="196" y="57"/>
                  </a:cubicBezTo>
                  <a:cubicBezTo>
                    <a:pt x="0" y="258"/>
                    <a:pt x="175" y="454"/>
                    <a:pt x="286" y="566"/>
                  </a:cubicBezTo>
                  <a:cubicBezTo>
                    <a:pt x="307" y="566"/>
                    <a:pt x="307" y="587"/>
                    <a:pt x="329" y="587"/>
                  </a:cubicBezTo>
                  <a:cubicBezTo>
                    <a:pt x="419" y="698"/>
                    <a:pt x="795" y="920"/>
                    <a:pt x="816" y="920"/>
                  </a:cubicBezTo>
                  <a:lnTo>
                    <a:pt x="837" y="899"/>
                  </a:lnTo>
                  <a:cubicBezTo>
                    <a:pt x="837" y="899"/>
                    <a:pt x="440" y="677"/>
                    <a:pt x="355" y="566"/>
                  </a:cubicBezTo>
                  <a:lnTo>
                    <a:pt x="329" y="544"/>
                  </a:lnTo>
                  <a:cubicBezTo>
                    <a:pt x="223" y="433"/>
                    <a:pt x="43" y="258"/>
                    <a:pt x="223" y="78"/>
                  </a:cubicBezTo>
                  <a:cubicBezTo>
                    <a:pt x="256" y="50"/>
                    <a:pt x="358" y="38"/>
                    <a:pt x="502" y="38"/>
                  </a:cubicBezTo>
                  <a:cubicBezTo>
                    <a:pt x="1021" y="38"/>
                    <a:pt x="2094" y="193"/>
                    <a:pt x="2558" y="280"/>
                  </a:cubicBezTo>
                  <a:lnTo>
                    <a:pt x="2558" y="237"/>
                  </a:lnTo>
                  <a:cubicBezTo>
                    <a:pt x="2491" y="237"/>
                    <a:pt x="1171" y="1"/>
                    <a:pt x="527"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3"/>
            <p:cNvSpPr/>
            <p:nvPr/>
          </p:nvSpPr>
          <p:spPr>
            <a:xfrm>
              <a:off x="7057783" y="2094301"/>
              <a:ext cx="453731" cy="110780"/>
            </a:xfrm>
            <a:custGeom>
              <a:avLst/>
              <a:gdLst/>
              <a:ahLst/>
              <a:cxnLst/>
              <a:rect l="l" t="t" r="r" b="b"/>
              <a:pathLst>
                <a:path w="4063" h="992" extrusionOk="0">
                  <a:moveTo>
                    <a:pt x="22" y="1"/>
                  </a:moveTo>
                  <a:lnTo>
                    <a:pt x="0" y="22"/>
                  </a:lnTo>
                  <a:cubicBezTo>
                    <a:pt x="22" y="22"/>
                    <a:pt x="842" y="461"/>
                    <a:pt x="1722" y="726"/>
                  </a:cubicBezTo>
                  <a:cubicBezTo>
                    <a:pt x="2585" y="970"/>
                    <a:pt x="4041" y="991"/>
                    <a:pt x="4063" y="991"/>
                  </a:cubicBezTo>
                  <a:lnTo>
                    <a:pt x="4063" y="949"/>
                  </a:lnTo>
                  <a:cubicBezTo>
                    <a:pt x="4041" y="949"/>
                    <a:pt x="2606" y="928"/>
                    <a:pt x="1722" y="684"/>
                  </a:cubicBezTo>
                  <a:cubicBezTo>
                    <a:pt x="842" y="440"/>
                    <a:pt x="22" y="1"/>
                    <a:pt x="2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3"/>
            <p:cNvSpPr/>
            <p:nvPr/>
          </p:nvSpPr>
          <p:spPr>
            <a:xfrm>
              <a:off x="7040585" y="2261701"/>
              <a:ext cx="352666" cy="76385"/>
            </a:xfrm>
            <a:custGeom>
              <a:avLst/>
              <a:gdLst/>
              <a:ahLst/>
              <a:cxnLst/>
              <a:rect l="l" t="t" r="r" b="b"/>
              <a:pathLst>
                <a:path w="3158" h="684" extrusionOk="0">
                  <a:moveTo>
                    <a:pt x="3157" y="1"/>
                  </a:moveTo>
                  <a:cubicBezTo>
                    <a:pt x="3136" y="1"/>
                    <a:pt x="1680" y="48"/>
                    <a:pt x="1060" y="244"/>
                  </a:cubicBezTo>
                  <a:cubicBezTo>
                    <a:pt x="440" y="445"/>
                    <a:pt x="1" y="641"/>
                    <a:pt x="1" y="641"/>
                  </a:cubicBezTo>
                  <a:lnTo>
                    <a:pt x="22" y="684"/>
                  </a:lnTo>
                  <a:cubicBezTo>
                    <a:pt x="22" y="684"/>
                    <a:pt x="440" y="488"/>
                    <a:pt x="1060" y="287"/>
                  </a:cubicBezTo>
                  <a:cubicBezTo>
                    <a:pt x="1680" y="91"/>
                    <a:pt x="3157" y="48"/>
                    <a:pt x="3157" y="48"/>
                  </a:cubicBezTo>
                  <a:lnTo>
                    <a:pt x="315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3" name="Google Shape;793;p33"/>
          <p:cNvGrpSpPr/>
          <p:nvPr/>
        </p:nvGrpSpPr>
        <p:grpSpPr>
          <a:xfrm>
            <a:off x="-909715" y="740365"/>
            <a:ext cx="3559852" cy="1788678"/>
            <a:chOff x="1997175" y="3512155"/>
            <a:chExt cx="1978025" cy="993765"/>
          </a:xfrm>
        </p:grpSpPr>
        <p:sp>
          <p:nvSpPr>
            <p:cNvPr id="794" name="Google Shape;794;p33"/>
            <p:cNvSpPr/>
            <p:nvPr/>
          </p:nvSpPr>
          <p:spPr>
            <a:xfrm>
              <a:off x="3152865" y="3512155"/>
              <a:ext cx="822336" cy="478175"/>
            </a:xfrm>
            <a:custGeom>
              <a:avLst/>
              <a:gdLst/>
              <a:ahLst/>
              <a:cxnLst/>
              <a:rect l="l" t="t" r="r" b="b"/>
              <a:pathLst>
                <a:path w="10726" h="6237" extrusionOk="0">
                  <a:moveTo>
                    <a:pt x="6789" y="1"/>
                  </a:moveTo>
                  <a:cubicBezTo>
                    <a:pt x="6694" y="1"/>
                    <a:pt x="6595" y="11"/>
                    <a:pt x="6488" y="33"/>
                  </a:cubicBezTo>
                  <a:cubicBezTo>
                    <a:pt x="5715" y="208"/>
                    <a:pt x="837" y="2724"/>
                    <a:pt x="837" y="2724"/>
                  </a:cubicBezTo>
                  <a:lnTo>
                    <a:pt x="0" y="4906"/>
                  </a:lnTo>
                  <a:lnTo>
                    <a:pt x="726" y="5811"/>
                  </a:lnTo>
                  <a:cubicBezTo>
                    <a:pt x="726" y="5811"/>
                    <a:pt x="1054" y="6237"/>
                    <a:pt x="1205" y="6237"/>
                  </a:cubicBezTo>
                  <a:cubicBezTo>
                    <a:pt x="1216" y="6237"/>
                    <a:pt x="1225" y="6234"/>
                    <a:pt x="1234" y="6230"/>
                  </a:cubicBezTo>
                  <a:cubicBezTo>
                    <a:pt x="1388" y="6187"/>
                    <a:pt x="2998" y="5769"/>
                    <a:pt x="2998" y="5769"/>
                  </a:cubicBezTo>
                  <a:lnTo>
                    <a:pt x="5800" y="5261"/>
                  </a:lnTo>
                  <a:lnTo>
                    <a:pt x="8977" y="5239"/>
                  </a:lnTo>
                  <a:lnTo>
                    <a:pt x="10105" y="5594"/>
                  </a:lnTo>
                  <a:cubicBezTo>
                    <a:pt x="10105" y="5594"/>
                    <a:pt x="10251" y="5663"/>
                    <a:pt x="10382" y="5663"/>
                  </a:cubicBezTo>
                  <a:cubicBezTo>
                    <a:pt x="10447" y="5663"/>
                    <a:pt x="10508" y="5646"/>
                    <a:pt x="10545" y="5594"/>
                  </a:cubicBezTo>
                  <a:cubicBezTo>
                    <a:pt x="10656" y="5435"/>
                    <a:pt x="10725" y="3518"/>
                    <a:pt x="10545" y="3031"/>
                  </a:cubicBezTo>
                  <a:cubicBezTo>
                    <a:pt x="10349" y="2549"/>
                    <a:pt x="9862" y="1532"/>
                    <a:pt x="8760" y="912"/>
                  </a:cubicBezTo>
                  <a:cubicBezTo>
                    <a:pt x="7807" y="402"/>
                    <a:pt x="7380" y="1"/>
                    <a:pt x="67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3"/>
            <p:cNvSpPr/>
            <p:nvPr/>
          </p:nvSpPr>
          <p:spPr>
            <a:xfrm>
              <a:off x="3117137" y="3646554"/>
              <a:ext cx="834066" cy="355431"/>
            </a:xfrm>
            <a:custGeom>
              <a:avLst/>
              <a:gdLst/>
              <a:ahLst/>
              <a:cxnLst/>
              <a:rect l="l" t="t" r="r" b="b"/>
              <a:pathLst>
                <a:path w="10879" h="4636" extrusionOk="0">
                  <a:moveTo>
                    <a:pt x="6088" y="0"/>
                  </a:moveTo>
                  <a:cubicBezTo>
                    <a:pt x="6033" y="0"/>
                    <a:pt x="6001" y="2"/>
                    <a:pt x="6001" y="2"/>
                  </a:cubicBezTo>
                  <a:lnTo>
                    <a:pt x="1457" y="2385"/>
                  </a:lnTo>
                  <a:cubicBezTo>
                    <a:pt x="1457" y="2385"/>
                    <a:pt x="1324" y="3418"/>
                    <a:pt x="1457" y="3465"/>
                  </a:cubicBezTo>
                  <a:cubicBezTo>
                    <a:pt x="1589" y="3508"/>
                    <a:pt x="0" y="4636"/>
                    <a:pt x="0" y="4636"/>
                  </a:cubicBezTo>
                  <a:cubicBezTo>
                    <a:pt x="0" y="4636"/>
                    <a:pt x="2849" y="4371"/>
                    <a:pt x="3379" y="4344"/>
                  </a:cubicBezTo>
                  <a:cubicBezTo>
                    <a:pt x="3909" y="4323"/>
                    <a:pt x="5715" y="3682"/>
                    <a:pt x="6160" y="3661"/>
                  </a:cubicBezTo>
                  <a:cubicBezTo>
                    <a:pt x="6317" y="3654"/>
                    <a:pt x="6512" y="3644"/>
                    <a:pt x="6755" y="3644"/>
                  </a:cubicBezTo>
                  <a:cubicBezTo>
                    <a:pt x="7225" y="3644"/>
                    <a:pt x="7873" y="3681"/>
                    <a:pt x="8760" y="3841"/>
                  </a:cubicBezTo>
                  <a:cubicBezTo>
                    <a:pt x="9397" y="3944"/>
                    <a:pt x="9861" y="3989"/>
                    <a:pt x="10186" y="3989"/>
                  </a:cubicBezTo>
                  <a:cubicBezTo>
                    <a:pt x="10547" y="3989"/>
                    <a:pt x="10735" y="3933"/>
                    <a:pt x="10794" y="3841"/>
                  </a:cubicBezTo>
                  <a:cubicBezTo>
                    <a:pt x="10879" y="3661"/>
                    <a:pt x="7749" y="1940"/>
                    <a:pt x="7568" y="1696"/>
                  </a:cubicBezTo>
                  <a:cubicBezTo>
                    <a:pt x="7372" y="1479"/>
                    <a:pt x="7219" y="902"/>
                    <a:pt x="7219" y="441"/>
                  </a:cubicBezTo>
                  <a:cubicBezTo>
                    <a:pt x="7219" y="34"/>
                    <a:pt x="6367" y="0"/>
                    <a:pt x="60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3"/>
            <p:cNvSpPr/>
            <p:nvPr/>
          </p:nvSpPr>
          <p:spPr>
            <a:xfrm>
              <a:off x="3663702" y="3664571"/>
              <a:ext cx="263276" cy="262126"/>
            </a:xfrm>
            <a:custGeom>
              <a:avLst/>
              <a:gdLst/>
              <a:ahLst/>
              <a:cxnLst/>
              <a:rect l="l" t="t" r="r" b="b"/>
              <a:pathLst>
                <a:path w="3434" h="3419" extrusionOk="0">
                  <a:moveTo>
                    <a:pt x="27" y="1"/>
                  </a:moveTo>
                  <a:cubicBezTo>
                    <a:pt x="0" y="1"/>
                    <a:pt x="3" y="53"/>
                    <a:pt x="21" y="53"/>
                  </a:cubicBezTo>
                  <a:cubicBezTo>
                    <a:pt x="725" y="248"/>
                    <a:pt x="1414" y="450"/>
                    <a:pt x="2076" y="715"/>
                  </a:cubicBezTo>
                  <a:cubicBezTo>
                    <a:pt x="2208" y="778"/>
                    <a:pt x="2383" y="826"/>
                    <a:pt x="2494" y="911"/>
                  </a:cubicBezTo>
                  <a:cubicBezTo>
                    <a:pt x="2579" y="979"/>
                    <a:pt x="2606" y="1091"/>
                    <a:pt x="2648" y="1197"/>
                  </a:cubicBezTo>
                  <a:cubicBezTo>
                    <a:pt x="2802" y="1620"/>
                    <a:pt x="2934" y="2039"/>
                    <a:pt x="3066" y="2457"/>
                  </a:cubicBezTo>
                  <a:cubicBezTo>
                    <a:pt x="3153" y="2697"/>
                    <a:pt x="3227" y="2954"/>
                    <a:pt x="3296" y="3201"/>
                  </a:cubicBezTo>
                  <a:lnTo>
                    <a:pt x="3296" y="3201"/>
                  </a:lnTo>
                  <a:cubicBezTo>
                    <a:pt x="3005" y="2776"/>
                    <a:pt x="2715" y="2356"/>
                    <a:pt x="2404" y="1949"/>
                  </a:cubicBezTo>
                  <a:cubicBezTo>
                    <a:pt x="2272" y="1774"/>
                    <a:pt x="2140" y="1530"/>
                    <a:pt x="1965" y="1377"/>
                  </a:cubicBezTo>
                  <a:cubicBezTo>
                    <a:pt x="1875" y="1308"/>
                    <a:pt x="1742" y="1265"/>
                    <a:pt x="1631" y="1223"/>
                  </a:cubicBezTo>
                  <a:cubicBezTo>
                    <a:pt x="1456" y="1154"/>
                    <a:pt x="1255" y="1112"/>
                    <a:pt x="1080" y="1043"/>
                  </a:cubicBezTo>
                  <a:cubicBezTo>
                    <a:pt x="794" y="979"/>
                    <a:pt x="508" y="889"/>
                    <a:pt x="222" y="826"/>
                  </a:cubicBezTo>
                  <a:cubicBezTo>
                    <a:pt x="175" y="826"/>
                    <a:pt x="153" y="868"/>
                    <a:pt x="196" y="889"/>
                  </a:cubicBezTo>
                  <a:cubicBezTo>
                    <a:pt x="418" y="932"/>
                    <a:pt x="662" y="1001"/>
                    <a:pt x="884" y="1064"/>
                  </a:cubicBezTo>
                  <a:cubicBezTo>
                    <a:pt x="1213" y="1154"/>
                    <a:pt x="1568" y="1223"/>
                    <a:pt x="1875" y="1398"/>
                  </a:cubicBezTo>
                  <a:cubicBezTo>
                    <a:pt x="2050" y="1509"/>
                    <a:pt x="2208" y="1753"/>
                    <a:pt x="2341" y="1927"/>
                  </a:cubicBezTo>
                  <a:cubicBezTo>
                    <a:pt x="2537" y="2235"/>
                    <a:pt x="2759" y="2521"/>
                    <a:pt x="2955" y="2833"/>
                  </a:cubicBezTo>
                  <a:cubicBezTo>
                    <a:pt x="3088" y="3029"/>
                    <a:pt x="3220" y="3209"/>
                    <a:pt x="3352" y="3405"/>
                  </a:cubicBezTo>
                  <a:cubicBezTo>
                    <a:pt x="3361" y="3414"/>
                    <a:pt x="3378" y="3419"/>
                    <a:pt x="3393" y="3419"/>
                  </a:cubicBezTo>
                  <a:cubicBezTo>
                    <a:pt x="3415" y="3419"/>
                    <a:pt x="3434" y="3409"/>
                    <a:pt x="3421" y="3384"/>
                  </a:cubicBezTo>
                  <a:cubicBezTo>
                    <a:pt x="3199" y="2653"/>
                    <a:pt x="2976" y="1927"/>
                    <a:pt x="2712" y="1223"/>
                  </a:cubicBezTo>
                  <a:cubicBezTo>
                    <a:pt x="2669" y="1112"/>
                    <a:pt x="2648" y="979"/>
                    <a:pt x="2579" y="911"/>
                  </a:cubicBezTo>
                  <a:cubicBezTo>
                    <a:pt x="2516" y="826"/>
                    <a:pt x="2383" y="778"/>
                    <a:pt x="2293" y="736"/>
                  </a:cubicBezTo>
                  <a:cubicBezTo>
                    <a:pt x="1875" y="561"/>
                    <a:pt x="1456" y="429"/>
                    <a:pt x="1017" y="296"/>
                  </a:cubicBezTo>
                  <a:cubicBezTo>
                    <a:pt x="704" y="185"/>
                    <a:pt x="376" y="95"/>
                    <a:pt x="42" y="5"/>
                  </a:cubicBezTo>
                  <a:cubicBezTo>
                    <a:pt x="37" y="2"/>
                    <a:pt x="32" y="1"/>
                    <a:pt x="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3"/>
            <p:cNvSpPr/>
            <p:nvPr/>
          </p:nvSpPr>
          <p:spPr>
            <a:xfrm>
              <a:off x="3660405" y="3594496"/>
              <a:ext cx="287273" cy="353284"/>
            </a:xfrm>
            <a:custGeom>
              <a:avLst/>
              <a:gdLst/>
              <a:ahLst/>
              <a:cxnLst/>
              <a:rect l="l" t="t" r="r" b="b"/>
              <a:pathLst>
                <a:path w="3747" h="4608" extrusionOk="0">
                  <a:moveTo>
                    <a:pt x="151" y="1"/>
                  </a:moveTo>
                  <a:cubicBezTo>
                    <a:pt x="136" y="1"/>
                    <a:pt x="118" y="7"/>
                    <a:pt x="106" y="18"/>
                  </a:cubicBezTo>
                  <a:cubicBezTo>
                    <a:pt x="0" y="500"/>
                    <a:pt x="0" y="988"/>
                    <a:pt x="106" y="1448"/>
                  </a:cubicBezTo>
                  <a:cubicBezTo>
                    <a:pt x="154" y="1740"/>
                    <a:pt x="218" y="2068"/>
                    <a:pt x="371" y="2312"/>
                  </a:cubicBezTo>
                  <a:cubicBezTo>
                    <a:pt x="504" y="2508"/>
                    <a:pt x="726" y="2640"/>
                    <a:pt x="927" y="2751"/>
                  </a:cubicBezTo>
                  <a:cubicBezTo>
                    <a:pt x="1611" y="3127"/>
                    <a:pt x="2273" y="3567"/>
                    <a:pt x="2913" y="3991"/>
                  </a:cubicBezTo>
                  <a:cubicBezTo>
                    <a:pt x="3088" y="4097"/>
                    <a:pt x="3242" y="4208"/>
                    <a:pt x="3417" y="4319"/>
                  </a:cubicBezTo>
                  <a:cubicBezTo>
                    <a:pt x="3464" y="4361"/>
                    <a:pt x="3528" y="4409"/>
                    <a:pt x="3597" y="4451"/>
                  </a:cubicBezTo>
                  <a:cubicBezTo>
                    <a:pt x="3597" y="4451"/>
                    <a:pt x="3681" y="4541"/>
                    <a:pt x="3660" y="4541"/>
                  </a:cubicBezTo>
                  <a:cubicBezTo>
                    <a:pt x="3654" y="4539"/>
                    <a:pt x="3649" y="4537"/>
                    <a:pt x="3644" y="4537"/>
                  </a:cubicBezTo>
                  <a:cubicBezTo>
                    <a:pt x="3613" y="4537"/>
                    <a:pt x="3603" y="4587"/>
                    <a:pt x="3639" y="4605"/>
                  </a:cubicBezTo>
                  <a:cubicBezTo>
                    <a:pt x="3645" y="4607"/>
                    <a:pt x="3651" y="4608"/>
                    <a:pt x="3657" y="4608"/>
                  </a:cubicBezTo>
                  <a:cubicBezTo>
                    <a:pt x="3715" y="4608"/>
                    <a:pt x="3746" y="4516"/>
                    <a:pt x="3708" y="4473"/>
                  </a:cubicBezTo>
                  <a:cubicBezTo>
                    <a:pt x="3681" y="4409"/>
                    <a:pt x="3575" y="4340"/>
                    <a:pt x="3507" y="4319"/>
                  </a:cubicBezTo>
                  <a:cubicBezTo>
                    <a:pt x="3178" y="4075"/>
                    <a:pt x="2845" y="3858"/>
                    <a:pt x="2516" y="3657"/>
                  </a:cubicBezTo>
                  <a:cubicBezTo>
                    <a:pt x="2161" y="3435"/>
                    <a:pt x="1828" y="3217"/>
                    <a:pt x="1499" y="3016"/>
                  </a:cubicBezTo>
                  <a:cubicBezTo>
                    <a:pt x="1060" y="2730"/>
                    <a:pt x="482" y="2577"/>
                    <a:pt x="329" y="2026"/>
                  </a:cubicBezTo>
                  <a:cubicBezTo>
                    <a:pt x="196" y="1629"/>
                    <a:pt x="64" y="1210"/>
                    <a:pt x="85" y="786"/>
                  </a:cubicBezTo>
                  <a:cubicBezTo>
                    <a:pt x="85" y="548"/>
                    <a:pt x="133" y="283"/>
                    <a:pt x="175" y="40"/>
                  </a:cubicBezTo>
                  <a:cubicBezTo>
                    <a:pt x="187" y="12"/>
                    <a:pt x="172" y="1"/>
                    <a:pt x="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3"/>
            <p:cNvSpPr/>
            <p:nvPr/>
          </p:nvSpPr>
          <p:spPr>
            <a:xfrm>
              <a:off x="1997175" y="3720922"/>
              <a:ext cx="1282417" cy="784999"/>
            </a:xfrm>
            <a:custGeom>
              <a:avLst/>
              <a:gdLst/>
              <a:ahLst/>
              <a:cxnLst/>
              <a:rect l="l" t="t" r="r" b="b"/>
              <a:pathLst>
                <a:path w="16727" h="10239" extrusionOk="0">
                  <a:moveTo>
                    <a:pt x="15911" y="1"/>
                  </a:moveTo>
                  <a:lnTo>
                    <a:pt x="727" y="3533"/>
                  </a:lnTo>
                  <a:cubicBezTo>
                    <a:pt x="727" y="3533"/>
                    <a:pt x="1" y="6023"/>
                    <a:pt x="727" y="7876"/>
                  </a:cubicBezTo>
                  <a:cubicBezTo>
                    <a:pt x="1479" y="9730"/>
                    <a:pt x="2713" y="10238"/>
                    <a:pt x="2713" y="10238"/>
                  </a:cubicBezTo>
                  <a:lnTo>
                    <a:pt x="16308" y="3507"/>
                  </a:lnTo>
                  <a:lnTo>
                    <a:pt x="16727" y="1632"/>
                  </a:lnTo>
                  <a:lnTo>
                    <a:pt x="159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3" name="Google Shape;723;p31"/>
          <p:cNvSpPr txBox="1">
            <a:spLocks noGrp="1"/>
          </p:cNvSpPr>
          <p:nvPr>
            <p:ph type="subTitle" idx="1"/>
          </p:nvPr>
        </p:nvSpPr>
        <p:spPr>
          <a:xfrm>
            <a:off x="961134" y="6652"/>
            <a:ext cx="4539064" cy="392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500" b="1" i="0" dirty="0">
                <a:solidFill>
                  <a:srgbClr val="374151"/>
                </a:solidFill>
                <a:effectLst/>
                <a:latin typeface="Sitka Text" pitchFamily="2" charset="0"/>
              </a:rPr>
              <a:t>Vintage Vogue </a:t>
            </a:r>
            <a:r>
              <a:rPr lang="en-US" sz="1500" b="0" i="0" dirty="0">
                <a:solidFill>
                  <a:srgbClr val="374151"/>
                </a:solidFill>
                <a:effectLst/>
                <a:latin typeface="Sitka Text" pitchFamily="2" charset="0"/>
              </a:rPr>
              <a:t>is a cutting-edge car rental website with 6 webpages designed to provide users with a seamless and convenient way to rent vehicles. The platform aims to revolutionize the traditional car rental process by offering a user-friendly interface, a diverse fleet of vehicles, and advanced features to enhance the overall rental experience.</a:t>
            </a:r>
          </a:p>
          <a:p>
            <a:pPr marL="0" lvl="0" indent="0" algn="l" rtl="0">
              <a:spcBef>
                <a:spcPts val="0"/>
              </a:spcBef>
              <a:spcAft>
                <a:spcPts val="0"/>
              </a:spcAft>
              <a:buClr>
                <a:schemeClr val="dk1"/>
              </a:buClr>
              <a:buSzPts val="1100"/>
              <a:buFont typeface="Arial"/>
              <a:buNone/>
            </a:pPr>
            <a:endParaRPr lang="en-US" sz="1500" dirty="0">
              <a:solidFill>
                <a:srgbClr val="374151"/>
              </a:solidFill>
              <a:latin typeface="Sitka Text" pitchFamily="2" charset="0"/>
            </a:endParaRPr>
          </a:p>
          <a:p>
            <a:pPr marL="0" lvl="0" indent="0" algn="l" rtl="0">
              <a:spcBef>
                <a:spcPts val="0"/>
              </a:spcBef>
              <a:spcAft>
                <a:spcPts val="0"/>
              </a:spcAft>
              <a:buClr>
                <a:schemeClr val="dk1"/>
              </a:buClr>
              <a:buSzPts val="1100"/>
              <a:buFont typeface="Arial"/>
              <a:buNone/>
            </a:pPr>
            <a:r>
              <a:rPr lang="en-US" sz="1500" b="0" i="0" dirty="0">
                <a:solidFill>
                  <a:srgbClr val="374151"/>
                </a:solidFill>
                <a:effectLst/>
                <a:latin typeface="Sitka Text" pitchFamily="2" charset="0"/>
              </a:rPr>
              <a:t>It boasts an intuitive and easy-to-navigate interface, ensuring a smooth experience for users of all levels of technological proficiency. The platform focuses on simplicity, allowing users to effortlessly browse available vehicles and complete the rental process with just a few clicks.</a:t>
            </a:r>
            <a:endParaRPr sz="1500" dirty="0">
              <a:latin typeface="Sitka Text" pitchFamily="2" charset="0"/>
            </a:endParaRPr>
          </a:p>
        </p:txBody>
      </p:sp>
      <p:pic>
        <p:nvPicPr>
          <p:cNvPr id="724" name="Google Shape;724;p31"/>
          <p:cNvPicPr preferRelativeResize="0">
            <a:picLocks noGrp="1"/>
          </p:cNvPicPr>
          <p:nvPr>
            <p:ph type="pic" idx="2"/>
          </p:nvPr>
        </p:nvPicPr>
        <p:blipFill rotWithShape="1">
          <a:blip r:embed="rId3">
            <a:alphaModFix/>
          </a:blip>
          <a:srcRect l="875" t="6261" r="3931" b="7613"/>
          <a:stretch/>
        </p:blipFill>
        <p:spPr>
          <a:xfrm>
            <a:off x="5591353" y="711857"/>
            <a:ext cx="2682669" cy="3406413"/>
          </a:xfrm>
          <a:prstGeom prst="rect">
            <a:avLst/>
          </a:prstGeom>
          <a:effectLst>
            <a:outerShdw dist="142875" dir="2760000" algn="bl" rotWithShape="0">
              <a:schemeClr val="lt2">
                <a:alpha val="41000"/>
              </a:schemeClr>
            </a:outerShdw>
          </a:effectLst>
        </p:spPr>
      </p:pic>
      <p:sp>
        <p:nvSpPr>
          <p:cNvPr id="725" name="Google Shape;725;p31"/>
          <p:cNvSpPr/>
          <p:nvPr/>
        </p:nvSpPr>
        <p:spPr>
          <a:xfrm>
            <a:off x="2105930" y="4866986"/>
            <a:ext cx="3044743" cy="146165"/>
          </a:xfrm>
          <a:custGeom>
            <a:avLst/>
            <a:gdLst/>
            <a:ahLst/>
            <a:cxnLst/>
            <a:rect l="l" t="t" r="r" b="b"/>
            <a:pathLst>
              <a:path w="36476" h="2273" extrusionOk="0">
                <a:moveTo>
                  <a:pt x="18246" y="1"/>
                </a:moveTo>
                <a:cubicBezTo>
                  <a:pt x="8162" y="1"/>
                  <a:pt x="0" y="504"/>
                  <a:pt x="0" y="1123"/>
                </a:cubicBezTo>
                <a:cubicBezTo>
                  <a:pt x="0" y="1764"/>
                  <a:pt x="8162" y="2273"/>
                  <a:pt x="18246" y="2273"/>
                </a:cubicBezTo>
                <a:cubicBezTo>
                  <a:pt x="28309" y="2273"/>
                  <a:pt x="36476" y="1764"/>
                  <a:pt x="36476" y="1123"/>
                </a:cubicBezTo>
                <a:cubicBezTo>
                  <a:pt x="36476" y="504"/>
                  <a:pt x="28309" y="1"/>
                  <a:pt x="182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6" name="Google Shape;726;p31"/>
          <p:cNvGrpSpPr/>
          <p:nvPr/>
        </p:nvGrpSpPr>
        <p:grpSpPr>
          <a:xfrm>
            <a:off x="2054150" y="3757500"/>
            <a:ext cx="3148300" cy="1263895"/>
            <a:chOff x="6676775" y="1493468"/>
            <a:chExt cx="1935510" cy="777064"/>
          </a:xfrm>
        </p:grpSpPr>
        <p:sp>
          <p:nvSpPr>
            <p:cNvPr id="727" name="Google Shape;727;p31"/>
            <p:cNvSpPr/>
            <p:nvPr/>
          </p:nvSpPr>
          <p:spPr>
            <a:xfrm>
              <a:off x="6676775" y="1496292"/>
              <a:ext cx="1935510" cy="621948"/>
            </a:xfrm>
            <a:custGeom>
              <a:avLst/>
              <a:gdLst/>
              <a:ahLst/>
              <a:cxnLst/>
              <a:rect l="l" t="t" r="r" b="b"/>
              <a:pathLst>
                <a:path w="89794" h="28854" extrusionOk="0">
                  <a:moveTo>
                    <a:pt x="35306" y="0"/>
                  </a:moveTo>
                  <a:cubicBezTo>
                    <a:pt x="27062" y="0"/>
                    <a:pt x="16779" y="217"/>
                    <a:pt x="15561" y="217"/>
                  </a:cubicBezTo>
                  <a:cubicBezTo>
                    <a:pt x="13728" y="217"/>
                    <a:pt x="8565" y="1319"/>
                    <a:pt x="5387" y="5624"/>
                  </a:cubicBezTo>
                  <a:cubicBezTo>
                    <a:pt x="2188" y="9904"/>
                    <a:pt x="705" y="15661"/>
                    <a:pt x="467" y="21201"/>
                  </a:cubicBezTo>
                  <a:cubicBezTo>
                    <a:pt x="398" y="22594"/>
                    <a:pt x="91" y="23981"/>
                    <a:pt x="43" y="25395"/>
                  </a:cubicBezTo>
                  <a:cubicBezTo>
                    <a:pt x="0" y="27445"/>
                    <a:pt x="154" y="28748"/>
                    <a:pt x="2474" y="28748"/>
                  </a:cubicBezTo>
                  <a:cubicBezTo>
                    <a:pt x="19040" y="28748"/>
                    <a:pt x="35606" y="28853"/>
                    <a:pt x="52172" y="28853"/>
                  </a:cubicBezTo>
                  <a:cubicBezTo>
                    <a:pt x="55599" y="28853"/>
                    <a:pt x="59027" y="28849"/>
                    <a:pt x="62454" y="28838"/>
                  </a:cubicBezTo>
                  <a:cubicBezTo>
                    <a:pt x="66712" y="28817"/>
                    <a:pt x="70949" y="28796"/>
                    <a:pt x="75186" y="28769"/>
                  </a:cubicBezTo>
                  <a:cubicBezTo>
                    <a:pt x="77570" y="28748"/>
                    <a:pt x="79953" y="28727"/>
                    <a:pt x="82315" y="28684"/>
                  </a:cubicBezTo>
                  <a:cubicBezTo>
                    <a:pt x="82665" y="28684"/>
                    <a:pt x="83062" y="28706"/>
                    <a:pt x="83486" y="28727"/>
                  </a:cubicBezTo>
                  <a:cubicBezTo>
                    <a:pt x="83853" y="28748"/>
                    <a:pt x="84234" y="28768"/>
                    <a:pt x="84612" y="28768"/>
                  </a:cubicBezTo>
                  <a:cubicBezTo>
                    <a:pt x="85821" y="28768"/>
                    <a:pt x="87011" y="28565"/>
                    <a:pt x="87696" y="27556"/>
                  </a:cubicBezTo>
                  <a:cubicBezTo>
                    <a:pt x="88051" y="27027"/>
                    <a:pt x="88358" y="26322"/>
                    <a:pt x="88602" y="25549"/>
                  </a:cubicBezTo>
                  <a:cubicBezTo>
                    <a:pt x="89794" y="21842"/>
                    <a:pt x="89661" y="15995"/>
                    <a:pt x="86351" y="14559"/>
                  </a:cubicBezTo>
                  <a:cubicBezTo>
                    <a:pt x="82050" y="12727"/>
                    <a:pt x="70023" y="11625"/>
                    <a:pt x="68810" y="11493"/>
                  </a:cubicBezTo>
                  <a:cubicBezTo>
                    <a:pt x="67570" y="11381"/>
                    <a:pt x="63889" y="10523"/>
                    <a:pt x="60950" y="8315"/>
                  </a:cubicBezTo>
                  <a:cubicBezTo>
                    <a:pt x="57995" y="6106"/>
                    <a:pt x="49918" y="699"/>
                    <a:pt x="44754" y="217"/>
                  </a:cubicBezTo>
                  <a:cubicBezTo>
                    <a:pt x="43040" y="55"/>
                    <a:pt x="39428" y="0"/>
                    <a:pt x="353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1"/>
            <p:cNvSpPr/>
            <p:nvPr/>
          </p:nvSpPr>
          <p:spPr>
            <a:xfrm>
              <a:off x="6677680" y="1918540"/>
              <a:ext cx="1901841" cy="199686"/>
            </a:xfrm>
            <a:custGeom>
              <a:avLst/>
              <a:gdLst/>
              <a:ahLst/>
              <a:cxnLst/>
              <a:rect l="l" t="t" r="r" b="b"/>
              <a:pathLst>
                <a:path w="88232" h="9264" extrusionOk="0">
                  <a:moveTo>
                    <a:pt x="16049" y="1"/>
                  </a:moveTo>
                  <a:cubicBezTo>
                    <a:pt x="11965" y="1"/>
                    <a:pt x="8523" y="2892"/>
                    <a:pt x="7506" y="6865"/>
                  </a:cubicBezTo>
                  <a:lnTo>
                    <a:pt x="1" y="6865"/>
                  </a:lnTo>
                  <a:cubicBezTo>
                    <a:pt x="91" y="8300"/>
                    <a:pt x="530" y="9158"/>
                    <a:pt x="2432" y="9158"/>
                  </a:cubicBezTo>
                  <a:cubicBezTo>
                    <a:pt x="18998" y="9158"/>
                    <a:pt x="35564" y="9263"/>
                    <a:pt x="52130" y="9263"/>
                  </a:cubicBezTo>
                  <a:cubicBezTo>
                    <a:pt x="55557" y="9263"/>
                    <a:pt x="58985" y="9259"/>
                    <a:pt x="62412" y="9248"/>
                  </a:cubicBezTo>
                  <a:cubicBezTo>
                    <a:pt x="66670" y="9227"/>
                    <a:pt x="70907" y="9206"/>
                    <a:pt x="75144" y="9179"/>
                  </a:cubicBezTo>
                  <a:cubicBezTo>
                    <a:pt x="77528" y="9158"/>
                    <a:pt x="79911" y="9137"/>
                    <a:pt x="82273" y="9094"/>
                  </a:cubicBezTo>
                  <a:cubicBezTo>
                    <a:pt x="82305" y="9094"/>
                    <a:pt x="82338" y="9094"/>
                    <a:pt x="82371" y="9094"/>
                  </a:cubicBezTo>
                  <a:cubicBezTo>
                    <a:pt x="83036" y="9094"/>
                    <a:pt x="83812" y="9172"/>
                    <a:pt x="84578" y="9172"/>
                  </a:cubicBezTo>
                  <a:cubicBezTo>
                    <a:pt x="85792" y="9172"/>
                    <a:pt x="86979" y="8976"/>
                    <a:pt x="87654" y="7966"/>
                  </a:cubicBezTo>
                  <a:cubicBezTo>
                    <a:pt x="87855" y="7638"/>
                    <a:pt x="88051" y="7262"/>
                    <a:pt x="88232" y="6865"/>
                  </a:cubicBezTo>
                  <a:lnTo>
                    <a:pt x="83486" y="6865"/>
                  </a:lnTo>
                  <a:cubicBezTo>
                    <a:pt x="82469" y="2892"/>
                    <a:pt x="79027" y="1"/>
                    <a:pt x="74922" y="1"/>
                  </a:cubicBezTo>
                  <a:cubicBezTo>
                    <a:pt x="70839" y="1"/>
                    <a:pt x="67396" y="2892"/>
                    <a:pt x="66384" y="6865"/>
                  </a:cubicBezTo>
                  <a:lnTo>
                    <a:pt x="24607" y="6865"/>
                  </a:lnTo>
                  <a:cubicBezTo>
                    <a:pt x="23596" y="2892"/>
                    <a:pt x="20153" y="1"/>
                    <a:pt x="160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1"/>
            <p:cNvSpPr/>
            <p:nvPr/>
          </p:nvSpPr>
          <p:spPr>
            <a:xfrm>
              <a:off x="8134669" y="1954277"/>
              <a:ext cx="316363" cy="316255"/>
            </a:xfrm>
            <a:custGeom>
              <a:avLst/>
              <a:gdLst/>
              <a:ahLst/>
              <a:cxnLst/>
              <a:rect l="l" t="t" r="r" b="b"/>
              <a:pathLst>
                <a:path w="14677" h="14672" extrusionOk="0">
                  <a:moveTo>
                    <a:pt x="7325" y="0"/>
                  </a:moveTo>
                  <a:cubicBezTo>
                    <a:pt x="3289" y="0"/>
                    <a:pt x="0" y="3284"/>
                    <a:pt x="0" y="7325"/>
                  </a:cubicBezTo>
                  <a:cubicBezTo>
                    <a:pt x="0" y="11387"/>
                    <a:pt x="3289" y="14671"/>
                    <a:pt x="7325" y="14671"/>
                  </a:cubicBezTo>
                  <a:cubicBezTo>
                    <a:pt x="11387" y="14671"/>
                    <a:pt x="14676" y="11387"/>
                    <a:pt x="14676" y="7325"/>
                  </a:cubicBezTo>
                  <a:cubicBezTo>
                    <a:pt x="14676" y="3284"/>
                    <a:pt x="11387" y="0"/>
                    <a:pt x="7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1"/>
            <p:cNvSpPr/>
            <p:nvPr/>
          </p:nvSpPr>
          <p:spPr>
            <a:xfrm>
              <a:off x="8204525" y="2024135"/>
              <a:ext cx="176514" cy="176514"/>
            </a:xfrm>
            <a:custGeom>
              <a:avLst/>
              <a:gdLst/>
              <a:ahLst/>
              <a:cxnLst/>
              <a:rect l="l" t="t" r="r" b="b"/>
              <a:pathLst>
                <a:path w="8189" h="8189" extrusionOk="0">
                  <a:moveTo>
                    <a:pt x="4084" y="1"/>
                  </a:moveTo>
                  <a:cubicBezTo>
                    <a:pt x="1833" y="1"/>
                    <a:pt x="1" y="1833"/>
                    <a:pt x="1" y="4084"/>
                  </a:cubicBezTo>
                  <a:cubicBezTo>
                    <a:pt x="1" y="6356"/>
                    <a:pt x="1833" y="8189"/>
                    <a:pt x="4084" y="8189"/>
                  </a:cubicBezTo>
                  <a:cubicBezTo>
                    <a:pt x="6356" y="8189"/>
                    <a:pt x="8189" y="6356"/>
                    <a:pt x="8189" y="4084"/>
                  </a:cubicBezTo>
                  <a:cubicBezTo>
                    <a:pt x="8189" y="1833"/>
                    <a:pt x="6356" y="1"/>
                    <a:pt x="4084"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1"/>
            <p:cNvSpPr/>
            <p:nvPr/>
          </p:nvSpPr>
          <p:spPr>
            <a:xfrm>
              <a:off x="8264467" y="2084077"/>
              <a:ext cx="56172" cy="56172"/>
            </a:xfrm>
            <a:custGeom>
              <a:avLst/>
              <a:gdLst/>
              <a:ahLst/>
              <a:cxnLst/>
              <a:rect l="l" t="t" r="r" b="b"/>
              <a:pathLst>
                <a:path w="2606" h="2606" extrusionOk="0">
                  <a:moveTo>
                    <a:pt x="1303" y="0"/>
                  </a:moveTo>
                  <a:cubicBezTo>
                    <a:pt x="599" y="0"/>
                    <a:pt x="0" y="599"/>
                    <a:pt x="0" y="1303"/>
                  </a:cubicBezTo>
                  <a:cubicBezTo>
                    <a:pt x="0" y="2029"/>
                    <a:pt x="599" y="2606"/>
                    <a:pt x="1303" y="2606"/>
                  </a:cubicBezTo>
                  <a:cubicBezTo>
                    <a:pt x="2034" y="2606"/>
                    <a:pt x="2606" y="2029"/>
                    <a:pt x="2606" y="1303"/>
                  </a:cubicBezTo>
                  <a:cubicBezTo>
                    <a:pt x="2606" y="599"/>
                    <a:pt x="2034" y="0"/>
                    <a:pt x="13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1"/>
            <p:cNvSpPr/>
            <p:nvPr/>
          </p:nvSpPr>
          <p:spPr>
            <a:xfrm>
              <a:off x="6865588" y="1954277"/>
              <a:ext cx="316363" cy="316255"/>
            </a:xfrm>
            <a:custGeom>
              <a:avLst/>
              <a:gdLst/>
              <a:ahLst/>
              <a:cxnLst/>
              <a:rect l="l" t="t" r="r" b="b"/>
              <a:pathLst>
                <a:path w="14677" h="14672" extrusionOk="0">
                  <a:moveTo>
                    <a:pt x="7331" y="0"/>
                  </a:moveTo>
                  <a:cubicBezTo>
                    <a:pt x="3290" y="0"/>
                    <a:pt x="1" y="3284"/>
                    <a:pt x="1" y="7325"/>
                  </a:cubicBezTo>
                  <a:cubicBezTo>
                    <a:pt x="1" y="11387"/>
                    <a:pt x="3290" y="14671"/>
                    <a:pt x="7331" y="14671"/>
                  </a:cubicBezTo>
                  <a:cubicBezTo>
                    <a:pt x="11388" y="14671"/>
                    <a:pt x="14677" y="11387"/>
                    <a:pt x="14677" y="7325"/>
                  </a:cubicBezTo>
                  <a:cubicBezTo>
                    <a:pt x="14677" y="3284"/>
                    <a:pt x="11388" y="0"/>
                    <a:pt x="7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1"/>
            <p:cNvSpPr/>
            <p:nvPr/>
          </p:nvSpPr>
          <p:spPr>
            <a:xfrm>
              <a:off x="6935574" y="2024135"/>
              <a:ext cx="176514" cy="176514"/>
            </a:xfrm>
            <a:custGeom>
              <a:avLst/>
              <a:gdLst/>
              <a:ahLst/>
              <a:cxnLst/>
              <a:rect l="l" t="t" r="r" b="b"/>
              <a:pathLst>
                <a:path w="8189" h="8189" extrusionOk="0">
                  <a:moveTo>
                    <a:pt x="4084" y="1"/>
                  </a:moveTo>
                  <a:cubicBezTo>
                    <a:pt x="1833" y="1"/>
                    <a:pt x="0" y="1833"/>
                    <a:pt x="0" y="4084"/>
                  </a:cubicBezTo>
                  <a:cubicBezTo>
                    <a:pt x="0" y="6356"/>
                    <a:pt x="1833" y="8189"/>
                    <a:pt x="4084" y="8189"/>
                  </a:cubicBezTo>
                  <a:cubicBezTo>
                    <a:pt x="6356" y="8189"/>
                    <a:pt x="8188" y="6356"/>
                    <a:pt x="8188" y="4084"/>
                  </a:cubicBezTo>
                  <a:cubicBezTo>
                    <a:pt x="8188" y="1833"/>
                    <a:pt x="6356" y="1"/>
                    <a:pt x="4084"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1"/>
            <p:cNvSpPr/>
            <p:nvPr/>
          </p:nvSpPr>
          <p:spPr>
            <a:xfrm>
              <a:off x="6995495" y="2084077"/>
              <a:ext cx="56086" cy="56172"/>
            </a:xfrm>
            <a:custGeom>
              <a:avLst/>
              <a:gdLst/>
              <a:ahLst/>
              <a:cxnLst/>
              <a:rect l="l" t="t" r="r" b="b"/>
              <a:pathLst>
                <a:path w="2602" h="2606" extrusionOk="0">
                  <a:moveTo>
                    <a:pt x="1304" y="0"/>
                  </a:moveTo>
                  <a:cubicBezTo>
                    <a:pt x="594" y="0"/>
                    <a:pt x="1" y="599"/>
                    <a:pt x="1" y="1303"/>
                  </a:cubicBezTo>
                  <a:cubicBezTo>
                    <a:pt x="1" y="2029"/>
                    <a:pt x="594" y="2606"/>
                    <a:pt x="1304" y="2606"/>
                  </a:cubicBezTo>
                  <a:cubicBezTo>
                    <a:pt x="2029" y="2606"/>
                    <a:pt x="2601" y="2029"/>
                    <a:pt x="2601" y="1303"/>
                  </a:cubicBezTo>
                  <a:cubicBezTo>
                    <a:pt x="2601" y="599"/>
                    <a:pt x="2029" y="0"/>
                    <a:pt x="13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1"/>
            <p:cNvSpPr/>
            <p:nvPr/>
          </p:nvSpPr>
          <p:spPr>
            <a:xfrm>
              <a:off x="7535337" y="1518083"/>
              <a:ext cx="484750" cy="239972"/>
            </a:xfrm>
            <a:custGeom>
              <a:avLst/>
              <a:gdLst/>
              <a:ahLst/>
              <a:cxnLst/>
              <a:rect l="l" t="t" r="r" b="b"/>
              <a:pathLst>
                <a:path w="22489" h="11133" extrusionOk="0">
                  <a:moveTo>
                    <a:pt x="1185" y="0"/>
                  </a:moveTo>
                  <a:cubicBezTo>
                    <a:pt x="1044" y="0"/>
                    <a:pt x="906" y="11"/>
                    <a:pt x="774" y="43"/>
                  </a:cubicBezTo>
                  <a:cubicBezTo>
                    <a:pt x="1" y="196"/>
                    <a:pt x="1" y="1256"/>
                    <a:pt x="64" y="1854"/>
                  </a:cubicBezTo>
                  <a:cubicBezTo>
                    <a:pt x="266" y="4301"/>
                    <a:pt x="462" y="6753"/>
                    <a:pt x="1150" y="9136"/>
                  </a:cubicBezTo>
                  <a:cubicBezTo>
                    <a:pt x="1235" y="9422"/>
                    <a:pt x="1346" y="9730"/>
                    <a:pt x="1547" y="9952"/>
                  </a:cubicBezTo>
                  <a:cubicBezTo>
                    <a:pt x="1897" y="10349"/>
                    <a:pt x="2739" y="10280"/>
                    <a:pt x="3242" y="10349"/>
                  </a:cubicBezTo>
                  <a:cubicBezTo>
                    <a:pt x="3952" y="10439"/>
                    <a:pt x="4656" y="10482"/>
                    <a:pt x="5387" y="10545"/>
                  </a:cubicBezTo>
                  <a:cubicBezTo>
                    <a:pt x="7924" y="10746"/>
                    <a:pt x="10461" y="10879"/>
                    <a:pt x="12998" y="10969"/>
                  </a:cubicBezTo>
                  <a:cubicBezTo>
                    <a:pt x="14927" y="11023"/>
                    <a:pt x="16841" y="11081"/>
                    <a:pt x="18766" y="11081"/>
                  </a:cubicBezTo>
                  <a:cubicBezTo>
                    <a:pt x="19108" y="11081"/>
                    <a:pt x="19450" y="11079"/>
                    <a:pt x="19793" y="11075"/>
                  </a:cubicBezTo>
                  <a:cubicBezTo>
                    <a:pt x="19809" y="11074"/>
                    <a:pt x="19827" y="11074"/>
                    <a:pt x="19845" y="11074"/>
                  </a:cubicBezTo>
                  <a:cubicBezTo>
                    <a:pt x="20113" y="11074"/>
                    <a:pt x="20595" y="11133"/>
                    <a:pt x="21072" y="11133"/>
                  </a:cubicBezTo>
                  <a:cubicBezTo>
                    <a:pt x="21724" y="11133"/>
                    <a:pt x="22367" y="11023"/>
                    <a:pt x="22441" y="10503"/>
                  </a:cubicBezTo>
                  <a:cubicBezTo>
                    <a:pt x="22489" y="10175"/>
                    <a:pt x="22203" y="9910"/>
                    <a:pt x="21938" y="9687"/>
                  </a:cubicBezTo>
                  <a:cubicBezTo>
                    <a:pt x="21165" y="9089"/>
                    <a:pt x="20413" y="8496"/>
                    <a:pt x="19618" y="7924"/>
                  </a:cubicBezTo>
                  <a:cubicBezTo>
                    <a:pt x="14566" y="4190"/>
                    <a:pt x="8803" y="1102"/>
                    <a:pt x="2517" y="154"/>
                  </a:cubicBezTo>
                  <a:cubicBezTo>
                    <a:pt x="2209" y="112"/>
                    <a:pt x="1897" y="64"/>
                    <a:pt x="1611" y="22"/>
                  </a:cubicBezTo>
                  <a:cubicBezTo>
                    <a:pt x="1468" y="11"/>
                    <a:pt x="1325" y="0"/>
                    <a:pt x="11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1"/>
            <p:cNvSpPr/>
            <p:nvPr/>
          </p:nvSpPr>
          <p:spPr>
            <a:xfrm>
              <a:off x="7055436" y="1517480"/>
              <a:ext cx="461342" cy="219926"/>
            </a:xfrm>
            <a:custGeom>
              <a:avLst/>
              <a:gdLst/>
              <a:ahLst/>
              <a:cxnLst/>
              <a:rect l="l" t="t" r="r" b="b"/>
              <a:pathLst>
                <a:path w="21403" h="10203" extrusionOk="0">
                  <a:moveTo>
                    <a:pt x="18650" y="1"/>
                  </a:moveTo>
                  <a:cubicBezTo>
                    <a:pt x="18555" y="1"/>
                    <a:pt x="18457" y="3"/>
                    <a:pt x="18357" y="7"/>
                  </a:cubicBezTo>
                  <a:cubicBezTo>
                    <a:pt x="15206" y="140"/>
                    <a:pt x="12049" y="293"/>
                    <a:pt x="8871" y="447"/>
                  </a:cubicBezTo>
                  <a:cubicBezTo>
                    <a:pt x="7855" y="489"/>
                    <a:pt x="6705" y="537"/>
                    <a:pt x="5757" y="1040"/>
                  </a:cubicBezTo>
                  <a:cubicBezTo>
                    <a:pt x="5143" y="1374"/>
                    <a:pt x="4587" y="1882"/>
                    <a:pt x="4105" y="2391"/>
                  </a:cubicBezTo>
                  <a:cubicBezTo>
                    <a:pt x="2892" y="3646"/>
                    <a:pt x="1939" y="5192"/>
                    <a:pt x="1213" y="6760"/>
                  </a:cubicBezTo>
                  <a:cubicBezTo>
                    <a:pt x="991" y="7242"/>
                    <a:pt x="0" y="9096"/>
                    <a:pt x="482" y="9625"/>
                  </a:cubicBezTo>
                  <a:cubicBezTo>
                    <a:pt x="860" y="10014"/>
                    <a:pt x="6898" y="10203"/>
                    <a:pt x="12354" y="10203"/>
                  </a:cubicBezTo>
                  <a:cubicBezTo>
                    <a:pt x="16846" y="10203"/>
                    <a:pt x="20944" y="10075"/>
                    <a:pt x="21164" y="9826"/>
                  </a:cubicBezTo>
                  <a:cubicBezTo>
                    <a:pt x="21207" y="9805"/>
                    <a:pt x="21207" y="9758"/>
                    <a:pt x="21228" y="9715"/>
                  </a:cubicBezTo>
                  <a:cubicBezTo>
                    <a:pt x="21402" y="9276"/>
                    <a:pt x="21318" y="8656"/>
                    <a:pt x="21297" y="8190"/>
                  </a:cubicBezTo>
                  <a:cubicBezTo>
                    <a:pt x="21249" y="7374"/>
                    <a:pt x="21185" y="6537"/>
                    <a:pt x="21095" y="5722"/>
                  </a:cubicBezTo>
                  <a:cubicBezTo>
                    <a:pt x="21032" y="4880"/>
                    <a:pt x="20921" y="4064"/>
                    <a:pt x="20830" y="3227"/>
                  </a:cubicBezTo>
                  <a:cubicBezTo>
                    <a:pt x="20767" y="2740"/>
                    <a:pt x="20788" y="2057"/>
                    <a:pt x="20656" y="1437"/>
                  </a:cubicBezTo>
                  <a:cubicBezTo>
                    <a:pt x="20433" y="268"/>
                    <a:pt x="19689" y="1"/>
                    <a:pt x="18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1"/>
            <p:cNvSpPr/>
            <p:nvPr/>
          </p:nvSpPr>
          <p:spPr>
            <a:xfrm>
              <a:off x="7506993" y="1493468"/>
              <a:ext cx="62165" cy="627725"/>
            </a:xfrm>
            <a:custGeom>
              <a:avLst/>
              <a:gdLst/>
              <a:ahLst/>
              <a:cxnLst/>
              <a:rect l="l" t="t" r="r" b="b"/>
              <a:pathLst>
                <a:path w="2884" h="29122" extrusionOk="0">
                  <a:moveTo>
                    <a:pt x="169" y="1"/>
                  </a:moveTo>
                  <a:cubicBezTo>
                    <a:pt x="87" y="1"/>
                    <a:pt x="0" y="65"/>
                    <a:pt x="13" y="168"/>
                  </a:cubicBezTo>
                  <a:cubicBezTo>
                    <a:pt x="188" y="1254"/>
                    <a:pt x="368" y="2355"/>
                    <a:pt x="521" y="3436"/>
                  </a:cubicBezTo>
                  <a:cubicBezTo>
                    <a:pt x="1183" y="7784"/>
                    <a:pt x="1824" y="12153"/>
                    <a:pt x="2243" y="16544"/>
                  </a:cubicBezTo>
                  <a:cubicBezTo>
                    <a:pt x="2661" y="20670"/>
                    <a:pt x="2682" y="24864"/>
                    <a:pt x="2486" y="28990"/>
                  </a:cubicBezTo>
                  <a:cubicBezTo>
                    <a:pt x="2486" y="29078"/>
                    <a:pt x="2558" y="29121"/>
                    <a:pt x="2629" y="29121"/>
                  </a:cubicBezTo>
                  <a:cubicBezTo>
                    <a:pt x="2701" y="29121"/>
                    <a:pt x="2772" y="29078"/>
                    <a:pt x="2772" y="28990"/>
                  </a:cubicBezTo>
                  <a:cubicBezTo>
                    <a:pt x="2883" y="26850"/>
                    <a:pt x="2883" y="24711"/>
                    <a:pt x="2836" y="22571"/>
                  </a:cubicBezTo>
                  <a:cubicBezTo>
                    <a:pt x="2772" y="17958"/>
                    <a:pt x="2221" y="13409"/>
                    <a:pt x="1581" y="8864"/>
                  </a:cubicBezTo>
                  <a:cubicBezTo>
                    <a:pt x="1183" y="5930"/>
                    <a:pt x="765" y="3017"/>
                    <a:pt x="299" y="104"/>
                  </a:cubicBezTo>
                  <a:cubicBezTo>
                    <a:pt x="281" y="32"/>
                    <a:pt x="226"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1"/>
            <p:cNvSpPr/>
            <p:nvPr/>
          </p:nvSpPr>
          <p:spPr>
            <a:xfrm>
              <a:off x="8014570" y="1741644"/>
              <a:ext cx="64406" cy="379540"/>
            </a:xfrm>
            <a:custGeom>
              <a:avLst/>
              <a:gdLst/>
              <a:ahLst/>
              <a:cxnLst/>
              <a:rect l="l" t="t" r="r" b="b"/>
              <a:pathLst>
                <a:path w="2988" h="17608" extrusionOk="0">
                  <a:moveTo>
                    <a:pt x="197" y="1"/>
                  </a:moveTo>
                  <a:cubicBezTo>
                    <a:pt x="96" y="1"/>
                    <a:pt x="0" y="107"/>
                    <a:pt x="75" y="200"/>
                  </a:cubicBezTo>
                  <a:cubicBezTo>
                    <a:pt x="1754" y="2514"/>
                    <a:pt x="2394" y="5364"/>
                    <a:pt x="2527" y="8165"/>
                  </a:cubicBezTo>
                  <a:cubicBezTo>
                    <a:pt x="2659" y="11295"/>
                    <a:pt x="1955" y="14367"/>
                    <a:pt x="1621" y="17476"/>
                  </a:cubicBezTo>
                  <a:cubicBezTo>
                    <a:pt x="1611" y="17564"/>
                    <a:pt x="1677" y="17607"/>
                    <a:pt x="1748" y="17607"/>
                  </a:cubicBezTo>
                  <a:cubicBezTo>
                    <a:pt x="1820" y="17607"/>
                    <a:pt x="1897" y="17564"/>
                    <a:pt x="1907" y="17476"/>
                  </a:cubicBezTo>
                  <a:cubicBezTo>
                    <a:pt x="2241" y="14256"/>
                    <a:pt x="2988" y="11099"/>
                    <a:pt x="2792" y="7853"/>
                  </a:cubicBezTo>
                  <a:cubicBezTo>
                    <a:pt x="2638" y="5099"/>
                    <a:pt x="1976" y="2318"/>
                    <a:pt x="318" y="67"/>
                  </a:cubicBezTo>
                  <a:cubicBezTo>
                    <a:pt x="285" y="20"/>
                    <a:pt x="241" y="1"/>
                    <a:pt x="1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1"/>
            <p:cNvSpPr/>
            <p:nvPr/>
          </p:nvSpPr>
          <p:spPr>
            <a:xfrm>
              <a:off x="7050630" y="1722202"/>
              <a:ext cx="215572" cy="398983"/>
            </a:xfrm>
            <a:custGeom>
              <a:avLst/>
              <a:gdLst/>
              <a:ahLst/>
              <a:cxnLst/>
              <a:rect l="l" t="t" r="r" b="b"/>
              <a:pathLst>
                <a:path w="10001" h="18510" extrusionOk="0">
                  <a:moveTo>
                    <a:pt x="706" y="0"/>
                  </a:moveTo>
                  <a:cubicBezTo>
                    <a:pt x="664" y="0"/>
                    <a:pt x="624" y="19"/>
                    <a:pt x="599" y="64"/>
                  </a:cubicBezTo>
                  <a:cubicBezTo>
                    <a:pt x="1" y="943"/>
                    <a:pt x="202" y="2203"/>
                    <a:pt x="705" y="3088"/>
                  </a:cubicBezTo>
                  <a:cubicBezTo>
                    <a:pt x="1457" y="4412"/>
                    <a:pt x="2824" y="5423"/>
                    <a:pt x="3952" y="6440"/>
                  </a:cubicBezTo>
                  <a:cubicBezTo>
                    <a:pt x="5255" y="7632"/>
                    <a:pt x="6558" y="8824"/>
                    <a:pt x="7569" y="10259"/>
                  </a:cubicBezTo>
                  <a:cubicBezTo>
                    <a:pt x="8676" y="11827"/>
                    <a:pt x="9094" y="13611"/>
                    <a:pt x="9402" y="15465"/>
                  </a:cubicBezTo>
                  <a:cubicBezTo>
                    <a:pt x="9576" y="16434"/>
                    <a:pt x="9709" y="17409"/>
                    <a:pt x="9709" y="18378"/>
                  </a:cubicBezTo>
                  <a:cubicBezTo>
                    <a:pt x="9709" y="18466"/>
                    <a:pt x="9782" y="18509"/>
                    <a:pt x="9855" y="18509"/>
                  </a:cubicBezTo>
                  <a:cubicBezTo>
                    <a:pt x="9927" y="18509"/>
                    <a:pt x="10000" y="18466"/>
                    <a:pt x="10000" y="18378"/>
                  </a:cubicBezTo>
                  <a:cubicBezTo>
                    <a:pt x="10000" y="17277"/>
                    <a:pt x="9820" y="16170"/>
                    <a:pt x="9624" y="15110"/>
                  </a:cubicBezTo>
                  <a:cubicBezTo>
                    <a:pt x="9312" y="13368"/>
                    <a:pt x="8893" y="11694"/>
                    <a:pt x="7882" y="10238"/>
                  </a:cubicBezTo>
                  <a:cubicBezTo>
                    <a:pt x="6928" y="8866"/>
                    <a:pt x="5715" y="7696"/>
                    <a:pt x="4503" y="6573"/>
                  </a:cubicBezTo>
                  <a:cubicBezTo>
                    <a:pt x="3353" y="5514"/>
                    <a:pt x="1966" y="4497"/>
                    <a:pt x="1102" y="3194"/>
                  </a:cubicBezTo>
                  <a:cubicBezTo>
                    <a:pt x="552" y="2357"/>
                    <a:pt x="223" y="1102"/>
                    <a:pt x="838" y="217"/>
                  </a:cubicBezTo>
                  <a:cubicBezTo>
                    <a:pt x="916" y="109"/>
                    <a:pt x="807"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1"/>
            <p:cNvSpPr/>
            <p:nvPr/>
          </p:nvSpPr>
          <p:spPr>
            <a:xfrm>
              <a:off x="7602349" y="1792965"/>
              <a:ext cx="69084" cy="29487"/>
            </a:xfrm>
            <a:custGeom>
              <a:avLst/>
              <a:gdLst/>
              <a:ahLst/>
              <a:cxnLst/>
              <a:rect l="l" t="t" r="r" b="b"/>
              <a:pathLst>
                <a:path w="3205" h="1368" extrusionOk="0">
                  <a:moveTo>
                    <a:pt x="1590" y="1"/>
                  </a:moveTo>
                  <a:cubicBezTo>
                    <a:pt x="710" y="1"/>
                    <a:pt x="1" y="308"/>
                    <a:pt x="1" y="684"/>
                  </a:cubicBezTo>
                  <a:cubicBezTo>
                    <a:pt x="1" y="1060"/>
                    <a:pt x="710" y="1367"/>
                    <a:pt x="1590" y="1367"/>
                  </a:cubicBezTo>
                  <a:cubicBezTo>
                    <a:pt x="2495" y="1367"/>
                    <a:pt x="3205" y="1060"/>
                    <a:pt x="3205" y="684"/>
                  </a:cubicBezTo>
                  <a:cubicBezTo>
                    <a:pt x="3205" y="308"/>
                    <a:pt x="2495" y="1"/>
                    <a:pt x="1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1"/>
            <p:cNvSpPr/>
            <p:nvPr/>
          </p:nvSpPr>
          <p:spPr>
            <a:xfrm>
              <a:off x="7167647" y="1792965"/>
              <a:ext cx="68976" cy="29487"/>
            </a:xfrm>
            <a:custGeom>
              <a:avLst/>
              <a:gdLst/>
              <a:ahLst/>
              <a:cxnLst/>
              <a:rect l="l" t="t" r="r" b="b"/>
              <a:pathLst>
                <a:path w="3200" h="1368" extrusionOk="0">
                  <a:moveTo>
                    <a:pt x="1589" y="1"/>
                  </a:moveTo>
                  <a:cubicBezTo>
                    <a:pt x="705" y="1"/>
                    <a:pt x="0" y="308"/>
                    <a:pt x="0" y="684"/>
                  </a:cubicBezTo>
                  <a:cubicBezTo>
                    <a:pt x="0" y="1060"/>
                    <a:pt x="705" y="1367"/>
                    <a:pt x="1589" y="1367"/>
                  </a:cubicBezTo>
                  <a:cubicBezTo>
                    <a:pt x="2495" y="1367"/>
                    <a:pt x="3199" y="1060"/>
                    <a:pt x="3199" y="684"/>
                  </a:cubicBezTo>
                  <a:cubicBezTo>
                    <a:pt x="3199" y="308"/>
                    <a:pt x="2495" y="1"/>
                    <a:pt x="15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1"/>
            <p:cNvSpPr/>
            <p:nvPr/>
          </p:nvSpPr>
          <p:spPr>
            <a:xfrm>
              <a:off x="6741954" y="1535176"/>
              <a:ext cx="344902" cy="173647"/>
            </a:xfrm>
            <a:custGeom>
              <a:avLst/>
              <a:gdLst/>
              <a:ahLst/>
              <a:cxnLst/>
              <a:rect l="l" t="t" r="r" b="b"/>
              <a:pathLst>
                <a:path w="16001" h="8056" extrusionOk="0">
                  <a:moveTo>
                    <a:pt x="12334" y="0"/>
                  </a:moveTo>
                  <a:cubicBezTo>
                    <a:pt x="10473" y="0"/>
                    <a:pt x="8158" y="129"/>
                    <a:pt x="6446" y="245"/>
                  </a:cubicBezTo>
                  <a:cubicBezTo>
                    <a:pt x="4990" y="1061"/>
                    <a:pt x="3533" y="2205"/>
                    <a:pt x="2363" y="3820"/>
                  </a:cubicBezTo>
                  <a:cubicBezTo>
                    <a:pt x="1436" y="5054"/>
                    <a:pt x="663" y="6421"/>
                    <a:pt x="1" y="7877"/>
                  </a:cubicBezTo>
                  <a:cubicBezTo>
                    <a:pt x="1055" y="7970"/>
                    <a:pt x="2400" y="8055"/>
                    <a:pt x="3797" y="8055"/>
                  </a:cubicBezTo>
                  <a:cubicBezTo>
                    <a:pt x="4708" y="8055"/>
                    <a:pt x="5642" y="8019"/>
                    <a:pt x="6531" y="7925"/>
                  </a:cubicBezTo>
                  <a:cubicBezTo>
                    <a:pt x="10418" y="7459"/>
                    <a:pt x="16001" y="1347"/>
                    <a:pt x="15492" y="420"/>
                  </a:cubicBezTo>
                  <a:cubicBezTo>
                    <a:pt x="15334" y="106"/>
                    <a:pt x="14020" y="0"/>
                    <a:pt x="12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1"/>
            <p:cNvSpPr/>
            <p:nvPr/>
          </p:nvSpPr>
          <p:spPr>
            <a:xfrm>
              <a:off x="8536156" y="1809648"/>
              <a:ext cx="35178" cy="27073"/>
            </a:xfrm>
            <a:custGeom>
              <a:avLst/>
              <a:gdLst/>
              <a:ahLst/>
              <a:cxnLst/>
              <a:rect l="l" t="t" r="r" b="b"/>
              <a:pathLst>
                <a:path w="1632" h="1256" extrusionOk="0">
                  <a:moveTo>
                    <a:pt x="1631" y="1255"/>
                  </a:moveTo>
                  <a:lnTo>
                    <a:pt x="1631" y="1255"/>
                  </a:lnTo>
                  <a:lnTo>
                    <a:pt x="1631" y="1255"/>
                  </a:lnTo>
                  <a:close/>
                  <a:moveTo>
                    <a:pt x="1631" y="1255"/>
                  </a:moveTo>
                  <a:lnTo>
                    <a:pt x="1631" y="1255"/>
                  </a:lnTo>
                  <a:lnTo>
                    <a:pt x="1631" y="1255"/>
                  </a:lnTo>
                  <a:close/>
                  <a:moveTo>
                    <a:pt x="1610" y="1255"/>
                  </a:moveTo>
                  <a:lnTo>
                    <a:pt x="1610" y="1255"/>
                  </a:lnTo>
                  <a:lnTo>
                    <a:pt x="1610" y="1255"/>
                  </a:lnTo>
                  <a:close/>
                  <a:moveTo>
                    <a:pt x="1610" y="1234"/>
                  </a:moveTo>
                  <a:lnTo>
                    <a:pt x="1610" y="1234"/>
                  </a:lnTo>
                  <a:lnTo>
                    <a:pt x="1610" y="1234"/>
                  </a:lnTo>
                  <a:close/>
                  <a:moveTo>
                    <a:pt x="1610" y="1234"/>
                  </a:moveTo>
                  <a:lnTo>
                    <a:pt x="1610" y="1234"/>
                  </a:lnTo>
                  <a:lnTo>
                    <a:pt x="1610" y="1234"/>
                  </a:lnTo>
                  <a:close/>
                  <a:moveTo>
                    <a:pt x="1589" y="1213"/>
                  </a:moveTo>
                  <a:cubicBezTo>
                    <a:pt x="1589" y="1213"/>
                    <a:pt x="1589" y="1234"/>
                    <a:pt x="1610" y="1234"/>
                  </a:cubicBezTo>
                  <a:cubicBezTo>
                    <a:pt x="1589" y="1234"/>
                    <a:pt x="1589" y="1213"/>
                    <a:pt x="1589" y="1213"/>
                  </a:cubicBezTo>
                  <a:close/>
                  <a:moveTo>
                    <a:pt x="1589" y="1213"/>
                  </a:moveTo>
                  <a:lnTo>
                    <a:pt x="1589" y="1213"/>
                  </a:lnTo>
                  <a:lnTo>
                    <a:pt x="1589" y="1213"/>
                  </a:lnTo>
                  <a:close/>
                  <a:moveTo>
                    <a:pt x="1589" y="1213"/>
                  </a:moveTo>
                  <a:lnTo>
                    <a:pt x="1589" y="1213"/>
                  </a:lnTo>
                  <a:lnTo>
                    <a:pt x="1589" y="1213"/>
                  </a:lnTo>
                  <a:close/>
                  <a:moveTo>
                    <a:pt x="1589" y="1192"/>
                  </a:moveTo>
                  <a:lnTo>
                    <a:pt x="1589" y="1192"/>
                  </a:lnTo>
                  <a:lnTo>
                    <a:pt x="1589" y="1192"/>
                  </a:lnTo>
                  <a:close/>
                  <a:moveTo>
                    <a:pt x="1563" y="1192"/>
                  </a:moveTo>
                  <a:lnTo>
                    <a:pt x="1563" y="1192"/>
                  </a:lnTo>
                  <a:lnTo>
                    <a:pt x="1563" y="1192"/>
                  </a:lnTo>
                  <a:close/>
                  <a:moveTo>
                    <a:pt x="1563" y="1192"/>
                  </a:moveTo>
                  <a:lnTo>
                    <a:pt x="1563" y="1192"/>
                  </a:lnTo>
                  <a:lnTo>
                    <a:pt x="1563" y="1192"/>
                  </a:lnTo>
                  <a:close/>
                  <a:moveTo>
                    <a:pt x="1563" y="1171"/>
                  </a:moveTo>
                  <a:lnTo>
                    <a:pt x="1563" y="1171"/>
                  </a:lnTo>
                  <a:lnTo>
                    <a:pt x="1563" y="1171"/>
                  </a:lnTo>
                  <a:close/>
                  <a:moveTo>
                    <a:pt x="1541" y="1171"/>
                  </a:moveTo>
                  <a:lnTo>
                    <a:pt x="1563" y="1171"/>
                  </a:lnTo>
                  <a:lnTo>
                    <a:pt x="1541" y="1171"/>
                  </a:lnTo>
                  <a:close/>
                  <a:moveTo>
                    <a:pt x="1541" y="1149"/>
                  </a:moveTo>
                  <a:lnTo>
                    <a:pt x="1541" y="1171"/>
                  </a:lnTo>
                  <a:lnTo>
                    <a:pt x="1541" y="1149"/>
                  </a:lnTo>
                  <a:close/>
                  <a:moveTo>
                    <a:pt x="1541" y="1149"/>
                  </a:moveTo>
                  <a:lnTo>
                    <a:pt x="1541" y="1149"/>
                  </a:lnTo>
                  <a:lnTo>
                    <a:pt x="1541" y="1149"/>
                  </a:lnTo>
                  <a:close/>
                  <a:moveTo>
                    <a:pt x="1520" y="1149"/>
                  </a:moveTo>
                  <a:lnTo>
                    <a:pt x="1541" y="1149"/>
                  </a:lnTo>
                  <a:lnTo>
                    <a:pt x="1520" y="1149"/>
                  </a:lnTo>
                  <a:close/>
                  <a:moveTo>
                    <a:pt x="85" y="21"/>
                  </a:moveTo>
                  <a:lnTo>
                    <a:pt x="85" y="21"/>
                  </a:lnTo>
                  <a:cubicBezTo>
                    <a:pt x="662" y="286"/>
                    <a:pt x="1144" y="662"/>
                    <a:pt x="1520" y="1149"/>
                  </a:cubicBezTo>
                  <a:cubicBezTo>
                    <a:pt x="1144" y="662"/>
                    <a:pt x="662" y="286"/>
                    <a:pt x="85" y="21"/>
                  </a:cubicBezTo>
                  <a:lnTo>
                    <a:pt x="85" y="21"/>
                  </a:lnTo>
                  <a:close/>
                  <a:moveTo>
                    <a:pt x="64" y="21"/>
                  </a:moveTo>
                  <a:lnTo>
                    <a:pt x="64" y="21"/>
                  </a:lnTo>
                  <a:lnTo>
                    <a:pt x="64" y="21"/>
                  </a:lnTo>
                  <a:close/>
                  <a:moveTo>
                    <a:pt x="64" y="21"/>
                  </a:moveTo>
                  <a:lnTo>
                    <a:pt x="64" y="21"/>
                  </a:lnTo>
                  <a:lnTo>
                    <a:pt x="64" y="21"/>
                  </a:lnTo>
                  <a:close/>
                  <a:moveTo>
                    <a:pt x="43" y="21"/>
                  </a:moveTo>
                  <a:lnTo>
                    <a:pt x="43" y="21"/>
                  </a:lnTo>
                  <a:lnTo>
                    <a:pt x="43" y="21"/>
                  </a:lnTo>
                  <a:close/>
                  <a:moveTo>
                    <a:pt x="43" y="21"/>
                  </a:moveTo>
                  <a:lnTo>
                    <a:pt x="43" y="21"/>
                  </a:lnTo>
                  <a:lnTo>
                    <a:pt x="43" y="21"/>
                  </a:lnTo>
                  <a:close/>
                  <a:moveTo>
                    <a:pt x="43" y="21"/>
                  </a:moveTo>
                  <a:lnTo>
                    <a:pt x="43" y="21"/>
                  </a:lnTo>
                  <a:lnTo>
                    <a:pt x="43" y="21"/>
                  </a:lnTo>
                  <a:close/>
                  <a:moveTo>
                    <a:pt x="21" y="0"/>
                  </a:moveTo>
                  <a:lnTo>
                    <a:pt x="21" y="0"/>
                  </a:lnTo>
                  <a:lnTo>
                    <a:pt x="21" y="0"/>
                  </a:lnTo>
                  <a:close/>
                  <a:moveTo>
                    <a:pt x="0" y="0"/>
                  </a:moveTo>
                  <a:lnTo>
                    <a:pt x="0" y="0"/>
                  </a:lnTo>
                  <a:lnTo>
                    <a:pt x="0" y="0"/>
                  </a:lnTo>
                  <a:close/>
                  <a:moveTo>
                    <a:pt x="0" y="0"/>
                  </a:move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1"/>
            <p:cNvSpPr/>
            <p:nvPr/>
          </p:nvSpPr>
          <p:spPr>
            <a:xfrm>
              <a:off x="8403835" y="1777338"/>
              <a:ext cx="195137" cy="141228"/>
            </a:xfrm>
            <a:custGeom>
              <a:avLst/>
              <a:gdLst/>
              <a:ahLst/>
              <a:cxnLst/>
              <a:rect l="l" t="t" r="r" b="b"/>
              <a:pathLst>
                <a:path w="9053" h="6552" extrusionOk="0">
                  <a:moveTo>
                    <a:pt x="377" y="0"/>
                  </a:moveTo>
                  <a:cubicBezTo>
                    <a:pt x="112" y="503"/>
                    <a:pt x="1" y="1165"/>
                    <a:pt x="684" y="1875"/>
                  </a:cubicBezTo>
                  <a:cubicBezTo>
                    <a:pt x="2035" y="3310"/>
                    <a:pt x="5938" y="6552"/>
                    <a:pt x="7484" y="6552"/>
                  </a:cubicBezTo>
                  <a:lnTo>
                    <a:pt x="7659" y="6552"/>
                  </a:lnTo>
                  <a:cubicBezTo>
                    <a:pt x="8125" y="6440"/>
                    <a:pt x="8607" y="6308"/>
                    <a:pt x="9052" y="6176"/>
                  </a:cubicBezTo>
                  <a:cubicBezTo>
                    <a:pt x="8851" y="4852"/>
                    <a:pt x="8454" y="3660"/>
                    <a:pt x="7770" y="2754"/>
                  </a:cubicBezTo>
                  <a:lnTo>
                    <a:pt x="7749" y="2754"/>
                  </a:lnTo>
                  <a:lnTo>
                    <a:pt x="7749" y="2733"/>
                  </a:lnTo>
                  <a:cubicBezTo>
                    <a:pt x="7728" y="2733"/>
                    <a:pt x="7728" y="2712"/>
                    <a:pt x="7728" y="2712"/>
                  </a:cubicBezTo>
                  <a:lnTo>
                    <a:pt x="7728" y="2691"/>
                  </a:lnTo>
                  <a:lnTo>
                    <a:pt x="7702" y="2691"/>
                  </a:lnTo>
                  <a:lnTo>
                    <a:pt x="7702" y="2670"/>
                  </a:lnTo>
                  <a:lnTo>
                    <a:pt x="7680" y="2670"/>
                  </a:lnTo>
                  <a:lnTo>
                    <a:pt x="7680" y="2648"/>
                  </a:lnTo>
                  <a:lnTo>
                    <a:pt x="7659" y="2648"/>
                  </a:lnTo>
                  <a:cubicBezTo>
                    <a:pt x="7283" y="2161"/>
                    <a:pt x="6801" y="1785"/>
                    <a:pt x="6224" y="1520"/>
                  </a:cubicBezTo>
                  <a:lnTo>
                    <a:pt x="6182" y="1520"/>
                  </a:lnTo>
                  <a:cubicBezTo>
                    <a:pt x="6182" y="1499"/>
                    <a:pt x="6160" y="1499"/>
                    <a:pt x="6160" y="1499"/>
                  </a:cubicBezTo>
                  <a:lnTo>
                    <a:pt x="6139" y="1499"/>
                  </a:lnTo>
                  <a:cubicBezTo>
                    <a:pt x="4768" y="927"/>
                    <a:pt x="2670" y="419"/>
                    <a:pt x="377"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1"/>
            <p:cNvSpPr/>
            <p:nvPr/>
          </p:nvSpPr>
          <p:spPr>
            <a:xfrm>
              <a:off x="6697208" y="1753930"/>
              <a:ext cx="104714" cy="101395"/>
            </a:xfrm>
            <a:custGeom>
              <a:avLst/>
              <a:gdLst/>
              <a:ahLst/>
              <a:cxnLst/>
              <a:rect l="l" t="t" r="r" b="b"/>
              <a:pathLst>
                <a:path w="4858" h="4704" extrusionOk="0">
                  <a:moveTo>
                    <a:pt x="1192" y="0"/>
                  </a:moveTo>
                  <a:cubicBezTo>
                    <a:pt x="663" y="1526"/>
                    <a:pt x="287" y="3115"/>
                    <a:pt x="1" y="4704"/>
                  </a:cubicBezTo>
                  <a:cubicBezTo>
                    <a:pt x="1637" y="4682"/>
                    <a:pt x="4857" y="4439"/>
                    <a:pt x="4857" y="3136"/>
                  </a:cubicBezTo>
                  <a:cubicBezTo>
                    <a:pt x="4857" y="1854"/>
                    <a:pt x="2474" y="578"/>
                    <a:pt x="1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6" name="Google Shape;746;p31"/>
          <p:cNvSpPr/>
          <p:nvPr/>
        </p:nvSpPr>
        <p:spPr>
          <a:xfrm>
            <a:off x="4763872" y="2005597"/>
            <a:ext cx="645170" cy="15478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33"/>
          <p:cNvSpPr txBox="1">
            <a:spLocks noGrp="1"/>
          </p:cNvSpPr>
          <p:nvPr>
            <p:ph type="title"/>
          </p:nvPr>
        </p:nvSpPr>
        <p:spPr>
          <a:xfrm>
            <a:off x="1405950" y="2845788"/>
            <a:ext cx="6332100" cy="877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Introduction</a:t>
            </a:r>
            <a:endParaRPr dirty="0"/>
          </a:p>
        </p:txBody>
      </p:sp>
      <p:sp>
        <p:nvSpPr>
          <p:cNvPr id="769" name="Google Shape;769;p33"/>
          <p:cNvSpPr txBox="1">
            <a:spLocks noGrp="1"/>
          </p:cNvSpPr>
          <p:nvPr>
            <p:ph type="title" idx="2"/>
          </p:nvPr>
        </p:nvSpPr>
        <p:spPr>
          <a:xfrm>
            <a:off x="3823500" y="1088950"/>
            <a:ext cx="1497000" cy="1493700"/>
          </a:xfrm>
          <a:prstGeom prst="rect">
            <a:avLst/>
          </a:prstGeom>
          <a:effectLst>
            <a:outerShdw dist="200025" dir="2760000" algn="bl" rotWithShape="0">
              <a:schemeClr val="lt2">
                <a:alpha val="4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770" name="Google Shape;770;p33"/>
          <p:cNvGrpSpPr/>
          <p:nvPr/>
        </p:nvGrpSpPr>
        <p:grpSpPr>
          <a:xfrm>
            <a:off x="7466519" y="3435521"/>
            <a:ext cx="801498" cy="1323985"/>
            <a:chOff x="267900" y="392875"/>
            <a:chExt cx="1039422" cy="1716785"/>
          </a:xfrm>
        </p:grpSpPr>
        <p:sp>
          <p:nvSpPr>
            <p:cNvPr id="771" name="Google Shape;771;p33"/>
            <p:cNvSpPr/>
            <p:nvPr/>
          </p:nvSpPr>
          <p:spPr>
            <a:xfrm>
              <a:off x="267900" y="392875"/>
              <a:ext cx="1039422" cy="1222831"/>
            </a:xfrm>
            <a:custGeom>
              <a:avLst/>
              <a:gdLst/>
              <a:ahLst/>
              <a:cxnLst/>
              <a:rect l="l" t="t" r="r" b="b"/>
              <a:pathLst>
                <a:path w="23638" h="27809" extrusionOk="0">
                  <a:moveTo>
                    <a:pt x="12964" y="0"/>
                  </a:moveTo>
                  <a:cubicBezTo>
                    <a:pt x="9950" y="0"/>
                    <a:pt x="7434" y="2963"/>
                    <a:pt x="7304" y="6692"/>
                  </a:cubicBezTo>
                  <a:cubicBezTo>
                    <a:pt x="7283" y="7222"/>
                    <a:pt x="7325" y="7751"/>
                    <a:pt x="7394" y="8255"/>
                  </a:cubicBezTo>
                  <a:cubicBezTo>
                    <a:pt x="6070" y="8964"/>
                    <a:pt x="4990" y="10310"/>
                    <a:pt x="4412" y="11988"/>
                  </a:cubicBezTo>
                  <a:cubicBezTo>
                    <a:pt x="4015" y="12094"/>
                    <a:pt x="3645" y="12253"/>
                    <a:pt x="3290" y="12449"/>
                  </a:cubicBezTo>
                  <a:cubicBezTo>
                    <a:pt x="620" y="13996"/>
                    <a:pt x="1" y="17920"/>
                    <a:pt x="1897" y="21209"/>
                  </a:cubicBezTo>
                  <a:cubicBezTo>
                    <a:pt x="3289" y="23613"/>
                    <a:pt x="5610" y="25016"/>
                    <a:pt x="7798" y="25016"/>
                  </a:cubicBezTo>
                  <a:cubicBezTo>
                    <a:pt x="8040" y="25016"/>
                    <a:pt x="8280" y="24999"/>
                    <a:pt x="8517" y="24964"/>
                  </a:cubicBezTo>
                  <a:cubicBezTo>
                    <a:pt x="9889" y="26728"/>
                    <a:pt x="11806" y="27808"/>
                    <a:pt x="13925" y="27808"/>
                  </a:cubicBezTo>
                  <a:cubicBezTo>
                    <a:pt x="18050" y="27808"/>
                    <a:pt x="21408" y="23725"/>
                    <a:pt x="21472" y="18651"/>
                  </a:cubicBezTo>
                  <a:cubicBezTo>
                    <a:pt x="22663" y="17438"/>
                    <a:pt x="23437" y="15627"/>
                    <a:pt x="23527" y="13577"/>
                  </a:cubicBezTo>
                  <a:cubicBezTo>
                    <a:pt x="23638" y="9891"/>
                    <a:pt x="21408" y="6798"/>
                    <a:pt x="18474" y="6512"/>
                  </a:cubicBezTo>
                  <a:cubicBezTo>
                    <a:pt x="18363" y="2958"/>
                    <a:pt x="16064" y="93"/>
                    <a:pt x="13130" y="3"/>
                  </a:cubicBezTo>
                  <a:cubicBezTo>
                    <a:pt x="13075" y="1"/>
                    <a:pt x="13019" y="0"/>
                    <a:pt x="12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3"/>
            <p:cNvSpPr/>
            <p:nvPr/>
          </p:nvSpPr>
          <p:spPr>
            <a:xfrm>
              <a:off x="861804" y="1126611"/>
              <a:ext cx="80602" cy="983049"/>
            </a:xfrm>
            <a:custGeom>
              <a:avLst/>
              <a:gdLst/>
              <a:ahLst/>
              <a:cxnLst/>
              <a:rect l="l" t="t" r="r" b="b"/>
              <a:pathLst>
                <a:path w="1833" h="22356" extrusionOk="0">
                  <a:moveTo>
                    <a:pt x="705" y="0"/>
                  </a:moveTo>
                  <a:lnTo>
                    <a:pt x="0" y="22356"/>
                  </a:lnTo>
                  <a:lnTo>
                    <a:pt x="0" y="22356"/>
                  </a:lnTo>
                  <a:lnTo>
                    <a:pt x="1833" y="22287"/>
                  </a:lnTo>
                  <a:lnTo>
                    <a:pt x="7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3" name="Google Shape;773;p33"/>
          <p:cNvSpPr/>
          <p:nvPr/>
        </p:nvSpPr>
        <p:spPr>
          <a:xfrm>
            <a:off x="6692700" y="1383090"/>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3"/>
          <p:cNvSpPr/>
          <p:nvPr/>
        </p:nvSpPr>
        <p:spPr>
          <a:xfrm>
            <a:off x="3066900" y="797550"/>
            <a:ext cx="250671" cy="247440"/>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3"/>
          <p:cNvSpPr/>
          <p:nvPr/>
        </p:nvSpPr>
        <p:spPr>
          <a:xfrm>
            <a:off x="6185025" y="4197115"/>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3"/>
          <p:cNvSpPr/>
          <p:nvPr/>
        </p:nvSpPr>
        <p:spPr>
          <a:xfrm>
            <a:off x="1228650" y="2407590"/>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7" name="Google Shape;777;p33"/>
          <p:cNvGrpSpPr/>
          <p:nvPr/>
        </p:nvGrpSpPr>
        <p:grpSpPr>
          <a:xfrm rot="-359762">
            <a:off x="2447590" y="1467184"/>
            <a:ext cx="403966" cy="1408127"/>
            <a:chOff x="3871459" y="1524906"/>
            <a:chExt cx="919351" cy="3204630"/>
          </a:xfrm>
        </p:grpSpPr>
        <p:sp>
          <p:nvSpPr>
            <p:cNvPr id="778" name="Google Shape;778;p33"/>
            <p:cNvSpPr/>
            <p:nvPr/>
          </p:nvSpPr>
          <p:spPr>
            <a:xfrm>
              <a:off x="4246630" y="3135713"/>
              <a:ext cx="175910" cy="1593822"/>
            </a:xfrm>
            <a:custGeom>
              <a:avLst/>
              <a:gdLst/>
              <a:ahLst/>
              <a:cxnLst/>
              <a:rect l="l" t="t" r="r" b="b"/>
              <a:pathLst>
                <a:path w="663" h="6007" extrusionOk="0">
                  <a:moveTo>
                    <a:pt x="1" y="1"/>
                  </a:moveTo>
                  <a:lnTo>
                    <a:pt x="1" y="6007"/>
                  </a:lnTo>
                  <a:lnTo>
                    <a:pt x="504" y="5784"/>
                  </a:lnTo>
                  <a:lnTo>
                    <a:pt x="663" y="5387"/>
                  </a:lnTo>
                  <a:lnTo>
                    <a:pt x="504" y="5297"/>
                  </a:lnTo>
                  <a:lnTo>
                    <a:pt x="504" y="5101"/>
                  </a:lnTo>
                  <a:lnTo>
                    <a:pt x="663" y="4968"/>
                  </a:lnTo>
                  <a:lnTo>
                    <a:pt x="663" y="4746"/>
                  </a:lnTo>
                  <a:lnTo>
                    <a:pt x="440" y="4682"/>
                  </a:lnTo>
                  <a:lnTo>
                    <a:pt x="440" y="4481"/>
                  </a:lnTo>
                  <a:lnTo>
                    <a:pt x="663" y="4481"/>
                  </a:lnTo>
                  <a:lnTo>
                    <a:pt x="663" y="4174"/>
                  </a:lnTo>
                  <a:lnTo>
                    <a:pt x="398" y="4153"/>
                  </a:lnTo>
                  <a:lnTo>
                    <a:pt x="6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3"/>
            <p:cNvSpPr/>
            <p:nvPr/>
          </p:nvSpPr>
          <p:spPr>
            <a:xfrm>
              <a:off x="4298633" y="3135713"/>
              <a:ext cx="11409" cy="1574188"/>
            </a:xfrm>
            <a:custGeom>
              <a:avLst/>
              <a:gdLst/>
              <a:ahLst/>
              <a:cxnLst/>
              <a:rect l="l" t="t" r="r" b="b"/>
              <a:pathLst>
                <a:path w="43" h="5933" extrusionOk="0">
                  <a:moveTo>
                    <a:pt x="1" y="1"/>
                  </a:moveTo>
                  <a:lnTo>
                    <a:pt x="1" y="599"/>
                  </a:lnTo>
                  <a:lnTo>
                    <a:pt x="1" y="2008"/>
                  </a:lnTo>
                  <a:lnTo>
                    <a:pt x="1" y="3708"/>
                  </a:lnTo>
                  <a:lnTo>
                    <a:pt x="1" y="5186"/>
                  </a:lnTo>
                  <a:lnTo>
                    <a:pt x="1" y="5673"/>
                  </a:lnTo>
                  <a:lnTo>
                    <a:pt x="1" y="5895"/>
                  </a:lnTo>
                  <a:lnTo>
                    <a:pt x="1" y="5917"/>
                  </a:lnTo>
                  <a:cubicBezTo>
                    <a:pt x="1" y="5927"/>
                    <a:pt x="6" y="5932"/>
                    <a:pt x="11" y="5932"/>
                  </a:cubicBezTo>
                  <a:cubicBezTo>
                    <a:pt x="16" y="5932"/>
                    <a:pt x="22" y="5927"/>
                    <a:pt x="22" y="5917"/>
                  </a:cubicBezTo>
                  <a:lnTo>
                    <a:pt x="22" y="5318"/>
                  </a:lnTo>
                  <a:lnTo>
                    <a:pt x="22" y="3909"/>
                  </a:lnTo>
                  <a:lnTo>
                    <a:pt x="22" y="2209"/>
                  </a:lnTo>
                  <a:lnTo>
                    <a:pt x="22" y="731"/>
                  </a:lnTo>
                  <a:lnTo>
                    <a:pt x="22" y="244"/>
                  </a:lnTo>
                  <a:cubicBezTo>
                    <a:pt x="22" y="181"/>
                    <a:pt x="43" y="91"/>
                    <a:pt x="22" y="22"/>
                  </a:cubicBezTo>
                  <a:lnTo>
                    <a:pt x="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3"/>
            <p:cNvSpPr/>
            <p:nvPr/>
          </p:nvSpPr>
          <p:spPr>
            <a:xfrm>
              <a:off x="3871459" y="2135161"/>
              <a:ext cx="919351" cy="1527756"/>
            </a:xfrm>
            <a:custGeom>
              <a:avLst/>
              <a:gdLst/>
              <a:ahLst/>
              <a:cxnLst/>
              <a:rect l="l" t="t" r="r" b="b"/>
              <a:pathLst>
                <a:path w="3465" h="5758" extrusionOk="0">
                  <a:moveTo>
                    <a:pt x="2363" y="154"/>
                  </a:moveTo>
                  <a:cubicBezTo>
                    <a:pt x="2426" y="154"/>
                    <a:pt x="2474" y="197"/>
                    <a:pt x="2474" y="244"/>
                  </a:cubicBezTo>
                  <a:lnTo>
                    <a:pt x="2474" y="398"/>
                  </a:lnTo>
                  <a:cubicBezTo>
                    <a:pt x="2474" y="440"/>
                    <a:pt x="2426" y="509"/>
                    <a:pt x="2363" y="509"/>
                  </a:cubicBezTo>
                  <a:lnTo>
                    <a:pt x="1123" y="509"/>
                  </a:lnTo>
                  <a:cubicBezTo>
                    <a:pt x="1060" y="509"/>
                    <a:pt x="1017" y="440"/>
                    <a:pt x="1017" y="398"/>
                  </a:cubicBezTo>
                  <a:lnTo>
                    <a:pt x="1017" y="244"/>
                  </a:lnTo>
                  <a:cubicBezTo>
                    <a:pt x="1017" y="197"/>
                    <a:pt x="1060" y="154"/>
                    <a:pt x="1123" y="154"/>
                  </a:cubicBezTo>
                  <a:close/>
                  <a:moveTo>
                    <a:pt x="837" y="1"/>
                  </a:moveTo>
                  <a:cubicBezTo>
                    <a:pt x="377" y="1"/>
                    <a:pt x="0" y="377"/>
                    <a:pt x="0" y="837"/>
                  </a:cubicBezTo>
                  <a:lnTo>
                    <a:pt x="0" y="4015"/>
                  </a:lnTo>
                  <a:cubicBezTo>
                    <a:pt x="0" y="4481"/>
                    <a:pt x="196" y="4921"/>
                    <a:pt x="509" y="5249"/>
                  </a:cubicBezTo>
                  <a:cubicBezTo>
                    <a:pt x="837" y="5583"/>
                    <a:pt x="1282" y="5758"/>
                    <a:pt x="1743" y="5758"/>
                  </a:cubicBezTo>
                  <a:cubicBezTo>
                    <a:pt x="2209" y="5758"/>
                    <a:pt x="2649" y="5583"/>
                    <a:pt x="2956" y="5249"/>
                  </a:cubicBezTo>
                  <a:cubicBezTo>
                    <a:pt x="3289" y="4921"/>
                    <a:pt x="3464" y="4481"/>
                    <a:pt x="3464" y="4015"/>
                  </a:cubicBezTo>
                  <a:lnTo>
                    <a:pt x="3464" y="837"/>
                  </a:lnTo>
                  <a:cubicBezTo>
                    <a:pt x="3464" y="377"/>
                    <a:pt x="3109" y="1"/>
                    <a:pt x="2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3"/>
            <p:cNvSpPr/>
            <p:nvPr/>
          </p:nvSpPr>
          <p:spPr>
            <a:xfrm>
              <a:off x="3952914" y="2309481"/>
              <a:ext cx="762013" cy="1248101"/>
            </a:xfrm>
            <a:custGeom>
              <a:avLst/>
              <a:gdLst/>
              <a:ahLst/>
              <a:cxnLst/>
              <a:rect l="l" t="t" r="r" b="b"/>
              <a:pathLst>
                <a:path w="2872" h="4704" extrusionOk="0">
                  <a:moveTo>
                    <a:pt x="2122" y="43"/>
                  </a:moveTo>
                  <a:cubicBezTo>
                    <a:pt x="2188" y="43"/>
                    <a:pt x="2254" y="48"/>
                    <a:pt x="2320" y="69"/>
                  </a:cubicBezTo>
                  <a:cubicBezTo>
                    <a:pt x="2606" y="138"/>
                    <a:pt x="2802" y="403"/>
                    <a:pt x="2829" y="710"/>
                  </a:cubicBezTo>
                  <a:lnTo>
                    <a:pt x="2829" y="954"/>
                  </a:lnTo>
                  <a:lnTo>
                    <a:pt x="2829" y="2167"/>
                  </a:lnTo>
                  <a:lnTo>
                    <a:pt x="2829" y="3205"/>
                  </a:lnTo>
                  <a:cubicBezTo>
                    <a:pt x="2829" y="3401"/>
                    <a:pt x="2802" y="3602"/>
                    <a:pt x="2718" y="3777"/>
                  </a:cubicBezTo>
                  <a:cubicBezTo>
                    <a:pt x="2585" y="4131"/>
                    <a:pt x="2299" y="4417"/>
                    <a:pt x="1966" y="4550"/>
                  </a:cubicBezTo>
                  <a:cubicBezTo>
                    <a:pt x="1791" y="4619"/>
                    <a:pt x="1611" y="4661"/>
                    <a:pt x="1436" y="4661"/>
                  </a:cubicBezTo>
                  <a:cubicBezTo>
                    <a:pt x="1060" y="4661"/>
                    <a:pt x="684" y="4508"/>
                    <a:pt x="446" y="4243"/>
                  </a:cubicBezTo>
                  <a:cubicBezTo>
                    <a:pt x="181" y="3978"/>
                    <a:pt x="48" y="3623"/>
                    <a:pt x="48" y="3268"/>
                  </a:cubicBezTo>
                  <a:lnTo>
                    <a:pt x="48" y="2500"/>
                  </a:lnTo>
                  <a:lnTo>
                    <a:pt x="48" y="1197"/>
                  </a:lnTo>
                  <a:lnTo>
                    <a:pt x="48" y="779"/>
                  </a:lnTo>
                  <a:lnTo>
                    <a:pt x="48" y="710"/>
                  </a:lnTo>
                  <a:cubicBezTo>
                    <a:pt x="48" y="557"/>
                    <a:pt x="91" y="424"/>
                    <a:pt x="181" y="313"/>
                  </a:cubicBezTo>
                  <a:cubicBezTo>
                    <a:pt x="265" y="180"/>
                    <a:pt x="419" y="90"/>
                    <a:pt x="551" y="69"/>
                  </a:cubicBezTo>
                  <a:cubicBezTo>
                    <a:pt x="620" y="48"/>
                    <a:pt x="684" y="48"/>
                    <a:pt x="753" y="48"/>
                  </a:cubicBezTo>
                  <a:lnTo>
                    <a:pt x="1923" y="48"/>
                  </a:lnTo>
                  <a:cubicBezTo>
                    <a:pt x="1989" y="48"/>
                    <a:pt x="2056" y="43"/>
                    <a:pt x="2122" y="43"/>
                  </a:cubicBezTo>
                  <a:close/>
                  <a:moveTo>
                    <a:pt x="718" y="0"/>
                  </a:moveTo>
                  <a:cubicBezTo>
                    <a:pt x="647" y="0"/>
                    <a:pt x="575" y="6"/>
                    <a:pt x="509" y="27"/>
                  </a:cubicBezTo>
                  <a:cubicBezTo>
                    <a:pt x="202" y="117"/>
                    <a:pt x="1" y="382"/>
                    <a:pt x="1" y="689"/>
                  </a:cubicBezTo>
                  <a:lnTo>
                    <a:pt x="1" y="933"/>
                  </a:lnTo>
                  <a:lnTo>
                    <a:pt x="1" y="2188"/>
                  </a:lnTo>
                  <a:lnTo>
                    <a:pt x="1" y="3226"/>
                  </a:lnTo>
                  <a:cubicBezTo>
                    <a:pt x="1" y="3448"/>
                    <a:pt x="22" y="3665"/>
                    <a:pt x="133" y="3867"/>
                  </a:cubicBezTo>
                  <a:cubicBezTo>
                    <a:pt x="265" y="4195"/>
                    <a:pt x="551" y="4486"/>
                    <a:pt x="906" y="4619"/>
                  </a:cubicBezTo>
                  <a:cubicBezTo>
                    <a:pt x="1060" y="4682"/>
                    <a:pt x="1261" y="4703"/>
                    <a:pt x="1436" y="4703"/>
                  </a:cubicBezTo>
                  <a:cubicBezTo>
                    <a:pt x="1812" y="4703"/>
                    <a:pt x="2167" y="4571"/>
                    <a:pt x="2432" y="4306"/>
                  </a:cubicBezTo>
                  <a:cubicBezTo>
                    <a:pt x="2696" y="4041"/>
                    <a:pt x="2871" y="3692"/>
                    <a:pt x="2871" y="3316"/>
                  </a:cubicBezTo>
                  <a:lnTo>
                    <a:pt x="2871" y="2521"/>
                  </a:lnTo>
                  <a:lnTo>
                    <a:pt x="2871" y="1176"/>
                  </a:lnTo>
                  <a:lnTo>
                    <a:pt x="2871" y="752"/>
                  </a:lnTo>
                  <a:lnTo>
                    <a:pt x="2871" y="689"/>
                  </a:lnTo>
                  <a:cubicBezTo>
                    <a:pt x="2871" y="535"/>
                    <a:pt x="2802" y="382"/>
                    <a:pt x="2718" y="271"/>
                  </a:cubicBezTo>
                  <a:cubicBezTo>
                    <a:pt x="2628" y="138"/>
                    <a:pt x="2495" y="69"/>
                    <a:pt x="2342" y="27"/>
                  </a:cubicBezTo>
                  <a:cubicBezTo>
                    <a:pt x="2273" y="6"/>
                    <a:pt x="2209" y="6"/>
                    <a:pt x="2119" y="6"/>
                  </a:cubicBezTo>
                  <a:lnTo>
                    <a:pt x="928" y="6"/>
                  </a:lnTo>
                  <a:cubicBezTo>
                    <a:pt x="861" y="6"/>
                    <a:pt x="790" y="0"/>
                    <a:pt x="718"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3"/>
            <p:cNvSpPr/>
            <p:nvPr/>
          </p:nvSpPr>
          <p:spPr>
            <a:xfrm>
              <a:off x="4141295" y="2462576"/>
              <a:ext cx="386579" cy="878499"/>
            </a:xfrm>
            <a:custGeom>
              <a:avLst/>
              <a:gdLst/>
              <a:ahLst/>
              <a:cxnLst/>
              <a:rect l="l" t="t" r="r" b="b"/>
              <a:pathLst>
                <a:path w="1457" h="3311" extrusionOk="0">
                  <a:moveTo>
                    <a:pt x="583" y="40"/>
                  </a:moveTo>
                  <a:cubicBezTo>
                    <a:pt x="640" y="40"/>
                    <a:pt x="697" y="43"/>
                    <a:pt x="747" y="43"/>
                  </a:cubicBezTo>
                  <a:cubicBezTo>
                    <a:pt x="796" y="43"/>
                    <a:pt x="846" y="41"/>
                    <a:pt x="895" y="41"/>
                  </a:cubicBezTo>
                  <a:cubicBezTo>
                    <a:pt x="1000" y="41"/>
                    <a:pt x="1102" y="51"/>
                    <a:pt x="1192" y="112"/>
                  </a:cubicBezTo>
                  <a:cubicBezTo>
                    <a:pt x="1324" y="202"/>
                    <a:pt x="1388" y="356"/>
                    <a:pt x="1388" y="509"/>
                  </a:cubicBezTo>
                  <a:lnTo>
                    <a:pt x="1388" y="732"/>
                  </a:lnTo>
                  <a:lnTo>
                    <a:pt x="1388" y="1611"/>
                  </a:lnTo>
                  <a:lnTo>
                    <a:pt x="1388" y="2516"/>
                  </a:lnTo>
                  <a:lnTo>
                    <a:pt x="1388" y="2781"/>
                  </a:lnTo>
                  <a:cubicBezTo>
                    <a:pt x="1388" y="2914"/>
                    <a:pt x="1367" y="3025"/>
                    <a:pt x="1277" y="3115"/>
                  </a:cubicBezTo>
                  <a:cubicBezTo>
                    <a:pt x="1192" y="3200"/>
                    <a:pt x="1081" y="3247"/>
                    <a:pt x="970" y="3247"/>
                  </a:cubicBezTo>
                  <a:lnTo>
                    <a:pt x="419" y="3247"/>
                  </a:lnTo>
                  <a:cubicBezTo>
                    <a:pt x="308" y="3221"/>
                    <a:pt x="196" y="3157"/>
                    <a:pt x="133" y="3067"/>
                  </a:cubicBezTo>
                  <a:cubicBezTo>
                    <a:pt x="64" y="2982"/>
                    <a:pt x="43" y="2871"/>
                    <a:pt x="43" y="2760"/>
                  </a:cubicBezTo>
                  <a:lnTo>
                    <a:pt x="43" y="2495"/>
                  </a:lnTo>
                  <a:lnTo>
                    <a:pt x="43" y="1568"/>
                  </a:lnTo>
                  <a:lnTo>
                    <a:pt x="43" y="684"/>
                  </a:lnTo>
                  <a:lnTo>
                    <a:pt x="43" y="509"/>
                  </a:lnTo>
                  <a:cubicBezTo>
                    <a:pt x="43" y="308"/>
                    <a:pt x="154" y="154"/>
                    <a:pt x="329" y="91"/>
                  </a:cubicBezTo>
                  <a:cubicBezTo>
                    <a:pt x="398" y="48"/>
                    <a:pt x="491" y="40"/>
                    <a:pt x="583" y="40"/>
                  </a:cubicBezTo>
                  <a:close/>
                  <a:moveTo>
                    <a:pt x="530" y="1"/>
                  </a:moveTo>
                  <a:cubicBezTo>
                    <a:pt x="461" y="1"/>
                    <a:pt x="371" y="1"/>
                    <a:pt x="308" y="22"/>
                  </a:cubicBezTo>
                  <a:cubicBezTo>
                    <a:pt x="218" y="70"/>
                    <a:pt x="133" y="154"/>
                    <a:pt x="64" y="244"/>
                  </a:cubicBezTo>
                  <a:cubicBezTo>
                    <a:pt x="0" y="334"/>
                    <a:pt x="0" y="440"/>
                    <a:pt x="0" y="552"/>
                  </a:cubicBezTo>
                  <a:lnTo>
                    <a:pt x="0" y="1304"/>
                  </a:lnTo>
                  <a:lnTo>
                    <a:pt x="0" y="2320"/>
                  </a:lnTo>
                  <a:lnTo>
                    <a:pt x="0" y="2824"/>
                  </a:lnTo>
                  <a:cubicBezTo>
                    <a:pt x="0" y="3046"/>
                    <a:pt x="175" y="3247"/>
                    <a:pt x="398" y="3290"/>
                  </a:cubicBezTo>
                  <a:cubicBezTo>
                    <a:pt x="461" y="3311"/>
                    <a:pt x="530" y="3311"/>
                    <a:pt x="572" y="3311"/>
                  </a:cubicBezTo>
                  <a:lnTo>
                    <a:pt x="970" y="3311"/>
                  </a:lnTo>
                  <a:cubicBezTo>
                    <a:pt x="970" y="3311"/>
                    <a:pt x="971" y="3311"/>
                    <a:pt x="972" y="3311"/>
                  </a:cubicBezTo>
                  <a:lnTo>
                    <a:pt x="972" y="3311"/>
                  </a:lnTo>
                  <a:cubicBezTo>
                    <a:pt x="1193" y="3289"/>
                    <a:pt x="1409" y="3135"/>
                    <a:pt x="1430" y="2892"/>
                  </a:cubicBezTo>
                  <a:cubicBezTo>
                    <a:pt x="1457" y="2824"/>
                    <a:pt x="1457" y="2760"/>
                    <a:pt x="1457" y="2691"/>
                  </a:cubicBezTo>
                  <a:lnTo>
                    <a:pt x="1457" y="1876"/>
                  </a:lnTo>
                  <a:lnTo>
                    <a:pt x="1457" y="885"/>
                  </a:lnTo>
                  <a:lnTo>
                    <a:pt x="1457" y="573"/>
                  </a:lnTo>
                  <a:cubicBezTo>
                    <a:pt x="1457" y="488"/>
                    <a:pt x="1457" y="398"/>
                    <a:pt x="1409" y="308"/>
                  </a:cubicBezTo>
                  <a:cubicBezTo>
                    <a:pt x="1346" y="112"/>
                    <a:pt x="1166" y="1"/>
                    <a:pt x="948"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3"/>
            <p:cNvSpPr/>
            <p:nvPr/>
          </p:nvSpPr>
          <p:spPr>
            <a:xfrm>
              <a:off x="4141295" y="2732414"/>
              <a:ext cx="386579" cy="11409"/>
            </a:xfrm>
            <a:custGeom>
              <a:avLst/>
              <a:gdLst/>
              <a:ahLst/>
              <a:cxnLst/>
              <a:rect l="l" t="t" r="r" b="b"/>
              <a:pathLst>
                <a:path w="1457" h="43" extrusionOk="0">
                  <a:moveTo>
                    <a:pt x="22" y="1"/>
                  </a:moveTo>
                  <a:cubicBezTo>
                    <a:pt x="0" y="1"/>
                    <a:pt x="0" y="43"/>
                    <a:pt x="22" y="43"/>
                  </a:cubicBezTo>
                  <a:lnTo>
                    <a:pt x="1430" y="43"/>
                  </a:lnTo>
                  <a:cubicBezTo>
                    <a:pt x="1457" y="43"/>
                    <a:pt x="1457" y="1"/>
                    <a:pt x="1430"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3"/>
            <p:cNvSpPr/>
            <p:nvPr/>
          </p:nvSpPr>
          <p:spPr>
            <a:xfrm>
              <a:off x="4141295" y="3024806"/>
              <a:ext cx="386579" cy="18573"/>
            </a:xfrm>
            <a:custGeom>
              <a:avLst/>
              <a:gdLst/>
              <a:ahLst/>
              <a:cxnLst/>
              <a:rect l="l" t="t" r="r" b="b"/>
              <a:pathLst>
                <a:path w="1457" h="70" extrusionOk="0">
                  <a:moveTo>
                    <a:pt x="22" y="0"/>
                  </a:moveTo>
                  <a:cubicBezTo>
                    <a:pt x="0" y="0"/>
                    <a:pt x="0" y="69"/>
                    <a:pt x="22" y="69"/>
                  </a:cubicBezTo>
                  <a:lnTo>
                    <a:pt x="1430" y="69"/>
                  </a:lnTo>
                  <a:cubicBezTo>
                    <a:pt x="1457" y="69"/>
                    <a:pt x="1457" y="0"/>
                    <a:pt x="1430"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3"/>
            <p:cNvSpPr/>
            <p:nvPr/>
          </p:nvSpPr>
          <p:spPr>
            <a:xfrm>
              <a:off x="4012082" y="1524906"/>
              <a:ext cx="726725" cy="718772"/>
            </a:xfrm>
            <a:custGeom>
              <a:avLst/>
              <a:gdLst/>
              <a:ahLst/>
              <a:cxnLst/>
              <a:rect l="l" t="t" r="r" b="b"/>
              <a:pathLst>
                <a:path w="2739" h="2709" extrusionOk="0">
                  <a:moveTo>
                    <a:pt x="1399" y="0"/>
                  </a:moveTo>
                  <a:cubicBezTo>
                    <a:pt x="998" y="0"/>
                    <a:pt x="587" y="169"/>
                    <a:pt x="328" y="489"/>
                  </a:cubicBezTo>
                  <a:cubicBezTo>
                    <a:pt x="154" y="712"/>
                    <a:pt x="42" y="977"/>
                    <a:pt x="21" y="1241"/>
                  </a:cubicBezTo>
                  <a:cubicBezTo>
                    <a:pt x="0" y="1527"/>
                    <a:pt x="64" y="1813"/>
                    <a:pt x="223" y="2057"/>
                  </a:cubicBezTo>
                  <a:cubicBezTo>
                    <a:pt x="286" y="2147"/>
                    <a:pt x="419" y="2301"/>
                    <a:pt x="419" y="2301"/>
                  </a:cubicBezTo>
                  <a:lnTo>
                    <a:pt x="752" y="2301"/>
                  </a:lnTo>
                  <a:cubicBezTo>
                    <a:pt x="752" y="2301"/>
                    <a:pt x="572" y="2168"/>
                    <a:pt x="487" y="2078"/>
                  </a:cubicBezTo>
                  <a:cubicBezTo>
                    <a:pt x="355" y="1903"/>
                    <a:pt x="265" y="1681"/>
                    <a:pt x="244" y="1437"/>
                  </a:cubicBezTo>
                  <a:cubicBezTo>
                    <a:pt x="223" y="1326"/>
                    <a:pt x="244" y="1194"/>
                    <a:pt x="265" y="1088"/>
                  </a:cubicBezTo>
                  <a:cubicBezTo>
                    <a:pt x="286" y="955"/>
                    <a:pt x="328" y="865"/>
                    <a:pt x="397" y="754"/>
                  </a:cubicBezTo>
                  <a:cubicBezTo>
                    <a:pt x="530" y="558"/>
                    <a:pt x="705" y="399"/>
                    <a:pt x="906" y="315"/>
                  </a:cubicBezTo>
                  <a:cubicBezTo>
                    <a:pt x="1055" y="238"/>
                    <a:pt x="1217" y="204"/>
                    <a:pt x="1382" y="204"/>
                  </a:cubicBezTo>
                  <a:cubicBezTo>
                    <a:pt x="1458" y="204"/>
                    <a:pt x="1534" y="211"/>
                    <a:pt x="1610" y="225"/>
                  </a:cubicBezTo>
                  <a:cubicBezTo>
                    <a:pt x="2076" y="315"/>
                    <a:pt x="2426" y="712"/>
                    <a:pt x="2516" y="1173"/>
                  </a:cubicBezTo>
                  <a:cubicBezTo>
                    <a:pt x="2516" y="1220"/>
                    <a:pt x="2537" y="1284"/>
                    <a:pt x="2537" y="1353"/>
                  </a:cubicBezTo>
                  <a:cubicBezTo>
                    <a:pt x="2516" y="1591"/>
                    <a:pt x="2447" y="1813"/>
                    <a:pt x="2315" y="2036"/>
                  </a:cubicBezTo>
                  <a:cubicBezTo>
                    <a:pt x="2251" y="2099"/>
                    <a:pt x="2161" y="2211"/>
                    <a:pt x="2076" y="2253"/>
                  </a:cubicBezTo>
                  <a:cubicBezTo>
                    <a:pt x="2029" y="2301"/>
                    <a:pt x="1986" y="2322"/>
                    <a:pt x="1944" y="2364"/>
                  </a:cubicBezTo>
                  <a:cubicBezTo>
                    <a:pt x="1896" y="2364"/>
                    <a:pt x="1875" y="2385"/>
                    <a:pt x="1854" y="2385"/>
                  </a:cubicBezTo>
                  <a:cubicBezTo>
                    <a:pt x="1833" y="2412"/>
                    <a:pt x="1811" y="2412"/>
                    <a:pt x="1785" y="2433"/>
                  </a:cubicBezTo>
                  <a:cubicBezTo>
                    <a:pt x="1635" y="2481"/>
                    <a:pt x="1464" y="2510"/>
                    <a:pt x="1300" y="2510"/>
                  </a:cubicBezTo>
                  <a:cubicBezTo>
                    <a:pt x="1175" y="2510"/>
                    <a:pt x="1054" y="2493"/>
                    <a:pt x="948" y="2454"/>
                  </a:cubicBezTo>
                  <a:lnTo>
                    <a:pt x="572" y="2454"/>
                  </a:lnTo>
                  <a:cubicBezTo>
                    <a:pt x="805" y="2620"/>
                    <a:pt x="1069" y="2709"/>
                    <a:pt x="1353" y="2709"/>
                  </a:cubicBezTo>
                  <a:cubicBezTo>
                    <a:pt x="1451" y="2709"/>
                    <a:pt x="1551" y="2698"/>
                    <a:pt x="1653" y="2677"/>
                  </a:cubicBezTo>
                  <a:cubicBezTo>
                    <a:pt x="2182" y="2565"/>
                    <a:pt x="2627" y="2121"/>
                    <a:pt x="2712" y="1570"/>
                  </a:cubicBezTo>
                  <a:cubicBezTo>
                    <a:pt x="2738" y="1506"/>
                    <a:pt x="2738" y="1416"/>
                    <a:pt x="2738" y="1353"/>
                  </a:cubicBezTo>
                  <a:cubicBezTo>
                    <a:pt x="2738" y="775"/>
                    <a:pt x="2383" y="267"/>
                    <a:pt x="1833" y="71"/>
                  </a:cubicBezTo>
                  <a:cubicBezTo>
                    <a:pt x="1695" y="24"/>
                    <a:pt x="1547" y="0"/>
                    <a:pt x="13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6" name="Google Shape;786;p33"/>
          <p:cNvGrpSpPr/>
          <p:nvPr/>
        </p:nvGrpSpPr>
        <p:grpSpPr>
          <a:xfrm>
            <a:off x="6054613" y="1256184"/>
            <a:ext cx="3509798" cy="1488278"/>
            <a:chOff x="6054613" y="1256184"/>
            <a:chExt cx="3509798" cy="1488278"/>
          </a:xfrm>
        </p:grpSpPr>
        <p:sp>
          <p:nvSpPr>
            <p:cNvPr id="787" name="Google Shape;787;p33"/>
            <p:cNvSpPr/>
            <p:nvPr/>
          </p:nvSpPr>
          <p:spPr>
            <a:xfrm>
              <a:off x="6054613" y="1256184"/>
              <a:ext cx="3509798" cy="1488278"/>
            </a:xfrm>
            <a:custGeom>
              <a:avLst/>
              <a:gdLst/>
              <a:ahLst/>
              <a:cxnLst/>
              <a:rect l="l" t="t" r="r" b="b"/>
              <a:pathLst>
                <a:path w="31429" h="13327" extrusionOk="0">
                  <a:moveTo>
                    <a:pt x="29374" y="1"/>
                  </a:moveTo>
                  <a:cubicBezTo>
                    <a:pt x="29374" y="1"/>
                    <a:pt x="21917" y="3597"/>
                    <a:pt x="20238" y="4084"/>
                  </a:cubicBezTo>
                  <a:cubicBezTo>
                    <a:pt x="18564" y="4550"/>
                    <a:pt x="15736" y="5080"/>
                    <a:pt x="15736" y="5080"/>
                  </a:cubicBezTo>
                  <a:cubicBezTo>
                    <a:pt x="15736" y="5080"/>
                    <a:pt x="15228" y="5186"/>
                    <a:pt x="14711" y="5186"/>
                  </a:cubicBezTo>
                  <a:cubicBezTo>
                    <a:pt x="14453" y="5186"/>
                    <a:pt x="14193" y="5159"/>
                    <a:pt x="13994" y="5080"/>
                  </a:cubicBezTo>
                  <a:cubicBezTo>
                    <a:pt x="13472" y="4875"/>
                    <a:pt x="12155" y="4280"/>
                    <a:pt x="11040" y="4280"/>
                  </a:cubicBezTo>
                  <a:cubicBezTo>
                    <a:pt x="10831" y="4280"/>
                    <a:pt x="10628" y="4301"/>
                    <a:pt x="10440" y="4349"/>
                  </a:cubicBezTo>
                  <a:cubicBezTo>
                    <a:pt x="9269" y="4656"/>
                    <a:pt x="5297" y="5896"/>
                    <a:pt x="4969" y="6113"/>
                  </a:cubicBezTo>
                  <a:cubicBezTo>
                    <a:pt x="4614" y="6335"/>
                    <a:pt x="3708" y="6934"/>
                    <a:pt x="3777" y="7151"/>
                  </a:cubicBezTo>
                  <a:cubicBezTo>
                    <a:pt x="3841" y="7394"/>
                    <a:pt x="3841" y="7569"/>
                    <a:pt x="4725" y="7569"/>
                  </a:cubicBezTo>
                  <a:cubicBezTo>
                    <a:pt x="5501" y="7569"/>
                    <a:pt x="7005" y="7277"/>
                    <a:pt x="7433" y="7277"/>
                  </a:cubicBezTo>
                  <a:cubicBezTo>
                    <a:pt x="7504" y="7277"/>
                    <a:pt x="7545" y="7286"/>
                    <a:pt x="7548" y="7304"/>
                  </a:cubicBezTo>
                  <a:cubicBezTo>
                    <a:pt x="7575" y="7416"/>
                    <a:pt x="5874" y="8586"/>
                    <a:pt x="5101" y="8787"/>
                  </a:cubicBezTo>
                  <a:cubicBezTo>
                    <a:pt x="4328" y="9005"/>
                    <a:pt x="1" y="10111"/>
                    <a:pt x="1" y="10461"/>
                  </a:cubicBezTo>
                  <a:cubicBezTo>
                    <a:pt x="1" y="10837"/>
                    <a:pt x="223" y="11038"/>
                    <a:pt x="753" y="11059"/>
                  </a:cubicBezTo>
                  <a:lnTo>
                    <a:pt x="2363" y="11059"/>
                  </a:lnTo>
                  <a:cubicBezTo>
                    <a:pt x="2363" y="11059"/>
                    <a:pt x="2718" y="11277"/>
                    <a:pt x="3157" y="11568"/>
                  </a:cubicBezTo>
                  <a:cubicBezTo>
                    <a:pt x="3576" y="11854"/>
                    <a:pt x="4153" y="12336"/>
                    <a:pt x="4614" y="12405"/>
                  </a:cubicBezTo>
                  <a:cubicBezTo>
                    <a:pt x="4776" y="12426"/>
                    <a:pt x="4906" y="12433"/>
                    <a:pt x="5008" y="12433"/>
                  </a:cubicBezTo>
                  <a:cubicBezTo>
                    <a:pt x="5210" y="12433"/>
                    <a:pt x="5297" y="12405"/>
                    <a:pt x="5297" y="12405"/>
                  </a:cubicBezTo>
                  <a:cubicBezTo>
                    <a:pt x="5297" y="12405"/>
                    <a:pt x="5806" y="13109"/>
                    <a:pt x="5938" y="13109"/>
                  </a:cubicBezTo>
                  <a:cubicBezTo>
                    <a:pt x="6053" y="13109"/>
                    <a:pt x="8997" y="13326"/>
                    <a:pt x="10150" y="13326"/>
                  </a:cubicBezTo>
                  <a:cubicBezTo>
                    <a:pt x="10321" y="13326"/>
                    <a:pt x="10453" y="13321"/>
                    <a:pt x="10530" y="13310"/>
                  </a:cubicBezTo>
                  <a:cubicBezTo>
                    <a:pt x="11150" y="13220"/>
                    <a:pt x="14920" y="11436"/>
                    <a:pt x="15318" y="11171"/>
                  </a:cubicBezTo>
                  <a:cubicBezTo>
                    <a:pt x="15736" y="10927"/>
                    <a:pt x="15471" y="10641"/>
                    <a:pt x="16112" y="10482"/>
                  </a:cubicBezTo>
                  <a:cubicBezTo>
                    <a:pt x="16753" y="10350"/>
                    <a:pt x="29708" y="7792"/>
                    <a:pt x="29708" y="7792"/>
                  </a:cubicBezTo>
                  <a:cubicBezTo>
                    <a:pt x="29708" y="7792"/>
                    <a:pt x="31429" y="3931"/>
                    <a:pt x="30544" y="3004"/>
                  </a:cubicBezTo>
                  <a:cubicBezTo>
                    <a:pt x="29660" y="2077"/>
                    <a:pt x="29374" y="1"/>
                    <a:pt x="293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3"/>
            <p:cNvSpPr/>
            <p:nvPr/>
          </p:nvSpPr>
          <p:spPr>
            <a:xfrm>
              <a:off x="6631299" y="2402746"/>
              <a:ext cx="480979" cy="332230"/>
            </a:xfrm>
            <a:custGeom>
              <a:avLst/>
              <a:gdLst/>
              <a:ahLst/>
              <a:cxnLst/>
              <a:rect l="l" t="t" r="r" b="b"/>
              <a:pathLst>
                <a:path w="4307" h="2975" extrusionOk="0">
                  <a:moveTo>
                    <a:pt x="290" y="1"/>
                  </a:moveTo>
                  <a:cubicBezTo>
                    <a:pt x="250" y="1"/>
                    <a:pt x="213" y="7"/>
                    <a:pt x="181" y="19"/>
                  </a:cubicBezTo>
                  <a:cubicBezTo>
                    <a:pt x="112" y="40"/>
                    <a:pt x="70" y="83"/>
                    <a:pt x="70" y="130"/>
                  </a:cubicBezTo>
                  <a:cubicBezTo>
                    <a:pt x="1" y="459"/>
                    <a:pt x="689" y="1190"/>
                    <a:pt x="1060" y="1587"/>
                  </a:cubicBezTo>
                  <a:cubicBezTo>
                    <a:pt x="1086" y="1608"/>
                    <a:pt x="1129" y="1650"/>
                    <a:pt x="1150" y="1672"/>
                  </a:cubicBezTo>
                  <a:cubicBezTo>
                    <a:pt x="1484" y="2027"/>
                    <a:pt x="2321" y="2689"/>
                    <a:pt x="2564" y="2821"/>
                  </a:cubicBezTo>
                  <a:cubicBezTo>
                    <a:pt x="2781" y="2953"/>
                    <a:pt x="2893" y="2975"/>
                    <a:pt x="2893" y="2975"/>
                  </a:cubicBezTo>
                  <a:lnTo>
                    <a:pt x="2914" y="2953"/>
                  </a:lnTo>
                  <a:cubicBezTo>
                    <a:pt x="2914" y="2953"/>
                    <a:pt x="2808" y="2911"/>
                    <a:pt x="2564" y="2800"/>
                  </a:cubicBezTo>
                  <a:cubicBezTo>
                    <a:pt x="2342" y="2667"/>
                    <a:pt x="1505" y="2005"/>
                    <a:pt x="1171" y="1650"/>
                  </a:cubicBezTo>
                  <a:cubicBezTo>
                    <a:pt x="1150" y="1629"/>
                    <a:pt x="1108" y="1587"/>
                    <a:pt x="1086" y="1566"/>
                  </a:cubicBezTo>
                  <a:cubicBezTo>
                    <a:pt x="732" y="1190"/>
                    <a:pt x="27" y="438"/>
                    <a:pt x="91" y="152"/>
                  </a:cubicBezTo>
                  <a:cubicBezTo>
                    <a:pt x="112" y="109"/>
                    <a:pt x="133" y="62"/>
                    <a:pt x="181" y="40"/>
                  </a:cubicBezTo>
                  <a:cubicBezTo>
                    <a:pt x="211" y="29"/>
                    <a:pt x="246" y="23"/>
                    <a:pt x="285" y="23"/>
                  </a:cubicBezTo>
                  <a:cubicBezTo>
                    <a:pt x="611" y="23"/>
                    <a:pt x="1209" y="411"/>
                    <a:pt x="1701" y="724"/>
                  </a:cubicBezTo>
                  <a:cubicBezTo>
                    <a:pt x="2013" y="925"/>
                    <a:pt x="2321" y="1100"/>
                    <a:pt x="2495" y="1169"/>
                  </a:cubicBezTo>
                  <a:cubicBezTo>
                    <a:pt x="2595" y="1203"/>
                    <a:pt x="2724" y="1217"/>
                    <a:pt x="2867" y="1217"/>
                  </a:cubicBezTo>
                  <a:cubicBezTo>
                    <a:pt x="3452" y="1217"/>
                    <a:pt x="4273" y="984"/>
                    <a:pt x="4307" y="967"/>
                  </a:cubicBezTo>
                  <a:lnTo>
                    <a:pt x="4285" y="946"/>
                  </a:lnTo>
                  <a:cubicBezTo>
                    <a:pt x="4285" y="946"/>
                    <a:pt x="3451" y="1191"/>
                    <a:pt x="2862" y="1191"/>
                  </a:cubicBezTo>
                  <a:cubicBezTo>
                    <a:pt x="2721" y="1191"/>
                    <a:pt x="2594" y="1177"/>
                    <a:pt x="2495" y="1142"/>
                  </a:cubicBezTo>
                  <a:cubicBezTo>
                    <a:pt x="2321" y="1078"/>
                    <a:pt x="2035" y="877"/>
                    <a:pt x="1701" y="681"/>
                  </a:cubicBezTo>
                  <a:cubicBezTo>
                    <a:pt x="1193" y="366"/>
                    <a:pt x="614" y="1"/>
                    <a:pt x="29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3"/>
            <p:cNvSpPr/>
            <p:nvPr/>
          </p:nvSpPr>
          <p:spPr>
            <a:xfrm>
              <a:off x="6488803" y="2385437"/>
              <a:ext cx="160364" cy="256068"/>
            </a:xfrm>
            <a:custGeom>
              <a:avLst/>
              <a:gdLst/>
              <a:ahLst/>
              <a:cxnLst/>
              <a:rect l="l" t="t" r="r" b="b"/>
              <a:pathLst>
                <a:path w="1436" h="2293" extrusionOk="0">
                  <a:moveTo>
                    <a:pt x="488" y="1"/>
                  </a:moveTo>
                  <a:cubicBezTo>
                    <a:pt x="420" y="1"/>
                    <a:pt x="358" y="13"/>
                    <a:pt x="308" y="42"/>
                  </a:cubicBezTo>
                  <a:cubicBezTo>
                    <a:pt x="0" y="217"/>
                    <a:pt x="376" y="947"/>
                    <a:pt x="398" y="969"/>
                  </a:cubicBezTo>
                  <a:cubicBezTo>
                    <a:pt x="419" y="1011"/>
                    <a:pt x="1213" y="2139"/>
                    <a:pt x="1409" y="2293"/>
                  </a:cubicBezTo>
                  <a:lnTo>
                    <a:pt x="1436" y="2272"/>
                  </a:lnTo>
                  <a:cubicBezTo>
                    <a:pt x="1256" y="2118"/>
                    <a:pt x="440" y="969"/>
                    <a:pt x="419" y="947"/>
                  </a:cubicBezTo>
                  <a:cubicBezTo>
                    <a:pt x="419" y="947"/>
                    <a:pt x="43" y="238"/>
                    <a:pt x="329" y="84"/>
                  </a:cubicBezTo>
                  <a:cubicBezTo>
                    <a:pt x="376" y="55"/>
                    <a:pt x="435" y="43"/>
                    <a:pt x="502" y="43"/>
                  </a:cubicBezTo>
                  <a:cubicBezTo>
                    <a:pt x="836" y="43"/>
                    <a:pt x="1346" y="353"/>
                    <a:pt x="1346" y="370"/>
                  </a:cubicBezTo>
                  <a:lnTo>
                    <a:pt x="1367" y="328"/>
                  </a:lnTo>
                  <a:cubicBezTo>
                    <a:pt x="1331" y="310"/>
                    <a:pt x="831" y="1"/>
                    <a:pt x="4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3"/>
            <p:cNvSpPr/>
            <p:nvPr/>
          </p:nvSpPr>
          <p:spPr>
            <a:xfrm>
              <a:off x="6225028" y="2388452"/>
              <a:ext cx="285773" cy="102852"/>
            </a:xfrm>
            <a:custGeom>
              <a:avLst/>
              <a:gdLst/>
              <a:ahLst/>
              <a:cxnLst/>
              <a:rect l="l" t="t" r="r" b="b"/>
              <a:pathLst>
                <a:path w="2559" h="921" extrusionOk="0">
                  <a:moveTo>
                    <a:pt x="527" y="1"/>
                  </a:moveTo>
                  <a:cubicBezTo>
                    <a:pt x="359" y="1"/>
                    <a:pt x="238" y="17"/>
                    <a:pt x="196" y="57"/>
                  </a:cubicBezTo>
                  <a:cubicBezTo>
                    <a:pt x="0" y="258"/>
                    <a:pt x="175" y="454"/>
                    <a:pt x="286" y="566"/>
                  </a:cubicBezTo>
                  <a:cubicBezTo>
                    <a:pt x="307" y="566"/>
                    <a:pt x="307" y="587"/>
                    <a:pt x="329" y="587"/>
                  </a:cubicBezTo>
                  <a:cubicBezTo>
                    <a:pt x="419" y="698"/>
                    <a:pt x="795" y="920"/>
                    <a:pt x="816" y="920"/>
                  </a:cubicBezTo>
                  <a:lnTo>
                    <a:pt x="837" y="899"/>
                  </a:lnTo>
                  <a:cubicBezTo>
                    <a:pt x="837" y="899"/>
                    <a:pt x="440" y="677"/>
                    <a:pt x="355" y="566"/>
                  </a:cubicBezTo>
                  <a:lnTo>
                    <a:pt x="329" y="544"/>
                  </a:lnTo>
                  <a:cubicBezTo>
                    <a:pt x="223" y="433"/>
                    <a:pt x="43" y="258"/>
                    <a:pt x="223" y="78"/>
                  </a:cubicBezTo>
                  <a:cubicBezTo>
                    <a:pt x="256" y="50"/>
                    <a:pt x="358" y="38"/>
                    <a:pt x="502" y="38"/>
                  </a:cubicBezTo>
                  <a:cubicBezTo>
                    <a:pt x="1021" y="38"/>
                    <a:pt x="2094" y="193"/>
                    <a:pt x="2558" y="280"/>
                  </a:cubicBezTo>
                  <a:lnTo>
                    <a:pt x="2558" y="237"/>
                  </a:lnTo>
                  <a:cubicBezTo>
                    <a:pt x="2491" y="237"/>
                    <a:pt x="1171" y="1"/>
                    <a:pt x="527"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3"/>
            <p:cNvSpPr/>
            <p:nvPr/>
          </p:nvSpPr>
          <p:spPr>
            <a:xfrm>
              <a:off x="7057783" y="2094301"/>
              <a:ext cx="453731" cy="110780"/>
            </a:xfrm>
            <a:custGeom>
              <a:avLst/>
              <a:gdLst/>
              <a:ahLst/>
              <a:cxnLst/>
              <a:rect l="l" t="t" r="r" b="b"/>
              <a:pathLst>
                <a:path w="4063" h="992" extrusionOk="0">
                  <a:moveTo>
                    <a:pt x="22" y="1"/>
                  </a:moveTo>
                  <a:lnTo>
                    <a:pt x="0" y="22"/>
                  </a:lnTo>
                  <a:cubicBezTo>
                    <a:pt x="22" y="22"/>
                    <a:pt x="842" y="461"/>
                    <a:pt x="1722" y="726"/>
                  </a:cubicBezTo>
                  <a:cubicBezTo>
                    <a:pt x="2585" y="970"/>
                    <a:pt x="4041" y="991"/>
                    <a:pt x="4063" y="991"/>
                  </a:cubicBezTo>
                  <a:lnTo>
                    <a:pt x="4063" y="949"/>
                  </a:lnTo>
                  <a:cubicBezTo>
                    <a:pt x="4041" y="949"/>
                    <a:pt x="2606" y="928"/>
                    <a:pt x="1722" y="684"/>
                  </a:cubicBezTo>
                  <a:cubicBezTo>
                    <a:pt x="842" y="440"/>
                    <a:pt x="22" y="1"/>
                    <a:pt x="2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3"/>
            <p:cNvSpPr/>
            <p:nvPr/>
          </p:nvSpPr>
          <p:spPr>
            <a:xfrm>
              <a:off x="7040585" y="2261701"/>
              <a:ext cx="352666" cy="76385"/>
            </a:xfrm>
            <a:custGeom>
              <a:avLst/>
              <a:gdLst/>
              <a:ahLst/>
              <a:cxnLst/>
              <a:rect l="l" t="t" r="r" b="b"/>
              <a:pathLst>
                <a:path w="3158" h="684" extrusionOk="0">
                  <a:moveTo>
                    <a:pt x="3157" y="1"/>
                  </a:moveTo>
                  <a:cubicBezTo>
                    <a:pt x="3136" y="1"/>
                    <a:pt x="1680" y="48"/>
                    <a:pt x="1060" y="244"/>
                  </a:cubicBezTo>
                  <a:cubicBezTo>
                    <a:pt x="440" y="445"/>
                    <a:pt x="1" y="641"/>
                    <a:pt x="1" y="641"/>
                  </a:cubicBezTo>
                  <a:lnTo>
                    <a:pt x="22" y="684"/>
                  </a:lnTo>
                  <a:cubicBezTo>
                    <a:pt x="22" y="684"/>
                    <a:pt x="440" y="488"/>
                    <a:pt x="1060" y="287"/>
                  </a:cubicBezTo>
                  <a:cubicBezTo>
                    <a:pt x="1680" y="91"/>
                    <a:pt x="3157" y="48"/>
                    <a:pt x="3157" y="48"/>
                  </a:cubicBezTo>
                  <a:lnTo>
                    <a:pt x="315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3" name="Google Shape;793;p33"/>
          <p:cNvGrpSpPr/>
          <p:nvPr/>
        </p:nvGrpSpPr>
        <p:grpSpPr>
          <a:xfrm>
            <a:off x="-909715" y="740365"/>
            <a:ext cx="3559852" cy="1788678"/>
            <a:chOff x="1997175" y="3512155"/>
            <a:chExt cx="1978025" cy="993765"/>
          </a:xfrm>
        </p:grpSpPr>
        <p:sp>
          <p:nvSpPr>
            <p:cNvPr id="794" name="Google Shape;794;p33"/>
            <p:cNvSpPr/>
            <p:nvPr/>
          </p:nvSpPr>
          <p:spPr>
            <a:xfrm>
              <a:off x="3152865" y="3512155"/>
              <a:ext cx="822336" cy="478175"/>
            </a:xfrm>
            <a:custGeom>
              <a:avLst/>
              <a:gdLst/>
              <a:ahLst/>
              <a:cxnLst/>
              <a:rect l="l" t="t" r="r" b="b"/>
              <a:pathLst>
                <a:path w="10726" h="6237" extrusionOk="0">
                  <a:moveTo>
                    <a:pt x="6789" y="1"/>
                  </a:moveTo>
                  <a:cubicBezTo>
                    <a:pt x="6694" y="1"/>
                    <a:pt x="6595" y="11"/>
                    <a:pt x="6488" y="33"/>
                  </a:cubicBezTo>
                  <a:cubicBezTo>
                    <a:pt x="5715" y="208"/>
                    <a:pt x="837" y="2724"/>
                    <a:pt x="837" y="2724"/>
                  </a:cubicBezTo>
                  <a:lnTo>
                    <a:pt x="0" y="4906"/>
                  </a:lnTo>
                  <a:lnTo>
                    <a:pt x="726" y="5811"/>
                  </a:lnTo>
                  <a:cubicBezTo>
                    <a:pt x="726" y="5811"/>
                    <a:pt x="1054" y="6237"/>
                    <a:pt x="1205" y="6237"/>
                  </a:cubicBezTo>
                  <a:cubicBezTo>
                    <a:pt x="1216" y="6237"/>
                    <a:pt x="1225" y="6234"/>
                    <a:pt x="1234" y="6230"/>
                  </a:cubicBezTo>
                  <a:cubicBezTo>
                    <a:pt x="1388" y="6187"/>
                    <a:pt x="2998" y="5769"/>
                    <a:pt x="2998" y="5769"/>
                  </a:cubicBezTo>
                  <a:lnTo>
                    <a:pt x="5800" y="5261"/>
                  </a:lnTo>
                  <a:lnTo>
                    <a:pt x="8977" y="5239"/>
                  </a:lnTo>
                  <a:lnTo>
                    <a:pt x="10105" y="5594"/>
                  </a:lnTo>
                  <a:cubicBezTo>
                    <a:pt x="10105" y="5594"/>
                    <a:pt x="10251" y="5663"/>
                    <a:pt x="10382" y="5663"/>
                  </a:cubicBezTo>
                  <a:cubicBezTo>
                    <a:pt x="10447" y="5663"/>
                    <a:pt x="10508" y="5646"/>
                    <a:pt x="10545" y="5594"/>
                  </a:cubicBezTo>
                  <a:cubicBezTo>
                    <a:pt x="10656" y="5435"/>
                    <a:pt x="10725" y="3518"/>
                    <a:pt x="10545" y="3031"/>
                  </a:cubicBezTo>
                  <a:cubicBezTo>
                    <a:pt x="10349" y="2549"/>
                    <a:pt x="9862" y="1532"/>
                    <a:pt x="8760" y="912"/>
                  </a:cubicBezTo>
                  <a:cubicBezTo>
                    <a:pt x="7807" y="402"/>
                    <a:pt x="7380" y="1"/>
                    <a:pt x="67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3"/>
            <p:cNvSpPr/>
            <p:nvPr/>
          </p:nvSpPr>
          <p:spPr>
            <a:xfrm>
              <a:off x="3117137" y="3646554"/>
              <a:ext cx="834066" cy="355431"/>
            </a:xfrm>
            <a:custGeom>
              <a:avLst/>
              <a:gdLst/>
              <a:ahLst/>
              <a:cxnLst/>
              <a:rect l="l" t="t" r="r" b="b"/>
              <a:pathLst>
                <a:path w="10879" h="4636" extrusionOk="0">
                  <a:moveTo>
                    <a:pt x="6088" y="0"/>
                  </a:moveTo>
                  <a:cubicBezTo>
                    <a:pt x="6033" y="0"/>
                    <a:pt x="6001" y="2"/>
                    <a:pt x="6001" y="2"/>
                  </a:cubicBezTo>
                  <a:lnTo>
                    <a:pt x="1457" y="2385"/>
                  </a:lnTo>
                  <a:cubicBezTo>
                    <a:pt x="1457" y="2385"/>
                    <a:pt x="1324" y="3418"/>
                    <a:pt x="1457" y="3465"/>
                  </a:cubicBezTo>
                  <a:cubicBezTo>
                    <a:pt x="1589" y="3508"/>
                    <a:pt x="0" y="4636"/>
                    <a:pt x="0" y="4636"/>
                  </a:cubicBezTo>
                  <a:cubicBezTo>
                    <a:pt x="0" y="4636"/>
                    <a:pt x="2849" y="4371"/>
                    <a:pt x="3379" y="4344"/>
                  </a:cubicBezTo>
                  <a:cubicBezTo>
                    <a:pt x="3909" y="4323"/>
                    <a:pt x="5715" y="3682"/>
                    <a:pt x="6160" y="3661"/>
                  </a:cubicBezTo>
                  <a:cubicBezTo>
                    <a:pt x="6317" y="3654"/>
                    <a:pt x="6512" y="3644"/>
                    <a:pt x="6755" y="3644"/>
                  </a:cubicBezTo>
                  <a:cubicBezTo>
                    <a:pt x="7225" y="3644"/>
                    <a:pt x="7873" y="3681"/>
                    <a:pt x="8760" y="3841"/>
                  </a:cubicBezTo>
                  <a:cubicBezTo>
                    <a:pt x="9397" y="3944"/>
                    <a:pt x="9861" y="3989"/>
                    <a:pt x="10186" y="3989"/>
                  </a:cubicBezTo>
                  <a:cubicBezTo>
                    <a:pt x="10547" y="3989"/>
                    <a:pt x="10735" y="3933"/>
                    <a:pt x="10794" y="3841"/>
                  </a:cubicBezTo>
                  <a:cubicBezTo>
                    <a:pt x="10879" y="3661"/>
                    <a:pt x="7749" y="1940"/>
                    <a:pt x="7568" y="1696"/>
                  </a:cubicBezTo>
                  <a:cubicBezTo>
                    <a:pt x="7372" y="1479"/>
                    <a:pt x="7219" y="902"/>
                    <a:pt x="7219" y="441"/>
                  </a:cubicBezTo>
                  <a:cubicBezTo>
                    <a:pt x="7219" y="34"/>
                    <a:pt x="6367" y="0"/>
                    <a:pt x="60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3"/>
            <p:cNvSpPr/>
            <p:nvPr/>
          </p:nvSpPr>
          <p:spPr>
            <a:xfrm>
              <a:off x="3663702" y="3664571"/>
              <a:ext cx="263276" cy="262126"/>
            </a:xfrm>
            <a:custGeom>
              <a:avLst/>
              <a:gdLst/>
              <a:ahLst/>
              <a:cxnLst/>
              <a:rect l="l" t="t" r="r" b="b"/>
              <a:pathLst>
                <a:path w="3434" h="3419" extrusionOk="0">
                  <a:moveTo>
                    <a:pt x="27" y="1"/>
                  </a:moveTo>
                  <a:cubicBezTo>
                    <a:pt x="0" y="1"/>
                    <a:pt x="3" y="53"/>
                    <a:pt x="21" y="53"/>
                  </a:cubicBezTo>
                  <a:cubicBezTo>
                    <a:pt x="725" y="248"/>
                    <a:pt x="1414" y="450"/>
                    <a:pt x="2076" y="715"/>
                  </a:cubicBezTo>
                  <a:cubicBezTo>
                    <a:pt x="2208" y="778"/>
                    <a:pt x="2383" y="826"/>
                    <a:pt x="2494" y="911"/>
                  </a:cubicBezTo>
                  <a:cubicBezTo>
                    <a:pt x="2579" y="979"/>
                    <a:pt x="2606" y="1091"/>
                    <a:pt x="2648" y="1197"/>
                  </a:cubicBezTo>
                  <a:cubicBezTo>
                    <a:pt x="2802" y="1620"/>
                    <a:pt x="2934" y="2039"/>
                    <a:pt x="3066" y="2457"/>
                  </a:cubicBezTo>
                  <a:cubicBezTo>
                    <a:pt x="3153" y="2697"/>
                    <a:pt x="3227" y="2954"/>
                    <a:pt x="3296" y="3201"/>
                  </a:cubicBezTo>
                  <a:lnTo>
                    <a:pt x="3296" y="3201"/>
                  </a:lnTo>
                  <a:cubicBezTo>
                    <a:pt x="3005" y="2776"/>
                    <a:pt x="2715" y="2356"/>
                    <a:pt x="2404" y="1949"/>
                  </a:cubicBezTo>
                  <a:cubicBezTo>
                    <a:pt x="2272" y="1774"/>
                    <a:pt x="2140" y="1530"/>
                    <a:pt x="1965" y="1377"/>
                  </a:cubicBezTo>
                  <a:cubicBezTo>
                    <a:pt x="1875" y="1308"/>
                    <a:pt x="1742" y="1265"/>
                    <a:pt x="1631" y="1223"/>
                  </a:cubicBezTo>
                  <a:cubicBezTo>
                    <a:pt x="1456" y="1154"/>
                    <a:pt x="1255" y="1112"/>
                    <a:pt x="1080" y="1043"/>
                  </a:cubicBezTo>
                  <a:cubicBezTo>
                    <a:pt x="794" y="979"/>
                    <a:pt x="508" y="889"/>
                    <a:pt x="222" y="826"/>
                  </a:cubicBezTo>
                  <a:cubicBezTo>
                    <a:pt x="175" y="826"/>
                    <a:pt x="153" y="868"/>
                    <a:pt x="196" y="889"/>
                  </a:cubicBezTo>
                  <a:cubicBezTo>
                    <a:pt x="418" y="932"/>
                    <a:pt x="662" y="1001"/>
                    <a:pt x="884" y="1064"/>
                  </a:cubicBezTo>
                  <a:cubicBezTo>
                    <a:pt x="1213" y="1154"/>
                    <a:pt x="1568" y="1223"/>
                    <a:pt x="1875" y="1398"/>
                  </a:cubicBezTo>
                  <a:cubicBezTo>
                    <a:pt x="2050" y="1509"/>
                    <a:pt x="2208" y="1753"/>
                    <a:pt x="2341" y="1927"/>
                  </a:cubicBezTo>
                  <a:cubicBezTo>
                    <a:pt x="2537" y="2235"/>
                    <a:pt x="2759" y="2521"/>
                    <a:pt x="2955" y="2833"/>
                  </a:cubicBezTo>
                  <a:cubicBezTo>
                    <a:pt x="3088" y="3029"/>
                    <a:pt x="3220" y="3209"/>
                    <a:pt x="3352" y="3405"/>
                  </a:cubicBezTo>
                  <a:cubicBezTo>
                    <a:pt x="3361" y="3414"/>
                    <a:pt x="3378" y="3419"/>
                    <a:pt x="3393" y="3419"/>
                  </a:cubicBezTo>
                  <a:cubicBezTo>
                    <a:pt x="3415" y="3419"/>
                    <a:pt x="3434" y="3409"/>
                    <a:pt x="3421" y="3384"/>
                  </a:cubicBezTo>
                  <a:cubicBezTo>
                    <a:pt x="3199" y="2653"/>
                    <a:pt x="2976" y="1927"/>
                    <a:pt x="2712" y="1223"/>
                  </a:cubicBezTo>
                  <a:cubicBezTo>
                    <a:pt x="2669" y="1112"/>
                    <a:pt x="2648" y="979"/>
                    <a:pt x="2579" y="911"/>
                  </a:cubicBezTo>
                  <a:cubicBezTo>
                    <a:pt x="2516" y="826"/>
                    <a:pt x="2383" y="778"/>
                    <a:pt x="2293" y="736"/>
                  </a:cubicBezTo>
                  <a:cubicBezTo>
                    <a:pt x="1875" y="561"/>
                    <a:pt x="1456" y="429"/>
                    <a:pt x="1017" y="296"/>
                  </a:cubicBezTo>
                  <a:cubicBezTo>
                    <a:pt x="704" y="185"/>
                    <a:pt x="376" y="95"/>
                    <a:pt x="42" y="5"/>
                  </a:cubicBezTo>
                  <a:cubicBezTo>
                    <a:pt x="37" y="2"/>
                    <a:pt x="32" y="1"/>
                    <a:pt x="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3"/>
            <p:cNvSpPr/>
            <p:nvPr/>
          </p:nvSpPr>
          <p:spPr>
            <a:xfrm>
              <a:off x="3660405" y="3594496"/>
              <a:ext cx="287273" cy="353284"/>
            </a:xfrm>
            <a:custGeom>
              <a:avLst/>
              <a:gdLst/>
              <a:ahLst/>
              <a:cxnLst/>
              <a:rect l="l" t="t" r="r" b="b"/>
              <a:pathLst>
                <a:path w="3747" h="4608" extrusionOk="0">
                  <a:moveTo>
                    <a:pt x="151" y="1"/>
                  </a:moveTo>
                  <a:cubicBezTo>
                    <a:pt x="136" y="1"/>
                    <a:pt x="118" y="7"/>
                    <a:pt x="106" y="18"/>
                  </a:cubicBezTo>
                  <a:cubicBezTo>
                    <a:pt x="0" y="500"/>
                    <a:pt x="0" y="988"/>
                    <a:pt x="106" y="1448"/>
                  </a:cubicBezTo>
                  <a:cubicBezTo>
                    <a:pt x="154" y="1740"/>
                    <a:pt x="218" y="2068"/>
                    <a:pt x="371" y="2312"/>
                  </a:cubicBezTo>
                  <a:cubicBezTo>
                    <a:pt x="504" y="2508"/>
                    <a:pt x="726" y="2640"/>
                    <a:pt x="927" y="2751"/>
                  </a:cubicBezTo>
                  <a:cubicBezTo>
                    <a:pt x="1611" y="3127"/>
                    <a:pt x="2273" y="3567"/>
                    <a:pt x="2913" y="3991"/>
                  </a:cubicBezTo>
                  <a:cubicBezTo>
                    <a:pt x="3088" y="4097"/>
                    <a:pt x="3242" y="4208"/>
                    <a:pt x="3417" y="4319"/>
                  </a:cubicBezTo>
                  <a:cubicBezTo>
                    <a:pt x="3464" y="4361"/>
                    <a:pt x="3528" y="4409"/>
                    <a:pt x="3597" y="4451"/>
                  </a:cubicBezTo>
                  <a:cubicBezTo>
                    <a:pt x="3597" y="4451"/>
                    <a:pt x="3681" y="4541"/>
                    <a:pt x="3660" y="4541"/>
                  </a:cubicBezTo>
                  <a:cubicBezTo>
                    <a:pt x="3654" y="4539"/>
                    <a:pt x="3649" y="4537"/>
                    <a:pt x="3644" y="4537"/>
                  </a:cubicBezTo>
                  <a:cubicBezTo>
                    <a:pt x="3613" y="4537"/>
                    <a:pt x="3603" y="4587"/>
                    <a:pt x="3639" y="4605"/>
                  </a:cubicBezTo>
                  <a:cubicBezTo>
                    <a:pt x="3645" y="4607"/>
                    <a:pt x="3651" y="4608"/>
                    <a:pt x="3657" y="4608"/>
                  </a:cubicBezTo>
                  <a:cubicBezTo>
                    <a:pt x="3715" y="4608"/>
                    <a:pt x="3746" y="4516"/>
                    <a:pt x="3708" y="4473"/>
                  </a:cubicBezTo>
                  <a:cubicBezTo>
                    <a:pt x="3681" y="4409"/>
                    <a:pt x="3575" y="4340"/>
                    <a:pt x="3507" y="4319"/>
                  </a:cubicBezTo>
                  <a:cubicBezTo>
                    <a:pt x="3178" y="4075"/>
                    <a:pt x="2845" y="3858"/>
                    <a:pt x="2516" y="3657"/>
                  </a:cubicBezTo>
                  <a:cubicBezTo>
                    <a:pt x="2161" y="3435"/>
                    <a:pt x="1828" y="3217"/>
                    <a:pt x="1499" y="3016"/>
                  </a:cubicBezTo>
                  <a:cubicBezTo>
                    <a:pt x="1060" y="2730"/>
                    <a:pt x="482" y="2577"/>
                    <a:pt x="329" y="2026"/>
                  </a:cubicBezTo>
                  <a:cubicBezTo>
                    <a:pt x="196" y="1629"/>
                    <a:pt x="64" y="1210"/>
                    <a:pt x="85" y="786"/>
                  </a:cubicBezTo>
                  <a:cubicBezTo>
                    <a:pt x="85" y="548"/>
                    <a:pt x="133" y="283"/>
                    <a:pt x="175" y="40"/>
                  </a:cubicBezTo>
                  <a:cubicBezTo>
                    <a:pt x="187" y="12"/>
                    <a:pt x="172" y="1"/>
                    <a:pt x="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3"/>
            <p:cNvSpPr/>
            <p:nvPr/>
          </p:nvSpPr>
          <p:spPr>
            <a:xfrm>
              <a:off x="1997175" y="3720922"/>
              <a:ext cx="1282417" cy="784999"/>
            </a:xfrm>
            <a:custGeom>
              <a:avLst/>
              <a:gdLst/>
              <a:ahLst/>
              <a:cxnLst/>
              <a:rect l="l" t="t" r="r" b="b"/>
              <a:pathLst>
                <a:path w="16727" h="10239" extrusionOk="0">
                  <a:moveTo>
                    <a:pt x="15911" y="1"/>
                  </a:moveTo>
                  <a:lnTo>
                    <a:pt x="727" y="3533"/>
                  </a:lnTo>
                  <a:cubicBezTo>
                    <a:pt x="727" y="3533"/>
                    <a:pt x="1" y="6023"/>
                    <a:pt x="727" y="7876"/>
                  </a:cubicBezTo>
                  <a:cubicBezTo>
                    <a:pt x="1479" y="9730"/>
                    <a:pt x="2713" y="10238"/>
                    <a:pt x="2713" y="10238"/>
                  </a:cubicBezTo>
                  <a:lnTo>
                    <a:pt x="16308" y="3507"/>
                  </a:lnTo>
                  <a:lnTo>
                    <a:pt x="16727" y="1632"/>
                  </a:lnTo>
                  <a:lnTo>
                    <a:pt x="159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66588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1"/>
        <p:cNvGrpSpPr/>
        <p:nvPr/>
      </p:nvGrpSpPr>
      <p:grpSpPr>
        <a:xfrm>
          <a:off x="0" y="0"/>
          <a:ext cx="0" cy="0"/>
          <a:chOff x="0" y="0"/>
          <a:chExt cx="0" cy="0"/>
        </a:xfrm>
      </p:grpSpPr>
      <p:sp>
        <p:nvSpPr>
          <p:cNvPr id="1333" name="Google Shape;1333;p41"/>
          <p:cNvSpPr txBox="1">
            <a:spLocks noGrp="1"/>
          </p:cNvSpPr>
          <p:nvPr>
            <p:ph type="subTitle" idx="1"/>
          </p:nvPr>
        </p:nvSpPr>
        <p:spPr>
          <a:xfrm>
            <a:off x="3653738" y="45962"/>
            <a:ext cx="4160772" cy="4777751"/>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sz="1600" dirty="0">
                <a:latin typeface="Palatino Linotype" panose="02040502050505030304" pitchFamily="18" charset="0"/>
              </a:rPr>
              <a:t>Explore the liberty of uncharted territory alongside Vintage Vogue. We provide a smooth and dependable automobile rental experience that is customized to meet your needs, redefining convenience. </a:t>
            </a:r>
          </a:p>
          <a:p>
            <a:pPr marL="285750" lvl="0" indent="-285750" algn="l" rtl="0">
              <a:spcBef>
                <a:spcPts val="0"/>
              </a:spcBef>
              <a:spcAft>
                <a:spcPts val="0"/>
              </a:spcAft>
              <a:buFont typeface="Arial" panose="020B0604020202020204" pitchFamily="34" charset="0"/>
              <a:buChar char="•"/>
            </a:pPr>
            <a:r>
              <a:rPr lang="en-US" sz="1600" dirty="0">
                <a:latin typeface="Palatino Linotype" panose="02040502050505030304" pitchFamily="18" charset="0"/>
              </a:rPr>
              <a:t>Variety of Vehicles: Choose from our large selection of cars, which includes roomy SUVs and fuel-efficient compacts. </a:t>
            </a:r>
          </a:p>
          <a:p>
            <a:pPr marL="285750" lvl="0" indent="-285750" algn="l" rtl="0">
              <a:spcBef>
                <a:spcPts val="0"/>
              </a:spcBef>
              <a:spcAft>
                <a:spcPts val="0"/>
              </a:spcAft>
              <a:buFont typeface="Arial" panose="020B0604020202020204" pitchFamily="34" charset="0"/>
              <a:buChar char="•"/>
            </a:pPr>
            <a:r>
              <a:rPr lang="en-US" sz="1600" dirty="0">
                <a:latin typeface="Palatino Linotype" panose="02040502050505030304" pitchFamily="18" charset="0"/>
              </a:rPr>
              <a:t>Simple Reservation: With only a few clicks on our intuitive web platform, you may reserve the perfect vehicle. With ease, decide on your pick-up location and dates, then go on the road.</a:t>
            </a:r>
          </a:p>
        </p:txBody>
      </p:sp>
      <p:sp>
        <p:nvSpPr>
          <p:cNvPr id="1334" name="Google Shape;1334;p41"/>
          <p:cNvSpPr/>
          <p:nvPr/>
        </p:nvSpPr>
        <p:spPr>
          <a:xfrm>
            <a:off x="627506" y="788207"/>
            <a:ext cx="2690068" cy="1687936"/>
          </a:xfrm>
          <a:custGeom>
            <a:avLst/>
            <a:gdLst/>
            <a:ahLst/>
            <a:cxnLst/>
            <a:rect l="l" t="t" r="r" b="b"/>
            <a:pathLst>
              <a:path w="84552" h="161331" extrusionOk="0">
                <a:moveTo>
                  <a:pt x="1" y="1"/>
                </a:moveTo>
                <a:lnTo>
                  <a:pt x="1" y="161331"/>
                </a:lnTo>
                <a:lnTo>
                  <a:pt x="84551" y="161331"/>
                </a:lnTo>
                <a:lnTo>
                  <a:pt x="84551" y="1"/>
                </a:lnTo>
                <a:close/>
              </a:path>
            </a:pathLst>
          </a:custGeom>
          <a:solidFill>
            <a:srgbClr val="909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5" name="Google Shape;1335;p41"/>
          <p:cNvGrpSpPr/>
          <p:nvPr/>
        </p:nvGrpSpPr>
        <p:grpSpPr>
          <a:xfrm>
            <a:off x="468082" y="538083"/>
            <a:ext cx="3026232" cy="2033668"/>
            <a:chOff x="5186401" y="494525"/>
            <a:chExt cx="1834973" cy="3724678"/>
          </a:xfrm>
        </p:grpSpPr>
        <p:sp>
          <p:nvSpPr>
            <p:cNvPr id="1336" name="Google Shape;1336;p41"/>
            <p:cNvSpPr/>
            <p:nvPr/>
          </p:nvSpPr>
          <p:spPr>
            <a:xfrm>
              <a:off x="5186401" y="494525"/>
              <a:ext cx="1834973" cy="3724678"/>
            </a:xfrm>
            <a:custGeom>
              <a:avLst/>
              <a:gdLst/>
              <a:ahLst/>
              <a:cxnLst/>
              <a:rect l="l" t="t" r="r" b="b"/>
              <a:pathLst>
                <a:path w="93205" h="189190" extrusionOk="0">
                  <a:moveTo>
                    <a:pt x="2870" y="0"/>
                  </a:moveTo>
                  <a:cubicBezTo>
                    <a:pt x="1280" y="0"/>
                    <a:pt x="0" y="1280"/>
                    <a:pt x="0" y="2914"/>
                  </a:cubicBezTo>
                  <a:lnTo>
                    <a:pt x="0" y="186320"/>
                  </a:lnTo>
                  <a:cubicBezTo>
                    <a:pt x="0" y="187909"/>
                    <a:pt x="1280" y="189190"/>
                    <a:pt x="2870" y="189190"/>
                  </a:cubicBezTo>
                  <a:lnTo>
                    <a:pt x="90334" y="189190"/>
                  </a:lnTo>
                  <a:cubicBezTo>
                    <a:pt x="91924" y="189190"/>
                    <a:pt x="93204" y="187909"/>
                    <a:pt x="93204" y="186320"/>
                  </a:cubicBezTo>
                  <a:lnTo>
                    <a:pt x="93204" y="2914"/>
                  </a:lnTo>
                  <a:cubicBezTo>
                    <a:pt x="93204" y="1280"/>
                    <a:pt x="91924" y="0"/>
                    <a:pt x="90334" y="0"/>
                  </a:cubicBezTo>
                  <a:close/>
                </a:path>
              </a:pathLst>
            </a:custGeom>
            <a:solidFill>
              <a:schemeClr val="accent6"/>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1"/>
            <p:cNvSpPr/>
            <p:nvPr/>
          </p:nvSpPr>
          <p:spPr>
            <a:xfrm>
              <a:off x="5890455" y="3969678"/>
              <a:ext cx="458108" cy="154724"/>
            </a:xfrm>
            <a:custGeom>
              <a:avLst/>
              <a:gdLst/>
              <a:ahLst/>
              <a:cxnLst/>
              <a:rect l="l" t="t" r="r" b="b"/>
              <a:pathLst>
                <a:path w="23269" h="7859" extrusionOk="0">
                  <a:moveTo>
                    <a:pt x="796" y="0"/>
                  </a:moveTo>
                  <a:cubicBezTo>
                    <a:pt x="354" y="0"/>
                    <a:pt x="1" y="353"/>
                    <a:pt x="1" y="751"/>
                  </a:cubicBezTo>
                  <a:lnTo>
                    <a:pt x="1" y="7064"/>
                  </a:lnTo>
                  <a:cubicBezTo>
                    <a:pt x="1" y="7506"/>
                    <a:pt x="354" y="7859"/>
                    <a:pt x="796" y="7859"/>
                  </a:cubicBezTo>
                  <a:lnTo>
                    <a:pt x="22474" y="7859"/>
                  </a:lnTo>
                  <a:cubicBezTo>
                    <a:pt x="22916" y="7859"/>
                    <a:pt x="23269" y="7506"/>
                    <a:pt x="23269" y="7064"/>
                  </a:cubicBezTo>
                  <a:lnTo>
                    <a:pt x="23269" y="751"/>
                  </a:lnTo>
                  <a:cubicBezTo>
                    <a:pt x="23269" y="353"/>
                    <a:pt x="22916" y="0"/>
                    <a:pt x="22474" y="0"/>
                  </a:cubicBezTo>
                  <a:close/>
                </a:path>
              </a:pathLst>
            </a:custGeom>
            <a:solidFill>
              <a:schemeClr val="accent6"/>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38" name="Google Shape;1338;p41"/>
          <p:cNvPicPr preferRelativeResize="0"/>
          <p:nvPr/>
        </p:nvPicPr>
        <p:blipFill rotWithShape="1">
          <a:blip r:embed="rId3">
            <a:alphaModFix/>
          </a:blip>
          <a:srcRect l="48814" r="21705"/>
          <a:stretch/>
        </p:blipFill>
        <p:spPr>
          <a:xfrm>
            <a:off x="661419" y="751976"/>
            <a:ext cx="2690068" cy="1501952"/>
          </a:xfrm>
          <a:prstGeom prst="rect">
            <a:avLst/>
          </a:prstGeom>
          <a:noFill/>
          <a:ln w="9525" cap="flat" cmpd="sng">
            <a:solidFill>
              <a:schemeClr val="accent1"/>
            </a:solidFill>
            <a:prstDash val="solid"/>
            <a:round/>
            <a:headEnd type="none" w="sm" len="sm"/>
            <a:tailEnd type="none" w="sm" len="sm"/>
          </a:ln>
        </p:spPr>
      </p:pic>
      <p:sp>
        <p:nvSpPr>
          <p:cNvPr id="1339" name="Google Shape;1339;p41"/>
          <p:cNvSpPr/>
          <p:nvPr/>
        </p:nvSpPr>
        <p:spPr>
          <a:xfrm>
            <a:off x="5026325" y="4836975"/>
            <a:ext cx="3181346" cy="175049"/>
          </a:xfrm>
          <a:custGeom>
            <a:avLst/>
            <a:gdLst/>
            <a:ahLst/>
            <a:cxnLst/>
            <a:rect l="l" t="t" r="r" b="b"/>
            <a:pathLst>
              <a:path w="36476" h="2273" extrusionOk="0">
                <a:moveTo>
                  <a:pt x="18246" y="1"/>
                </a:moveTo>
                <a:cubicBezTo>
                  <a:pt x="8162" y="1"/>
                  <a:pt x="0" y="504"/>
                  <a:pt x="0" y="1123"/>
                </a:cubicBezTo>
                <a:cubicBezTo>
                  <a:pt x="0" y="1764"/>
                  <a:pt x="8162" y="2273"/>
                  <a:pt x="18246" y="2273"/>
                </a:cubicBezTo>
                <a:cubicBezTo>
                  <a:pt x="28309" y="2273"/>
                  <a:pt x="36476" y="1764"/>
                  <a:pt x="36476" y="1123"/>
                </a:cubicBezTo>
                <a:cubicBezTo>
                  <a:pt x="36476" y="504"/>
                  <a:pt x="28309" y="1"/>
                  <a:pt x="182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0" name="Google Shape;1340;p41"/>
          <p:cNvGrpSpPr/>
          <p:nvPr/>
        </p:nvGrpSpPr>
        <p:grpSpPr>
          <a:xfrm>
            <a:off x="5023340" y="3843765"/>
            <a:ext cx="3284189" cy="1168269"/>
            <a:chOff x="2536050" y="2210275"/>
            <a:chExt cx="5672175" cy="2017737"/>
          </a:xfrm>
        </p:grpSpPr>
        <p:sp>
          <p:nvSpPr>
            <p:cNvPr id="1341" name="Google Shape;1341;p41"/>
            <p:cNvSpPr/>
            <p:nvPr/>
          </p:nvSpPr>
          <p:spPr>
            <a:xfrm>
              <a:off x="2536050" y="2210275"/>
              <a:ext cx="5672175" cy="1619642"/>
            </a:xfrm>
            <a:custGeom>
              <a:avLst/>
              <a:gdLst/>
              <a:ahLst/>
              <a:cxnLst/>
              <a:rect l="l" t="t" r="r" b="b"/>
              <a:pathLst>
                <a:path w="73667" h="21035" extrusionOk="0">
                  <a:moveTo>
                    <a:pt x="39484" y="0"/>
                  </a:moveTo>
                  <a:cubicBezTo>
                    <a:pt x="32918" y="0"/>
                    <a:pt x="27391" y="2097"/>
                    <a:pt x="25491" y="3096"/>
                  </a:cubicBezTo>
                  <a:cubicBezTo>
                    <a:pt x="23526" y="4112"/>
                    <a:pt x="16795" y="7465"/>
                    <a:pt x="14454" y="7995"/>
                  </a:cubicBezTo>
                  <a:cubicBezTo>
                    <a:pt x="12118" y="8524"/>
                    <a:pt x="4947" y="9541"/>
                    <a:pt x="2585" y="11241"/>
                  </a:cubicBezTo>
                  <a:cubicBezTo>
                    <a:pt x="577" y="12676"/>
                    <a:pt x="0" y="15854"/>
                    <a:pt x="223" y="18433"/>
                  </a:cubicBezTo>
                  <a:cubicBezTo>
                    <a:pt x="286" y="19164"/>
                    <a:pt x="265" y="20335"/>
                    <a:pt x="948" y="20774"/>
                  </a:cubicBezTo>
                  <a:cubicBezTo>
                    <a:pt x="1282" y="20970"/>
                    <a:pt x="1700" y="20970"/>
                    <a:pt x="2076" y="20970"/>
                  </a:cubicBezTo>
                  <a:cubicBezTo>
                    <a:pt x="4296" y="21016"/>
                    <a:pt x="6520" y="21035"/>
                    <a:pt x="8746" y="21035"/>
                  </a:cubicBezTo>
                  <a:cubicBezTo>
                    <a:pt x="17407" y="21035"/>
                    <a:pt x="26101" y="20752"/>
                    <a:pt x="34738" y="20663"/>
                  </a:cubicBezTo>
                  <a:cubicBezTo>
                    <a:pt x="43297" y="20573"/>
                    <a:pt x="51840" y="20467"/>
                    <a:pt x="60399" y="20308"/>
                  </a:cubicBezTo>
                  <a:cubicBezTo>
                    <a:pt x="63312" y="20266"/>
                    <a:pt x="66204" y="20202"/>
                    <a:pt x="69117" y="20112"/>
                  </a:cubicBezTo>
                  <a:cubicBezTo>
                    <a:pt x="69403" y="20112"/>
                    <a:pt x="69757" y="20134"/>
                    <a:pt x="70133" y="20134"/>
                  </a:cubicBezTo>
                  <a:cubicBezTo>
                    <a:pt x="70460" y="20149"/>
                    <a:pt x="70807" y="20166"/>
                    <a:pt x="71146" y="20166"/>
                  </a:cubicBezTo>
                  <a:cubicBezTo>
                    <a:pt x="71725" y="20166"/>
                    <a:pt x="72280" y="20118"/>
                    <a:pt x="72670" y="19938"/>
                  </a:cubicBezTo>
                  <a:cubicBezTo>
                    <a:pt x="73666" y="19472"/>
                    <a:pt x="71590" y="11109"/>
                    <a:pt x="70970" y="8858"/>
                  </a:cubicBezTo>
                  <a:cubicBezTo>
                    <a:pt x="70329" y="6628"/>
                    <a:pt x="68502" y="6496"/>
                    <a:pt x="66844" y="6363"/>
                  </a:cubicBezTo>
                  <a:cubicBezTo>
                    <a:pt x="65213" y="6231"/>
                    <a:pt x="61172" y="4488"/>
                    <a:pt x="57046" y="2857"/>
                  </a:cubicBezTo>
                  <a:cubicBezTo>
                    <a:pt x="52921" y="1221"/>
                    <a:pt x="47052" y="140"/>
                    <a:pt x="40167" y="8"/>
                  </a:cubicBezTo>
                  <a:cubicBezTo>
                    <a:pt x="39938" y="3"/>
                    <a:pt x="39711" y="0"/>
                    <a:pt x="394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1"/>
            <p:cNvSpPr/>
            <p:nvPr/>
          </p:nvSpPr>
          <p:spPr>
            <a:xfrm>
              <a:off x="2558072" y="3186233"/>
              <a:ext cx="5593868" cy="643699"/>
            </a:xfrm>
            <a:custGeom>
              <a:avLst/>
              <a:gdLst/>
              <a:ahLst/>
              <a:cxnLst/>
              <a:rect l="l" t="t" r="r" b="b"/>
              <a:pathLst>
                <a:path w="72650" h="8360" extrusionOk="0">
                  <a:moveTo>
                    <a:pt x="12345" y="0"/>
                  </a:moveTo>
                  <a:cubicBezTo>
                    <a:pt x="8827" y="0"/>
                    <a:pt x="5890" y="2805"/>
                    <a:pt x="5477" y="6468"/>
                  </a:cubicBezTo>
                  <a:lnTo>
                    <a:pt x="0" y="6489"/>
                  </a:lnTo>
                  <a:cubicBezTo>
                    <a:pt x="48" y="7104"/>
                    <a:pt x="180" y="7792"/>
                    <a:pt x="662" y="8099"/>
                  </a:cubicBezTo>
                  <a:cubicBezTo>
                    <a:pt x="996" y="8295"/>
                    <a:pt x="1414" y="8295"/>
                    <a:pt x="1790" y="8295"/>
                  </a:cubicBezTo>
                  <a:cubicBezTo>
                    <a:pt x="4010" y="8341"/>
                    <a:pt x="6234" y="8360"/>
                    <a:pt x="8460" y="8360"/>
                  </a:cubicBezTo>
                  <a:cubicBezTo>
                    <a:pt x="17121" y="8360"/>
                    <a:pt x="25815" y="8077"/>
                    <a:pt x="34452" y="7988"/>
                  </a:cubicBezTo>
                  <a:cubicBezTo>
                    <a:pt x="43011" y="7898"/>
                    <a:pt x="51554" y="7792"/>
                    <a:pt x="60113" y="7633"/>
                  </a:cubicBezTo>
                  <a:cubicBezTo>
                    <a:pt x="63026" y="7591"/>
                    <a:pt x="65918" y="7527"/>
                    <a:pt x="68831" y="7437"/>
                  </a:cubicBezTo>
                  <a:cubicBezTo>
                    <a:pt x="68868" y="7437"/>
                    <a:pt x="68907" y="7436"/>
                    <a:pt x="68947" y="7436"/>
                  </a:cubicBezTo>
                  <a:cubicBezTo>
                    <a:pt x="69461" y="7436"/>
                    <a:pt x="70161" y="7501"/>
                    <a:pt x="70830" y="7501"/>
                  </a:cubicBezTo>
                  <a:cubicBezTo>
                    <a:pt x="71420" y="7501"/>
                    <a:pt x="71987" y="7451"/>
                    <a:pt x="72384" y="7263"/>
                  </a:cubicBezTo>
                  <a:cubicBezTo>
                    <a:pt x="72586" y="7173"/>
                    <a:pt x="72649" y="6775"/>
                    <a:pt x="72649" y="6225"/>
                  </a:cubicBezTo>
                  <a:lnTo>
                    <a:pt x="72649" y="6225"/>
                  </a:lnTo>
                  <a:lnTo>
                    <a:pt x="64795" y="6246"/>
                  </a:lnTo>
                  <a:cubicBezTo>
                    <a:pt x="63979" y="3222"/>
                    <a:pt x="61395" y="992"/>
                    <a:pt x="58286" y="928"/>
                  </a:cubicBezTo>
                  <a:cubicBezTo>
                    <a:pt x="58239" y="927"/>
                    <a:pt x="58192" y="927"/>
                    <a:pt x="58146" y="927"/>
                  </a:cubicBezTo>
                  <a:cubicBezTo>
                    <a:pt x="55001" y="927"/>
                    <a:pt x="52315" y="3204"/>
                    <a:pt x="51506" y="6288"/>
                  </a:cubicBezTo>
                  <a:lnTo>
                    <a:pt x="19178" y="6421"/>
                  </a:lnTo>
                  <a:cubicBezTo>
                    <a:pt x="18760" y="2846"/>
                    <a:pt x="15958" y="65"/>
                    <a:pt x="12473" y="1"/>
                  </a:cubicBezTo>
                  <a:cubicBezTo>
                    <a:pt x="12430" y="1"/>
                    <a:pt x="12388" y="0"/>
                    <a:pt x="123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1"/>
            <p:cNvSpPr/>
            <p:nvPr/>
          </p:nvSpPr>
          <p:spPr>
            <a:xfrm>
              <a:off x="3059640" y="3267775"/>
              <a:ext cx="897252" cy="888859"/>
            </a:xfrm>
            <a:custGeom>
              <a:avLst/>
              <a:gdLst/>
              <a:ahLst/>
              <a:cxnLst/>
              <a:rect l="l" t="t" r="r" b="b"/>
              <a:pathLst>
                <a:path w="11653" h="11544" extrusionOk="0">
                  <a:moveTo>
                    <a:pt x="5806" y="0"/>
                  </a:moveTo>
                  <a:cubicBezTo>
                    <a:pt x="2685" y="0"/>
                    <a:pt x="132" y="2512"/>
                    <a:pt x="64" y="5648"/>
                  </a:cubicBezTo>
                  <a:cubicBezTo>
                    <a:pt x="1" y="8825"/>
                    <a:pt x="2516" y="11473"/>
                    <a:pt x="5715" y="11542"/>
                  </a:cubicBezTo>
                  <a:cubicBezTo>
                    <a:pt x="5754" y="11543"/>
                    <a:pt x="5793" y="11543"/>
                    <a:pt x="5832" y="11543"/>
                  </a:cubicBezTo>
                  <a:cubicBezTo>
                    <a:pt x="8957" y="11543"/>
                    <a:pt x="11521" y="9030"/>
                    <a:pt x="11584" y="5891"/>
                  </a:cubicBezTo>
                  <a:cubicBezTo>
                    <a:pt x="11652" y="2713"/>
                    <a:pt x="9137" y="65"/>
                    <a:pt x="5932" y="2"/>
                  </a:cubicBezTo>
                  <a:cubicBezTo>
                    <a:pt x="5890" y="1"/>
                    <a:pt x="5848" y="0"/>
                    <a:pt x="58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44" name="Google Shape;1344;p41"/>
            <p:cNvSpPr/>
            <p:nvPr/>
          </p:nvSpPr>
          <p:spPr>
            <a:xfrm>
              <a:off x="3258219" y="3464737"/>
              <a:ext cx="499637" cy="494940"/>
            </a:xfrm>
            <a:custGeom>
              <a:avLst/>
              <a:gdLst/>
              <a:ahLst/>
              <a:cxnLst/>
              <a:rect l="l" t="t" r="r" b="b"/>
              <a:pathLst>
                <a:path w="6489" h="6428" extrusionOk="0">
                  <a:moveTo>
                    <a:pt x="3234" y="1"/>
                  </a:moveTo>
                  <a:cubicBezTo>
                    <a:pt x="1504" y="1"/>
                    <a:pt x="69" y="1394"/>
                    <a:pt x="22" y="3137"/>
                  </a:cubicBezTo>
                  <a:cubicBezTo>
                    <a:pt x="1" y="4922"/>
                    <a:pt x="1415" y="6378"/>
                    <a:pt x="3179" y="6426"/>
                  </a:cubicBezTo>
                  <a:cubicBezTo>
                    <a:pt x="3204" y="6427"/>
                    <a:pt x="3230" y="6427"/>
                    <a:pt x="3256" y="6427"/>
                  </a:cubicBezTo>
                  <a:cubicBezTo>
                    <a:pt x="4985" y="6427"/>
                    <a:pt x="6426" y="5028"/>
                    <a:pt x="6468" y="3270"/>
                  </a:cubicBezTo>
                  <a:cubicBezTo>
                    <a:pt x="6489" y="1501"/>
                    <a:pt x="5075" y="23"/>
                    <a:pt x="3311" y="2"/>
                  </a:cubicBezTo>
                  <a:cubicBezTo>
                    <a:pt x="3285" y="1"/>
                    <a:pt x="3259" y="1"/>
                    <a:pt x="3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1"/>
            <p:cNvSpPr/>
            <p:nvPr/>
          </p:nvSpPr>
          <p:spPr>
            <a:xfrm>
              <a:off x="3428309" y="3633287"/>
              <a:ext cx="159539" cy="157845"/>
            </a:xfrm>
            <a:custGeom>
              <a:avLst/>
              <a:gdLst/>
              <a:ahLst/>
              <a:cxnLst/>
              <a:rect l="l" t="t" r="r" b="b"/>
              <a:pathLst>
                <a:path w="2072" h="2050" extrusionOk="0">
                  <a:moveTo>
                    <a:pt x="1060" y="0"/>
                  </a:moveTo>
                  <a:cubicBezTo>
                    <a:pt x="482" y="0"/>
                    <a:pt x="22" y="440"/>
                    <a:pt x="22" y="1012"/>
                  </a:cubicBezTo>
                  <a:cubicBezTo>
                    <a:pt x="0" y="1563"/>
                    <a:pt x="440" y="2029"/>
                    <a:pt x="1012" y="2050"/>
                  </a:cubicBezTo>
                  <a:cubicBezTo>
                    <a:pt x="1589" y="2050"/>
                    <a:pt x="2050" y="1610"/>
                    <a:pt x="2050" y="1033"/>
                  </a:cubicBezTo>
                  <a:cubicBezTo>
                    <a:pt x="2071" y="482"/>
                    <a:pt x="1632" y="21"/>
                    <a:pt x="1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46" name="Google Shape;1346;p41"/>
            <p:cNvSpPr/>
            <p:nvPr/>
          </p:nvSpPr>
          <p:spPr>
            <a:xfrm>
              <a:off x="6587173" y="3340769"/>
              <a:ext cx="897252" cy="887242"/>
            </a:xfrm>
            <a:custGeom>
              <a:avLst/>
              <a:gdLst/>
              <a:ahLst/>
              <a:cxnLst/>
              <a:rect l="l" t="t" r="r" b="b"/>
              <a:pathLst>
                <a:path w="11653" h="11523" extrusionOk="0">
                  <a:moveTo>
                    <a:pt x="5805" y="0"/>
                  </a:moveTo>
                  <a:cubicBezTo>
                    <a:pt x="2685" y="0"/>
                    <a:pt x="132" y="2491"/>
                    <a:pt x="64" y="5626"/>
                  </a:cubicBezTo>
                  <a:cubicBezTo>
                    <a:pt x="0" y="8831"/>
                    <a:pt x="2537" y="11452"/>
                    <a:pt x="5715" y="11521"/>
                  </a:cubicBezTo>
                  <a:cubicBezTo>
                    <a:pt x="5754" y="11522"/>
                    <a:pt x="5793" y="11522"/>
                    <a:pt x="5832" y="11522"/>
                  </a:cubicBezTo>
                  <a:cubicBezTo>
                    <a:pt x="8957" y="11522"/>
                    <a:pt x="11521" y="9009"/>
                    <a:pt x="11583" y="5870"/>
                  </a:cubicBezTo>
                  <a:cubicBezTo>
                    <a:pt x="11652" y="2692"/>
                    <a:pt x="9136" y="44"/>
                    <a:pt x="5932" y="2"/>
                  </a:cubicBezTo>
                  <a:cubicBezTo>
                    <a:pt x="5890" y="1"/>
                    <a:pt x="5847"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47" name="Google Shape;1347;p41"/>
            <p:cNvSpPr/>
            <p:nvPr/>
          </p:nvSpPr>
          <p:spPr>
            <a:xfrm>
              <a:off x="6785752" y="3536115"/>
              <a:ext cx="499637" cy="494863"/>
            </a:xfrm>
            <a:custGeom>
              <a:avLst/>
              <a:gdLst/>
              <a:ahLst/>
              <a:cxnLst/>
              <a:rect l="l" t="t" r="r" b="b"/>
              <a:pathLst>
                <a:path w="6489" h="6427" extrusionOk="0">
                  <a:moveTo>
                    <a:pt x="3233" y="1"/>
                  </a:moveTo>
                  <a:cubicBezTo>
                    <a:pt x="1504" y="1"/>
                    <a:pt x="69" y="1394"/>
                    <a:pt x="43" y="3158"/>
                  </a:cubicBezTo>
                  <a:cubicBezTo>
                    <a:pt x="1" y="4922"/>
                    <a:pt x="1415" y="6400"/>
                    <a:pt x="3178" y="6426"/>
                  </a:cubicBezTo>
                  <a:cubicBezTo>
                    <a:pt x="3205" y="6427"/>
                    <a:pt x="3231" y="6427"/>
                    <a:pt x="3257" y="6427"/>
                  </a:cubicBezTo>
                  <a:cubicBezTo>
                    <a:pt x="5011" y="6427"/>
                    <a:pt x="6426" y="5028"/>
                    <a:pt x="6467" y="3291"/>
                  </a:cubicBezTo>
                  <a:cubicBezTo>
                    <a:pt x="6489" y="1500"/>
                    <a:pt x="5101" y="44"/>
                    <a:pt x="3311" y="2"/>
                  </a:cubicBezTo>
                  <a:cubicBezTo>
                    <a:pt x="3285" y="1"/>
                    <a:pt x="3259" y="1"/>
                    <a:pt x="32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1"/>
            <p:cNvSpPr/>
            <p:nvPr/>
          </p:nvSpPr>
          <p:spPr>
            <a:xfrm>
              <a:off x="6955842" y="3704588"/>
              <a:ext cx="159539" cy="157999"/>
            </a:xfrm>
            <a:custGeom>
              <a:avLst/>
              <a:gdLst/>
              <a:ahLst/>
              <a:cxnLst/>
              <a:rect l="l" t="t" r="r" b="b"/>
              <a:pathLst>
                <a:path w="2072" h="2052" extrusionOk="0">
                  <a:moveTo>
                    <a:pt x="1059" y="1"/>
                  </a:moveTo>
                  <a:cubicBezTo>
                    <a:pt x="482" y="1"/>
                    <a:pt x="21" y="441"/>
                    <a:pt x="21" y="1013"/>
                  </a:cubicBezTo>
                  <a:cubicBezTo>
                    <a:pt x="0" y="1563"/>
                    <a:pt x="461" y="2051"/>
                    <a:pt x="1012" y="2051"/>
                  </a:cubicBezTo>
                  <a:cubicBezTo>
                    <a:pt x="1025" y="2051"/>
                    <a:pt x="1037" y="2051"/>
                    <a:pt x="1050" y="2051"/>
                  </a:cubicBezTo>
                  <a:cubicBezTo>
                    <a:pt x="1609" y="2051"/>
                    <a:pt x="2050" y="1599"/>
                    <a:pt x="2071" y="1060"/>
                  </a:cubicBezTo>
                  <a:cubicBezTo>
                    <a:pt x="2071" y="483"/>
                    <a:pt x="1631" y="22"/>
                    <a:pt x="1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49" name="Google Shape;1349;p41"/>
            <p:cNvSpPr/>
            <p:nvPr/>
          </p:nvSpPr>
          <p:spPr>
            <a:xfrm>
              <a:off x="2597726" y="2882396"/>
              <a:ext cx="794460" cy="377057"/>
            </a:xfrm>
            <a:custGeom>
              <a:avLst/>
              <a:gdLst/>
              <a:ahLst/>
              <a:cxnLst/>
              <a:rect l="l" t="t" r="r" b="b"/>
              <a:pathLst>
                <a:path w="10318" h="4897" extrusionOk="0">
                  <a:moveTo>
                    <a:pt x="10152" y="1"/>
                  </a:moveTo>
                  <a:cubicBezTo>
                    <a:pt x="10126" y="1"/>
                    <a:pt x="10099" y="12"/>
                    <a:pt x="10078" y="39"/>
                  </a:cubicBezTo>
                  <a:cubicBezTo>
                    <a:pt x="9638" y="505"/>
                    <a:pt x="9177" y="966"/>
                    <a:pt x="8690" y="1384"/>
                  </a:cubicBezTo>
                  <a:cubicBezTo>
                    <a:pt x="7986" y="2046"/>
                    <a:pt x="7234" y="2708"/>
                    <a:pt x="6370" y="3105"/>
                  </a:cubicBezTo>
                  <a:cubicBezTo>
                    <a:pt x="5645" y="3460"/>
                    <a:pt x="4808" y="3635"/>
                    <a:pt x="4035" y="3815"/>
                  </a:cubicBezTo>
                  <a:cubicBezTo>
                    <a:pt x="2753" y="4143"/>
                    <a:pt x="1450" y="4408"/>
                    <a:pt x="147" y="4652"/>
                  </a:cubicBezTo>
                  <a:cubicBezTo>
                    <a:pt x="1" y="4692"/>
                    <a:pt x="57" y="4897"/>
                    <a:pt x="196" y="4897"/>
                  </a:cubicBezTo>
                  <a:cubicBezTo>
                    <a:pt x="202" y="4897"/>
                    <a:pt x="209" y="4896"/>
                    <a:pt x="216" y="4895"/>
                  </a:cubicBezTo>
                  <a:cubicBezTo>
                    <a:pt x="767" y="4784"/>
                    <a:pt x="1296" y="4673"/>
                    <a:pt x="1847" y="4541"/>
                  </a:cubicBezTo>
                  <a:cubicBezTo>
                    <a:pt x="2774" y="4366"/>
                    <a:pt x="3680" y="4165"/>
                    <a:pt x="4585" y="3926"/>
                  </a:cubicBezTo>
                  <a:cubicBezTo>
                    <a:pt x="5338" y="3725"/>
                    <a:pt x="6132" y="3529"/>
                    <a:pt x="6815" y="3153"/>
                  </a:cubicBezTo>
                  <a:cubicBezTo>
                    <a:pt x="8092" y="2401"/>
                    <a:pt x="9241" y="1299"/>
                    <a:pt x="10237" y="192"/>
                  </a:cubicBezTo>
                  <a:cubicBezTo>
                    <a:pt x="10317" y="112"/>
                    <a:pt x="10236" y="1"/>
                    <a:pt x="10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50" name="Google Shape;1350;p41"/>
            <p:cNvSpPr/>
            <p:nvPr/>
          </p:nvSpPr>
          <p:spPr>
            <a:xfrm>
              <a:off x="7184990" y="2809017"/>
              <a:ext cx="231300" cy="230992"/>
            </a:xfrm>
            <a:custGeom>
              <a:avLst/>
              <a:gdLst/>
              <a:ahLst/>
              <a:cxnLst/>
              <a:rect l="l" t="t" r="r" b="b"/>
              <a:pathLst>
                <a:path w="3004" h="3000" extrusionOk="0">
                  <a:moveTo>
                    <a:pt x="1481" y="244"/>
                  </a:moveTo>
                  <a:cubicBezTo>
                    <a:pt x="1496" y="244"/>
                    <a:pt x="1511" y="244"/>
                    <a:pt x="1526" y="245"/>
                  </a:cubicBezTo>
                  <a:cubicBezTo>
                    <a:pt x="2230" y="245"/>
                    <a:pt x="2760" y="838"/>
                    <a:pt x="2760" y="1521"/>
                  </a:cubicBezTo>
                  <a:cubicBezTo>
                    <a:pt x="2718" y="2192"/>
                    <a:pt x="2207" y="2761"/>
                    <a:pt x="1516" y="2761"/>
                  </a:cubicBezTo>
                  <a:cubicBezTo>
                    <a:pt x="1504" y="2761"/>
                    <a:pt x="1491" y="2761"/>
                    <a:pt x="1478" y="2761"/>
                  </a:cubicBezTo>
                  <a:cubicBezTo>
                    <a:pt x="795" y="2734"/>
                    <a:pt x="223" y="2162"/>
                    <a:pt x="244" y="1479"/>
                  </a:cubicBezTo>
                  <a:cubicBezTo>
                    <a:pt x="265" y="811"/>
                    <a:pt x="818" y="244"/>
                    <a:pt x="1481" y="244"/>
                  </a:cubicBezTo>
                  <a:close/>
                  <a:moveTo>
                    <a:pt x="1490" y="1"/>
                  </a:moveTo>
                  <a:cubicBezTo>
                    <a:pt x="710" y="1"/>
                    <a:pt x="22" y="676"/>
                    <a:pt x="1" y="1479"/>
                  </a:cubicBezTo>
                  <a:cubicBezTo>
                    <a:pt x="1" y="2273"/>
                    <a:pt x="663" y="2978"/>
                    <a:pt x="1478" y="2999"/>
                  </a:cubicBezTo>
                  <a:cubicBezTo>
                    <a:pt x="2315" y="2999"/>
                    <a:pt x="2953" y="2346"/>
                    <a:pt x="3003" y="1537"/>
                  </a:cubicBezTo>
                  <a:lnTo>
                    <a:pt x="3003" y="1537"/>
                  </a:lnTo>
                  <a:cubicBezTo>
                    <a:pt x="3003" y="1532"/>
                    <a:pt x="3004" y="1527"/>
                    <a:pt x="3004" y="1521"/>
                  </a:cubicBezTo>
                  <a:lnTo>
                    <a:pt x="3004" y="1521"/>
                  </a:lnTo>
                  <a:cubicBezTo>
                    <a:pt x="3004" y="1521"/>
                    <a:pt x="3004" y="1521"/>
                    <a:pt x="3004" y="1521"/>
                  </a:cubicBezTo>
                  <a:cubicBezTo>
                    <a:pt x="3004" y="1518"/>
                    <a:pt x="3004" y="1515"/>
                    <a:pt x="3003" y="1513"/>
                  </a:cubicBezTo>
                  <a:lnTo>
                    <a:pt x="3003" y="1513"/>
                  </a:lnTo>
                  <a:cubicBezTo>
                    <a:pt x="2978" y="701"/>
                    <a:pt x="2360" y="23"/>
                    <a:pt x="1526" y="1"/>
                  </a:cubicBezTo>
                  <a:cubicBezTo>
                    <a:pt x="1514" y="1"/>
                    <a:pt x="1502" y="1"/>
                    <a:pt x="1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51" name="Google Shape;1351;p41"/>
            <p:cNvSpPr/>
            <p:nvPr/>
          </p:nvSpPr>
          <p:spPr>
            <a:xfrm>
              <a:off x="5159852" y="2907267"/>
              <a:ext cx="298981" cy="70068"/>
            </a:xfrm>
            <a:custGeom>
              <a:avLst/>
              <a:gdLst/>
              <a:ahLst/>
              <a:cxnLst/>
              <a:rect l="l" t="t" r="r" b="b"/>
              <a:pathLst>
                <a:path w="3883" h="910" extrusionOk="0">
                  <a:moveTo>
                    <a:pt x="1771" y="0"/>
                  </a:moveTo>
                  <a:cubicBezTo>
                    <a:pt x="788" y="0"/>
                    <a:pt x="0" y="175"/>
                    <a:pt x="0" y="425"/>
                  </a:cubicBezTo>
                  <a:cubicBezTo>
                    <a:pt x="0" y="664"/>
                    <a:pt x="858" y="886"/>
                    <a:pt x="1918" y="907"/>
                  </a:cubicBezTo>
                  <a:cubicBezTo>
                    <a:pt x="1977" y="909"/>
                    <a:pt x="2036" y="909"/>
                    <a:pt x="2093" y="909"/>
                  </a:cubicBezTo>
                  <a:cubicBezTo>
                    <a:pt x="3090" y="909"/>
                    <a:pt x="3863" y="739"/>
                    <a:pt x="3883" y="489"/>
                  </a:cubicBezTo>
                  <a:cubicBezTo>
                    <a:pt x="3883" y="245"/>
                    <a:pt x="3019" y="28"/>
                    <a:pt x="1939" y="2"/>
                  </a:cubicBezTo>
                  <a:cubicBezTo>
                    <a:pt x="1882" y="1"/>
                    <a:pt x="1826" y="0"/>
                    <a:pt x="17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52" name="Google Shape;1352;p41"/>
            <p:cNvSpPr/>
            <p:nvPr/>
          </p:nvSpPr>
          <p:spPr>
            <a:xfrm>
              <a:off x="6485227" y="2914197"/>
              <a:ext cx="298981" cy="71685"/>
            </a:xfrm>
            <a:custGeom>
              <a:avLst/>
              <a:gdLst/>
              <a:ahLst/>
              <a:cxnLst/>
              <a:rect l="l" t="t" r="r" b="b"/>
              <a:pathLst>
                <a:path w="3883" h="931" extrusionOk="0">
                  <a:moveTo>
                    <a:pt x="1782" y="0"/>
                  </a:moveTo>
                  <a:cubicBezTo>
                    <a:pt x="794" y="0"/>
                    <a:pt x="0" y="189"/>
                    <a:pt x="0" y="420"/>
                  </a:cubicBezTo>
                  <a:cubicBezTo>
                    <a:pt x="0" y="685"/>
                    <a:pt x="858" y="907"/>
                    <a:pt x="1918" y="929"/>
                  </a:cubicBezTo>
                  <a:cubicBezTo>
                    <a:pt x="1971" y="930"/>
                    <a:pt x="2025" y="930"/>
                    <a:pt x="2077" y="930"/>
                  </a:cubicBezTo>
                  <a:cubicBezTo>
                    <a:pt x="3082" y="930"/>
                    <a:pt x="3861" y="742"/>
                    <a:pt x="3861" y="510"/>
                  </a:cubicBezTo>
                  <a:cubicBezTo>
                    <a:pt x="3882" y="245"/>
                    <a:pt x="2998" y="23"/>
                    <a:pt x="1939" y="2"/>
                  </a:cubicBezTo>
                  <a:cubicBezTo>
                    <a:pt x="1886" y="1"/>
                    <a:pt x="1834" y="0"/>
                    <a:pt x="1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53" name="Google Shape;1353;p41"/>
            <p:cNvSpPr/>
            <p:nvPr/>
          </p:nvSpPr>
          <p:spPr>
            <a:xfrm>
              <a:off x="4087339" y="2845668"/>
              <a:ext cx="94014" cy="967628"/>
            </a:xfrm>
            <a:custGeom>
              <a:avLst/>
              <a:gdLst/>
              <a:ahLst/>
              <a:cxnLst/>
              <a:rect l="l" t="t" r="r" b="b"/>
              <a:pathLst>
                <a:path w="1221" h="12567" extrusionOk="0">
                  <a:moveTo>
                    <a:pt x="354" y="1"/>
                  </a:moveTo>
                  <a:cubicBezTo>
                    <a:pt x="295" y="1"/>
                    <a:pt x="233" y="34"/>
                    <a:pt x="223" y="97"/>
                  </a:cubicBezTo>
                  <a:cubicBezTo>
                    <a:pt x="180" y="696"/>
                    <a:pt x="133" y="1289"/>
                    <a:pt x="111" y="1861"/>
                  </a:cubicBezTo>
                  <a:cubicBezTo>
                    <a:pt x="0" y="4006"/>
                    <a:pt x="0" y="6098"/>
                    <a:pt x="265" y="8217"/>
                  </a:cubicBezTo>
                  <a:cubicBezTo>
                    <a:pt x="445" y="9652"/>
                    <a:pt x="689" y="11066"/>
                    <a:pt x="975" y="12480"/>
                  </a:cubicBezTo>
                  <a:cubicBezTo>
                    <a:pt x="983" y="12540"/>
                    <a:pt x="1026" y="12566"/>
                    <a:pt x="1072" y="12566"/>
                  </a:cubicBezTo>
                  <a:cubicBezTo>
                    <a:pt x="1142" y="12566"/>
                    <a:pt x="1221" y="12504"/>
                    <a:pt x="1192" y="12411"/>
                  </a:cubicBezTo>
                  <a:cubicBezTo>
                    <a:pt x="1086" y="11903"/>
                    <a:pt x="996" y="11373"/>
                    <a:pt x="906" y="10844"/>
                  </a:cubicBezTo>
                  <a:cubicBezTo>
                    <a:pt x="530" y="8746"/>
                    <a:pt x="265" y="6654"/>
                    <a:pt x="265" y="4536"/>
                  </a:cubicBezTo>
                  <a:cubicBezTo>
                    <a:pt x="265" y="3053"/>
                    <a:pt x="334" y="1575"/>
                    <a:pt x="466" y="119"/>
                  </a:cubicBezTo>
                  <a:cubicBezTo>
                    <a:pt x="477" y="39"/>
                    <a:pt x="417" y="1"/>
                    <a:pt x="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54" name="Google Shape;1354;p41"/>
            <p:cNvSpPr/>
            <p:nvPr/>
          </p:nvSpPr>
          <p:spPr>
            <a:xfrm>
              <a:off x="5589657" y="2792462"/>
              <a:ext cx="28104" cy="1005895"/>
            </a:xfrm>
            <a:custGeom>
              <a:avLst/>
              <a:gdLst/>
              <a:ahLst/>
              <a:cxnLst/>
              <a:rect l="l" t="t" r="r" b="b"/>
              <a:pathLst>
                <a:path w="365" h="13064" extrusionOk="0">
                  <a:moveTo>
                    <a:pt x="240" y="0"/>
                  </a:moveTo>
                  <a:cubicBezTo>
                    <a:pt x="186" y="0"/>
                    <a:pt x="133" y="34"/>
                    <a:pt x="133" y="105"/>
                  </a:cubicBezTo>
                  <a:cubicBezTo>
                    <a:pt x="133" y="635"/>
                    <a:pt x="112" y="1164"/>
                    <a:pt x="112" y="1694"/>
                  </a:cubicBezTo>
                  <a:cubicBezTo>
                    <a:pt x="64" y="5444"/>
                    <a:pt x="43" y="9199"/>
                    <a:pt x="1" y="12949"/>
                  </a:cubicBezTo>
                  <a:cubicBezTo>
                    <a:pt x="1" y="13025"/>
                    <a:pt x="62" y="13064"/>
                    <a:pt x="123" y="13064"/>
                  </a:cubicBezTo>
                  <a:cubicBezTo>
                    <a:pt x="183" y="13064"/>
                    <a:pt x="244" y="13025"/>
                    <a:pt x="244" y="12949"/>
                  </a:cubicBezTo>
                  <a:lnTo>
                    <a:pt x="244" y="11381"/>
                  </a:lnTo>
                  <a:cubicBezTo>
                    <a:pt x="287" y="7631"/>
                    <a:pt x="329" y="3876"/>
                    <a:pt x="350" y="126"/>
                  </a:cubicBezTo>
                  <a:cubicBezTo>
                    <a:pt x="364" y="44"/>
                    <a:pt x="301"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55" name="Google Shape;1355;p41"/>
            <p:cNvSpPr/>
            <p:nvPr/>
          </p:nvSpPr>
          <p:spPr>
            <a:xfrm>
              <a:off x="6435871" y="2630611"/>
              <a:ext cx="572630" cy="1150035"/>
            </a:xfrm>
            <a:custGeom>
              <a:avLst/>
              <a:gdLst/>
              <a:ahLst/>
              <a:cxnLst/>
              <a:rect l="l" t="t" r="r" b="b"/>
              <a:pathLst>
                <a:path w="7437" h="14936" extrusionOk="0">
                  <a:moveTo>
                    <a:pt x="7092" y="0"/>
                  </a:moveTo>
                  <a:cubicBezTo>
                    <a:pt x="7019" y="0"/>
                    <a:pt x="6936" y="60"/>
                    <a:pt x="6949" y="152"/>
                  </a:cubicBezTo>
                  <a:cubicBezTo>
                    <a:pt x="7082" y="994"/>
                    <a:pt x="7082" y="1874"/>
                    <a:pt x="7039" y="2737"/>
                  </a:cubicBezTo>
                  <a:cubicBezTo>
                    <a:pt x="6949" y="4018"/>
                    <a:pt x="6684" y="5385"/>
                    <a:pt x="5805" y="6354"/>
                  </a:cubicBezTo>
                  <a:cubicBezTo>
                    <a:pt x="4900" y="7329"/>
                    <a:pt x="3660" y="7879"/>
                    <a:pt x="2580" y="8626"/>
                  </a:cubicBezTo>
                  <a:cubicBezTo>
                    <a:pt x="2098" y="8981"/>
                    <a:pt x="1632" y="9357"/>
                    <a:pt x="1277" y="9844"/>
                  </a:cubicBezTo>
                  <a:cubicBezTo>
                    <a:pt x="858" y="10438"/>
                    <a:pt x="615" y="11190"/>
                    <a:pt x="440" y="11894"/>
                  </a:cubicBezTo>
                  <a:cubicBezTo>
                    <a:pt x="196" y="12821"/>
                    <a:pt x="0" y="13838"/>
                    <a:pt x="43" y="14828"/>
                  </a:cubicBezTo>
                  <a:cubicBezTo>
                    <a:pt x="54" y="14897"/>
                    <a:pt x="119" y="14936"/>
                    <a:pt x="179" y="14936"/>
                  </a:cubicBezTo>
                  <a:cubicBezTo>
                    <a:pt x="235" y="14936"/>
                    <a:pt x="286" y="14902"/>
                    <a:pt x="286" y="14828"/>
                  </a:cubicBezTo>
                  <a:cubicBezTo>
                    <a:pt x="218" y="13552"/>
                    <a:pt x="530" y="12201"/>
                    <a:pt x="970" y="10988"/>
                  </a:cubicBezTo>
                  <a:cubicBezTo>
                    <a:pt x="1478" y="9601"/>
                    <a:pt x="2601" y="8849"/>
                    <a:pt x="3840" y="8123"/>
                  </a:cubicBezTo>
                  <a:cubicBezTo>
                    <a:pt x="4878" y="7482"/>
                    <a:pt x="6001" y="6773"/>
                    <a:pt x="6573" y="5650"/>
                  </a:cubicBezTo>
                  <a:cubicBezTo>
                    <a:pt x="7436" y="4018"/>
                    <a:pt x="7436" y="1874"/>
                    <a:pt x="7193" y="89"/>
                  </a:cubicBezTo>
                  <a:cubicBezTo>
                    <a:pt x="7184" y="27"/>
                    <a:pt x="7140" y="0"/>
                    <a:pt x="7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56" name="Google Shape;1356;p41"/>
            <p:cNvSpPr/>
            <p:nvPr/>
          </p:nvSpPr>
          <p:spPr>
            <a:xfrm>
              <a:off x="4094269" y="2288044"/>
              <a:ext cx="2893797" cy="573631"/>
            </a:xfrm>
            <a:custGeom>
              <a:avLst/>
              <a:gdLst/>
              <a:ahLst/>
              <a:cxnLst/>
              <a:rect l="l" t="t" r="r" b="b"/>
              <a:pathLst>
                <a:path w="37583" h="7450" extrusionOk="0">
                  <a:moveTo>
                    <a:pt x="21368" y="0"/>
                  </a:moveTo>
                  <a:cubicBezTo>
                    <a:pt x="20545" y="0"/>
                    <a:pt x="19726" y="21"/>
                    <a:pt x="18913" y="57"/>
                  </a:cubicBezTo>
                  <a:cubicBezTo>
                    <a:pt x="15116" y="232"/>
                    <a:pt x="11276" y="920"/>
                    <a:pt x="7791" y="2483"/>
                  </a:cubicBezTo>
                  <a:cubicBezTo>
                    <a:pt x="5561" y="3500"/>
                    <a:pt x="3379" y="4670"/>
                    <a:pt x="1303" y="5952"/>
                  </a:cubicBezTo>
                  <a:cubicBezTo>
                    <a:pt x="1303" y="5952"/>
                    <a:pt x="0" y="6852"/>
                    <a:pt x="265" y="7361"/>
                  </a:cubicBezTo>
                  <a:cubicBezTo>
                    <a:pt x="296" y="7422"/>
                    <a:pt x="753" y="7449"/>
                    <a:pt x="1537" y="7449"/>
                  </a:cubicBezTo>
                  <a:cubicBezTo>
                    <a:pt x="6973" y="7449"/>
                    <a:pt x="28110" y="6152"/>
                    <a:pt x="31757" y="6037"/>
                  </a:cubicBezTo>
                  <a:cubicBezTo>
                    <a:pt x="35925" y="5904"/>
                    <a:pt x="37583" y="5179"/>
                    <a:pt x="37493" y="4204"/>
                  </a:cubicBezTo>
                  <a:cubicBezTo>
                    <a:pt x="37408" y="3304"/>
                    <a:pt x="35554" y="2859"/>
                    <a:pt x="34913" y="2642"/>
                  </a:cubicBezTo>
                  <a:cubicBezTo>
                    <a:pt x="33478" y="2154"/>
                    <a:pt x="32133" y="1514"/>
                    <a:pt x="30676" y="1116"/>
                  </a:cubicBezTo>
                  <a:cubicBezTo>
                    <a:pt x="27669" y="294"/>
                    <a:pt x="24496" y="0"/>
                    <a:pt x="213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57" name="Google Shape;1357;p41"/>
            <p:cNvSpPr/>
            <p:nvPr/>
          </p:nvSpPr>
          <p:spPr>
            <a:xfrm>
              <a:off x="2547831" y="3403677"/>
              <a:ext cx="221137" cy="239847"/>
            </a:xfrm>
            <a:custGeom>
              <a:avLst/>
              <a:gdLst/>
              <a:ahLst/>
              <a:cxnLst/>
              <a:rect l="l" t="t" r="r" b="b"/>
              <a:pathLst>
                <a:path w="2872" h="3115" extrusionOk="0">
                  <a:moveTo>
                    <a:pt x="181" y="0"/>
                  </a:moveTo>
                  <a:cubicBezTo>
                    <a:pt x="27" y="970"/>
                    <a:pt x="1" y="1986"/>
                    <a:pt x="70" y="2934"/>
                  </a:cubicBezTo>
                  <a:cubicBezTo>
                    <a:pt x="91" y="3003"/>
                    <a:pt x="91" y="3046"/>
                    <a:pt x="91" y="3115"/>
                  </a:cubicBezTo>
                  <a:cubicBezTo>
                    <a:pt x="642" y="3088"/>
                    <a:pt x="1282" y="3046"/>
                    <a:pt x="1770" y="2956"/>
                  </a:cubicBezTo>
                  <a:cubicBezTo>
                    <a:pt x="2871" y="2760"/>
                    <a:pt x="2808" y="1743"/>
                    <a:pt x="2739" y="906"/>
                  </a:cubicBezTo>
                  <a:cubicBezTo>
                    <a:pt x="2675" y="265"/>
                    <a:pt x="975" y="69"/>
                    <a:pt x="1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58" name="Google Shape;1358;p41"/>
            <p:cNvSpPr/>
            <p:nvPr/>
          </p:nvSpPr>
          <p:spPr>
            <a:xfrm>
              <a:off x="7999018" y="2890635"/>
              <a:ext cx="1694" cy="1694"/>
            </a:xfrm>
            <a:custGeom>
              <a:avLst/>
              <a:gdLst/>
              <a:ahLst/>
              <a:cxnLst/>
              <a:rect l="l" t="t" r="r" b="b"/>
              <a:pathLst>
                <a:path w="22" h="22" extrusionOk="0">
                  <a:moveTo>
                    <a:pt x="21" y="22"/>
                  </a:moveTo>
                  <a:lnTo>
                    <a:pt x="21" y="22"/>
                  </a:lnTo>
                  <a:lnTo>
                    <a:pt x="21" y="22"/>
                  </a:lnTo>
                  <a:close/>
                  <a:moveTo>
                    <a:pt x="21" y="1"/>
                  </a:moveTo>
                  <a:lnTo>
                    <a:pt x="21" y="1"/>
                  </a:lnTo>
                  <a:lnTo>
                    <a:pt x="21" y="1"/>
                  </a:lnTo>
                  <a:close/>
                  <a:moveTo>
                    <a:pt x="0" y="1"/>
                  </a:moveTo>
                  <a:lnTo>
                    <a:pt x="21" y="1"/>
                  </a:lnTo>
                  <a:lnTo>
                    <a:pt x="0" y="1"/>
                  </a:lnTo>
                  <a:close/>
                  <a:moveTo>
                    <a:pt x="0" y="1"/>
                  </a:move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1"/>
            <p:cNvSpPr/>
            <p:nvPr/>
          </p:nvSpPr>
          <p:spPr>
            <a:xfrm>
              <a:off x="7805290" y="2824185"/>
              <a:ext cx="288818" cy="458828"/>
            </a:xfrm>
            <a:custGeom>
              <a:avLst/>
              <a:gdLst/>
              <a:ahLst/>
              <a:cxnLst/>
              <a:rect l="l" t="t" r="r" b="b"/>
              <a:pathLst>
                <a:path w="3751" h="5959" extrusionOk="0">
                  <a:moveTo>
                    <a:pt x="2161" y="0"/>
                  </a:moveTo>
                  <a:cubicBezTo>
                    <a:pt x="1367" y="265"/>
                    <a:pt x="0" y="906"/>
                    <a:pt x="43" y="2140"/>
                  </a:cubicBezTo>
                  <a:cubicBezTo>
                    <a:pt x="133" y="3888"/>
                    <a:pt x="662" y="4968"/>
                    <a:pt x="1875" y="5540"/>
                  </a:cubicBezTo>
                  <a:cubicBezTo>
                    <a:pt x="2516" y="5826"/>
                    <a:pt x="3220" y="5916"/>
                    <a:pt x="3750" y="5959"/>
                  </a:cubicBezTo>
                  <a:cubicBezTo>
                    <a:pt x="3332" y="3861"/>
                    <a:pt x="2802" y="1833"/>
                    <a:pt x="2537" y="885"/>
                  </a:cubicBezTo>
                  <a:lnTo>
                    <a:pt x="2537" y="864"/>
                  </a:lnTo>
                  <a:lnTo>
                    <a:pt x="2516" y="864"/>
                  </a:lnTo>
                  <a:cubicBezTo>
                    <a:pt x="2426" y="530"/>
                    <a:pt x="2320" y="244"/>
                    <a:pt x="2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1"/>
            <p:cNvSpPr/>
            <p:nvPr/>
          </p:nvSpPr>
          <p:spPr>
            <a:xfrm>
              <a:off x="2733397" y="3074123"/>
              <a:ext cx="3311" cy="3388"/>
            </a:xfrm>
            <a:custGeom>
              <a:avLst/>
              <a:gdLst/>
              <a:ahLst/>
              <a:cxnLst/>
              <a:rect l="l" t="t" r="r" b="b"/>
              <a:pathLst>
                <a:path w="43" h="44" extrusionOk="0">
                  <a:moveTo>
                    <a:pt x="1" y="43"/>
                  </a:moveTo>
                  <a:lnTo>
                    <a:pt x="1" y="43"/>
                  </a:lnTo>
                  <a:lnTo>
                    <a:pt x="1" y="43"/>
                  </a:lnTo>
                  <a:close/>
                  <a:moveTo>
                    <a:pt x="22" y="22"/>
                  </a:moveTo>
                  <a:lnTo>
                    <a:pt x="22" y="22"/>
                  </a:lnTo>
                  <a:lnTo>
                    <a:pt x="1" y="22"/>
                  </a:lnTo>
                  <a:lnTo>
                    <a:pt x="22" y="22"/>
                  </a:lnTo>
                  <a:lnTo>
                    <a:pt x="22" y="22"/>
                  </a:lnTo>
                  <a:close/>
                  <a:moveTo>
                    <a:pt x="22" y="22"/>
                  </a:moveTo>
                  <a:lnTo>
                    <a:pt x="22" y="22"/>
                  </a:lnTo>
                  <a:lnTo>
                    <a:pt x="22" y="22"/>
                  </a:lnTo>
                  <a:close/>
                  <a:moveTo>
                    <a:pt x="43" y="1"/>
                  </a:moveTo>
                  <a:cubicBezTo>
                    <a:pt x="43" y="1"/>
                    <a:pt x="43" y="22"/>
                    <a:pt x="22" y="22"/>
                  </a:cubicBezTo>
                  <a:cubicBezTo>
                    <a:pt x="43" y="22"/>
                    <a:pt x="43" y="1"/>
                    <a:pt x="43" y="1"/>
                  </a:cubicBezTo>
                  <a:close/>
                  <a:moveTo>
                    <a:pt x="43" y="1"/>
                  </a:moveTo>
                  <a:lnTo>
                    <a:pt x="43" y="1"/>
                  </a:lnTo>
                  <a:lnTo>
                    <a:pt x="43" y="1"/>
                  </a:lnTo>
                  <a:close/>
                  <a:moveTo>
                    <a:pt x="43" y="1"/>
                  </a:moveTo>
                  <a:lnTo>
                    <a:pt x="43" y="1"/>
                  </a:lnTo>
                  <a:lnTo>
                    <a:pt x="43" y="1"/>
                  </a:lnTo>
                  <a:close/>
                  <a:moveTo>
                    <a:pt x="43" y="1"/>
                  </a:moveTo>
                  <a:lnTo>
                    <a:pt x="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1"/>
            <p:cNvSpPr/>
            <p:nvPr/>
          </p:nvSpPr>
          <p:spPr>
            <a:xfrm>
              <a:off x="2692588" y="2931444"/>
              <a:ext cx="438501" cy="181945"/>
            </a:xfrm>
            <a:custGeom>
              <a:avLst/>
              <a:gdLst/>
              <a:ahLst/>
              <a:cxnLst/>
              <a:rect l="l" t="t" r="r" b="b"/>
              <a:pathLst>
                <a:path w="5695" h="2363" extrusionOk="0">
                  <a:moveTo>
                    <a:pt x="5694" y="0"/>
                  </a:moveTo>
                  <a:lnTo>
                    <a:pt x="5694" y="0"/>
                  </a:lnTo>
                  <a:cubicBezTo>
                    <a:pt x="3618" y="509"/>
                    <a:pt x="1632" y="1102"/>
                    <a:pt x="573" y="1854"/>
                  </a:cubicBezTo>
                  <a:cubicBezTo>
                    <a:pt x="573" y="1854"/>
                    <a:pt x="573" y="1875"/>
                    <a:pt x="552" y="1875"/>
                  </a:cubicBezTo>
                  <a:lnTo>
                    <a:pt x="531" y="1875"/>
                  </a:lnTo>
                  <a:lnTo>
                    <a:pt x="531" y="1896"/>
                  </a:lnTo>
                  <a:cubicBezTo>
                    <a:pt x="329" y="2029"/>
                    <a:pt x="155" y="2182"/>
                    <a:pt x="1" y="2362"/>
                  </a:cubicBezTo>
                  <a:lnTo>
                    <a:pt x="504" y="2362"/>
                  </a:lnTo>
                  <a:cubicBezTo>
                    <a:pt x="504" y="2362"/>
                    <a:pt x="2405" y="2272"/>
                    <a:pt x="3793" y="1700"/>
                  </a:cubicBezTo>
                  <a:cubicBezTo>
                    <a:pt x="4678" y="1346"/>
                    <a:pt x="5318" y="551"/>
                    <a:pt x="5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2" name="Google Shape;1362;p41"/>
          <p:cNvSpPr/>
          <p:nvPr/>
        </p:nvSpPr>
        <p:spPr>
          <a:xfrm rot="10800000">
            <a:off x="5306563" y="3896548"/>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1"/>
          <p:cNvSpPr/>
          <p:nvPr/>
        </p:nvSpPr>
        <p:spPr>
          <a:xfrm rot="10800000">
            <a:off x="4982038" y="3667996"/>
            <a:ext cx="252794" cy="249582"/>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33"/>
          <p:cNvSpPr txBox="1">
            <a:spLocks noGrp="1"/>
          </p:cNvSpPr>
          <p:nvPr>
            <p:ph type="title"/>
          </p:nvPr>
        </p:nvSpPr>
        <p:spPr>
          <a:xfrm>
            <a:off x="1405952" y="2717055"/>
            <a:ext cx="6332100" cy="877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Theory and</a:t>
            </a:r>
            <a:br>
              <a:rPr lang="en-IN" dirty="0"/>
            </a:br>
            <a:r>
              <a:rPr lang="en-IN" dirty="0"/>
              <a:t>Fundamentals</a:t>
            </a:r>
            <a:endParaRPr dirty="0"/>
          </a:p>
        </p:txBody>
      </p:sp>
      <p:sp>
        <p:nvSpPr>
          <p:cNvPr id="769" name="Google Shape;769;p33"/>
          <p:cNvSpPr txBox="1">
            <a:spLocks noGrp="1"/>
          </p:cNvSpPr>
          <p:nvPr>
            <p:ph type="title" idx="2"/>
          </p:nvPr>
        </p:nvSpPr>
        <p:spPr>
          <a:xfrm>
            <a:off x="3823500" y="1088950"/>
            <a:ext cx="1497000" cy="1493700"/>
          </a:xfrm>
          <a:prstGeom prst="rect">
            <a:avLst/>
          </a:prstGeom>
          <a:effectLst>
            <a:outerShdw dist="200025" dir="2760000" algn="bl" rotWithShape="0">
              <a:schemeClr val="lt2">
                <a:alpha val="4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grpSp>
        <p:nvGrpSpPr>
          <p:cNvPr id="770" name="Google Shape;770;p33"/>
          <p:cNvGrpSpPr/>
          <p:nvPr/>
        </p:nvGrpSpPr>
        <p:grpSpPr>
          <a:xfrm>
            <a:off x="7466519" y="3435521"/>
            <a:ext cx="801498" cy="1323985"/>
            <a:chOff x="267900" y="392875"/>
            <a:chExt cx="1039422" cy="1716785"/>
          </a:xfrm>
        </p:grpSpPr>
        <p:sp>
          <p:nvSpPr>
            <p:cNvPr id="771" name="Google Shape;771;p33"/>
            <p:cNvSpPr/>
            <p:nvPr/>
          </p:nvSpPr>
          <p:spPr>
            <a:xfrm>
              <a:off x="267900" y="392875"/>
              <a:ext cx="1039422" cy="1222831"/>
            </a:xfrm>
            <a:custGeom>
              <a:avLst/>
              <a:gdLst/>
              <a:ahLst/>
              <a:cxnLst/>
              <a:rect l="l" t="t" r="r" b="b"/>
              <a:pathLst>
                <a:path w="23638" h="27809" extrusionOk="0">
                  <a:moveTo>
                    <a:pt x="12964" y="0"/>
                  </a:moveTo>
                  <a:cubicBezTo>
                    <a:pt x="9950" y="0"/>
                    <a:pt x="7434" y="2963"/>
                    <a:pt x="7304" y="6692"/>
                  </a:cubicBezTo>
                  <a:cubicBezTo>
                    <a:pt x="7283" y="7222"/>
                    <a:pt x="7325" y="7751"/>
                    <a:pt x="7394" y="8255"/>
                  </a:cubicBezTo>
                  <a:cubicBezTo>
                    <a:pt x="6070" y="8964"/>
                    <a:pt x="4990" y="10310"/>
                    <a:pt x="4412" y="11988"/>
                  </a:cubicBezTo>
                  <a:cubicBezTo>
                    <a:pt x="4015" y="12094"/>
                    <a:pt x="3645" y="12253"/>
                    <a:pt x="3290" y="12449"/>
                  </a:cubicBezTo>
                  <a:cubicBezTo>
                    <a:pt x="620" y="13996"/>
                    <a:pt x="1" y="17920"/>
                    <a:pt x="1897" y="21209"/>
                  </a:cubicBezTo>
                  <a:cubicBezTo>
                    <a:pt x="3289" y="23613"/>
                    <a:pt x="5610" y="25016"/>
                    <a:pt x="7798" y="25016"/>
                  </a:cubicBezTo>
                  <a:cubicBezTo>
                    <a:pt x="8040" y="25016"/>
                    <a:pt x="8280" y="24999"/>
                    <a:pt x="8517" y="24964"/>
                  </a:cubicBezTo>
                  <a:cubicBezTo>
                    <a:pt x="9889" y="26728"/>
                    <a:pt x="11806" y="27808"/>
                    <a:pt x="13925" y="27808"/>
                  </a:cubicBezTo>
                  <a:cubicBezTo>
                    <a:pt x="18050" y="27808"/>
                    <a:pt x="21408" y="23725"/>
                    <a:pt x="21472" y="18651"/>
                  </a:cubicBezTo>
                  <a:cubicBezTo>
                    <a:pt x="22663" y="17438"/>
                    <a:pt x="23437" y="15627"/>
                    <a:pt x="23527" y="13577"/>
                  </a:cubicBezTo>
                  <a:cubicBezTo>
                    <a:pt x="23638" y="9891"/>
                    <a:pt x="21408" y="6798"/>
                    <a:pt x="18474" y="6512"/>
                  </a:cubicBezTo>
                  <a:cubicBezTo>
                    <a:pt x="18363" y="2958"/>
                    <a:pt x="16064" y="93"/>
                    <a:pt x="13130" y="3"/>
                  </a:cubicBezTo>
                  <a:cubicBezTo>
                    <a:pt x="13075" y="1"/>
                    <a:pt x="13019" y="0"/>
                    <a:pt x="12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3"/>
            <p:cNvSpPr/>
            <p:nvPr/>
          </p:nvSpPr>
          <p:spPr>
            <a:xfrm>
              <a:off x="861804" y="1126611"/>
              <a:ext cx="80602" cy="983049"/>
            </a:xfrm>
            <a:custGeom>
              <a:avLst/>
              <a:gdLst/>
              <a:ahLst/>
              <a:cxnLst/>
              <a:rect l="l" t="t" r="r" b="b"/>
              <a:pathLst>
                <a:path w="1833" h="22356" extrusionOk="0">
                  <a:moveTo>
                    <a:pt x="705" y="0"/>
                  </a:moveTo>
                  <a:lnTo>
                    <a:pt x="0" y="22356"/>
                  </a:lnTo>
                  <a:lnTo>
                    <a:pt x="0" y="22356"/>
                  </a:lnTo>
                  <a:lnTo>
                    <a:pt x="1833" y="22287"/>
                  </a:lnTo>
                  <a:lnTo>
                    <a:pt x="7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3" name="Google Shape;773;p33"/>
          <p:cNvSpPr/>
          <p:nvPr/>
        </p:nvSpPr>
        <p:spPr>
          <a:xfrm>
            <a:off x="6692700" y="1383090"/>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3"/>
          <p:cNvSpPr/>
          <p:nvPr/>
        </p:nvSpPr>
        <p:spPr>
          <a:xfrm>
            <a:off x="3066900" y="797550"/>
            <a:ext cx="250671" cy="247440"/>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3"/>
          <p:cNvSpPr/>
          <p:nvPr/>
        </p:nvSpPr>
        <p:spPr>
          <a:xfrm>
            <a:off x="6185025" y="4197115"/>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3"/>
          <p:cNvSpPr/>
          <p:nvPr/>
        </p:nvSpPr>
        <p:spPr>
          <a:xfrm>
            <a:off x="1228650" y="2407590"/>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7" name="Google Shape;777;p33"/>
          <p:cNvGrpSpPr/>
          <p:nvPr/>
        </p:nvGrpSpPr>
        <p:grpSpPr>
          <a:xfrm rot="-359762">
            <a:off x="2447590" y="1467184"/>
            <a:ext cx="403966" cy="1408127"/>
            <a:chOff x="3871459" y="1524906"/>
            <a:chExt cx="919351" cy="3204630"/>
          </a:xfrm>
        </p:grpSpPr>
        <p:sp>
          <p:nvSpPr>
            <p:cNvPr id="778" name="Google Shape;778;p33"/>
            <p:cNvSpPr/>
            <p:nvPr/>
          </p:nvSpPr>
          <p:spPr>
            <a:xfrm>
              <a:off x="4246630" y="3135713"/>
              <a:ext cx="175910" cy="1593822"/>
            </a:xfrm>
            <a:custGeom>
              <a:avLst/>
              <a:gdLst/>
              <a:ahLst/>
              <a:cxnLst/>
              <a:rect l="l" t="t" r="r" b="b"/>
              <a:pathLst>
                <a:path w="663" h="6007" extrusionOk="0">
                  <a:moveTo>
                    <a:pt x="1" y="1"/>
                  </a:moveTo>
                  <a:lnTo>
                    <a:pt x="1" y="6007"/>
                  </a:lnTo>
                  <a:lnTo>
                    <a:pt x="504" y="5784"/>
                  </a:lnTo>
                  <a:lnTo>
                    <a:pt x="663" y="5387"/>
                  </a:lnTo>
                  <a:lnTo>
                    <a:pt x="504" y="5297"/>
                  </a:lnTo>
                  <a:lnTo>
                    <a:pt x="504" y="5101"/>
                  </a:lnTo>
                  <a:lnTo>
                    <a:pt x="663" y="4968"/>
                  </a:lnTo>
                  <a:lnTo>
                    <a:pt x="663" y="4746"/>
                  </a:lnTo>
                  <a:lnTo>
                    <a:pt x="440" y="4682"/>
                  </a:lnTo>
                  <a:lnTo>
                    <a:pt x="440" y="4481"/>
                  </a:lnTo>
                  <a:lnTo>
                    <a:pt x="663" y="4481"/>
                  </a:lnTo>
                  <a:lnTo>
                    <a:pt x="663" y="4174"/>
                  </a:lnTo>
                  <a:lnTo>
                    <a:pt x="398" y="4153"/>
                  </a:lnTo>
                  <a:lnTo>
                    <a:pt x="6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3"/>
            <p:cNvSpPr/>
            <p:nvPr/>
          </p:nvSpPr>
          <p:spPr>
            <a:xfrm>
              <a:off x="4298633" y="3135713"/>
              <a:ext cx="11409" cy="1574188"/>
            </a:xfrm>
            <a:custGeom>
              <a:avLst/>
              <a:gdLst/>
              <a:ahLst/>
              <a:cxnLst/>
              <a:rect l="l" t="t" r="r" b="b"/>
              <a:pathLst>
                <a:path w="43" h="5933" extrusionOk="0">
                  <a:moveTo>
                    <a:pt x="1" y="1"/>
                  </a:moveTo>
                  <a:lnTo>
                    <a:pt x="1" y="599"/>
                  </a:lnTo>
                  <a:lnTo>
                    <a:pt x="1" y="2008"/>
                  </a:lnTo>
                  <a:lnTo>
                    <a:pt x="1" y="3708"/>
                  </a:lnTo>
                  <a:lnTo>
                    <a:pt x="1" y="5186"/>
                  </a:lnTo>
                  <a:lnTo>
                    <a:pt x="1" y="5673"/>
                  </a:lnTo>
                  <a:lnTo>
                    <a:pt x="1" y="5895"/>
                  </a:lnTo>
                  <a:lnTo>
                    <a:pt x="1" y="5917"/>
                  </a:lnTo>
                  <a:cubicBezTo>
                    <a:pt x="1" y="5927"/>
                    <a:pt x="6" y="5932"/>
                    <a:pt x="11" y="5932"/>
                  </a:cubicBezTo>
                  <a:cubicBezTo>
                    <a:pt x="16" y="5932"/>
                    <a:pt x="22" y="5927"/>
                    <a:pt x="22" y="5917"/>
                  </a:cubicBezTo>
                  <a:lnTo>
                    <a:pt x="22" y="5318"/>
                  </a:lnTo>
                  <a:lnTo>
                    <a:pt x="22" y="3909"/>
                  </a:lnTo>
                  <a:lnTo>
                    <a:pt x="22" y="2209"/>
                  </a:lnTo>
                  <a:lnTo>
                    <a:pt x="22" y="731"/>
                  </a:lnTo>
                  <a:lnTo>
                    <a:pt x="22" y="244"/>
                  </a:lnTo>
                  <a:cubicBezTo>
                    <a:pt x="22" y="181"/>
                    <a:pt x="43" y="91"/>
                    <a:pt x="22" y="22"/>
                  </a:cubicBezTo>
                  <a:lnTo>
                    <a:pt x="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3"/>
            <p:cNvSpPr/>
            <p:nvPr/>
          </p:nvSpPr>
          <p:spPr>
            <a:xfrm>
              <a:off x="3871459" y="2135161"/>
              <a:ext cx="919351" cy="1527756"/>
            </a:xfrm>
            <a:custGeom>
              <a:avLst/>
              <a:gdLst/>
              <a:ahLst/>
              <a:cxnLst/>
              <a:rect l="l" t="t" r="r" b="b"/>
              <a:pathLst>
                <a:path w="3465" h="5758" extrusionOk="0">
                  <a:moveTo>
                    <a:pt x="2363" y="154"/>
                  </a:moveTo>
                  <a:cubicBezTo>
                    <a:pt x="2426" y="154"/>
                    <a:pt x="2474" y="197"/>
                    <a:pt x="2474" y="244"/>
                  </a:cubicBezTo>
                  <a:lnTo>
                    <a:pt x="2474" y="398"/>
                  </a:lnTo>
                  <a:cubicBezTo>
                    <a:pt x="2474" y="440"/>
                    <a:pt x="2426" y="509"/>
                    <a:pt x="2363" y="509"/>
                  </a:cubicBezTo>
                  <a:lnTo>
                    <a:pt x="1123" y="509"/>
                  </a:lnTo>
                  <a:cubicBezTo>
                    <a:pt x="1060" y="509"/>
                    <a:pt x="1017" y="440"/>
                    <a:pt x="1017" y="398"/>
                  </a:cubicBezTo>
                  <a:lnTo>
                    <a:pt x="1017" y="244"/>
                  </a:lnTo>
                  <a:cubicBezTo>
                    <a:pt x="1017" y="197"/>
                    <a:pt x="1060" y="154"/>
                    <a:pt x="1123" y="154"/>
                  </a:cubicBezTo>
                  <a:close/>
                  <a:moveTo>
                    <a:pt x="837" y="1"/>
                  </a:moveTo>
                  <a:cubicBezTo>
                    <a:pt x="377" y="1"/>
                    <a:pt x="0" y="377"/>
                    <a:pt x="0" y="837"/>
                  </a:cubicBezTo>
                  <a:lnTo>
                    <a:pt x="0" y="4015"/>
                  </a:lnTo>
                  <a:cubicBezTo>
                    <a:pt x="0" y="4481"/>
                    <a:pt x="196" y="4921"/>
                    <a:pt x="509" y="5249"/>
                  </a:cubicBezTo>
                  <a:cubicBezTo>
                    <a:pt x="837" y="5583"/>
                    <a:pt x="1282" y="5758"/>
                    <a:pt x="1743" y="5758"/>
                  </a:cubicBezTo>
                  <a:cubicBezTo>
                    <a:pt x="2209" y="5758"/>
                    <a:pt x="2649" y="5583"/>
                    <a:pt x="2956" y="5249"/>
                  </a:cubicBezTo>
                  <a:cubicBezTo>
                    <a:pt x="3289" y="4921"/>
                    <a:pt x="3464" y="4481"/>
                    <a:pt x="3464" y="4015"/>
                  </a:cubicBezTo>
                  <a:lnTo>
                    <a:pt x="3464" y="837"/>
                  </a:lnTo>
                  <a:cubicBezTo>
                    <a:pt x="3464" y="377"/>
                    <a:pt x="3109" y="1"/>
                    <a:pt x="2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3"/>
            <p:cNvSpPr/>
            <p:nvPr/>
          </p:nvSpPr>
          <p:spPr>
            <a:xfrm>
              <a:off x="3952914" y="2309481"/>
              <a:ext cx="762013" cy="1248101"/>
            </a:xfrm>
            <a:custGeom>
              <a:avLst/>
              <a:gdLst/>
              <a:ahLst/>
              <a:cxnLst/>
              <a:rect l="l" t="t" r="r" b="b"/>
              <a:pathLst>
                <a:path w="2872" h="4704" extrusionOk="0">
                  <a:moveTo>
                    <a:pt x="2122" y="43"/>
                  </a:moveTo>
                  <a:cubicBezTo>
                    <a:pt x="2188" y="43"/>
                    <a:pt x="2254" y="48"/>
                    <a:pt x="2320" y="69"/>
                  </a:cubicBezTo>
                  <a:cubicBezTo>
                    <a:pt x="2606" y="138"/>
                    <a:pt x="2802" y="403"/>
                    <a:pt x="2829" y="710"/>
                  </a:cubicBezTo>
                  <a:lnTo>
                    <a:pt x="2829" y="954"/>
                  </a:lnTo>
                  <a:lnTo>
                    <a:pt x="2829" y="2167"/>
                  </a:lnTo>
                  <a:lnTo>
                    <a:pt x="2829" y="3205"/>
                  </a:lnTo>
                  <a:cubicBezTo>
                    <a:pt x="2829" y="3401"/>
                    <a:pt x="2802" y="3602"/>
                    <a:pt x="2718" y="3777"/>
                  </a:cubicBezTo>
                  <a:cubicBezTo>
                    <a:pt x="2585" y="4131"/>
                    <a:pt x="2299" y="4417"/>
                    <a:pt x="1966" y="4550"/>
                  </a:cubicBezTo>
                  <a:cubicBezTo>
                    <a:pt x="1791" y="4619"/>
                    <a:pt x="1611" y="4661"/>
                    <a:pt x="1436" y="4661"/>
                  </a:cubicBezTo>
                  <a:cubicBezTo>
                    <a:pt x="1060" y="4661"/>
                    <a:pt x="684" y="4508"/>
                    <a:pt x="446" y="4243"/>
                  </a:cubicBezTo>
                  <a:cubicBezTo>
                    <a:pt x="181" y="3978"/>
                    <a:pt x="48" y="3623"/>
                    <a:pt x="48" y="3268"/>
                  </a:cubicBezTo>
                  <a:lnTo>
                    <a:pt x="48" y="2500"/>
                  </a:lnTo>
                  <a:lnTo>
                    <a:pt x="48" y="1197"/>
                  </a:lnTo>
                  <a:lnTo>
                    <a:pt x="48" y="779"/>
                  </a:lnTo>
                  <a:lnTo>
                    <a:pt x="48" y="710"/>
                  </a:lnTo>
                  <a:cubicBezTo>
                    <a:pt x="48" y="557"/>
                    <a:pt x="91" y="424"/>
                    <a:pt x="181" y="313"/>
                  </a:cubicBezTo>
                  <a:cubicBezTo>
                    <a:pt x="265" y="180"/>
                    <a:pt x="419" y="90"/>
                    <a:pt x="551" y="69"/>
                  </a:cubicBezTo>
                  <a:cubicBezTo>
                    <a:pt x="620" y="48"/>
                    <a:pt x="684" y="48"/>
                    <a:pt x="753" y="48"/>
                  </a:cubicBezTo>
                  <a:lnTo>
                    <a:pt x="1923" y="48"/>
                  </a:lnTo>
                  <a:cubicBezTo>
                    <a:pt x="1989" y="48"/>
                    <a:pt x="2056" y="43"/>
                    <a:pt x="2122" y="43"/>
                  </a:cubicBezTo>
                  <a:close/>
                  <a:moveTo>
                    <a:pt x="718" y="0"/>
                  </a:moveTo>
                  <a:cubicBezTo>
                    <a:pt x="647" y="0"/>
                    <a:pt x="575" y="6"/>
                    <a:pt x="509" y="27"/>
                  </a:cubicBezTo>
                  <a:cubicBezTo>
                    <a:pt x="202" y="117"/>
                    <a:pt x="1" y="382"/>
                    <a:pt x="1" y="689"/>
                  </a:cubicBezTo>
                  <a:lnTo>
                    <a:pt x="1" y="933"/>
                  </a:lnTo>
                  <a:lnTo>
                    <a:pt x="1" y="2188"/>
                  </a:lnTo>
                  <a:lnTo>
                    <a:pt x="1" y="3226"/>
                  </a:lnTo>
                  <a:cubicBezTo>
                    <a:pt x="1" y="3448"/>
                    <a:pt x="22" y="3665"/>
                    <a:pt x="133" y="3867"/>
                  </a:cubicBezTo>
                  <a:cubicBezTo>
                    <a:pt x="265" y="4195"/>
                    <a:pt x="551" y="4486"/>
                    <a:pt x="906" y="4619"/>
                  </a:cubicBezTo>
                  <a:cubicBezTo>
                    <a:pt x="1060" y="4682"/>
                    <a:pt x="1261" y="4703"/>
                    <a:pt x="1436" y="4703"/>
                  </a:cubicBezTo>
                  <a:cubicBezTo>
                    <a:pt x="1812" y="4703"/>
                    <a:pt x="2167" y="4571"/>
                    <a:pt x="2432" y="4306"/>
                  </a:cubicBezTo>
                  <a:cubicBezTo>
                    <a:pt x="2696" y="4041"/>
                    <a:pt x="2871" y="3692"/>
                    <a:pt x="2871" y="3316"/>
                  </a:cubicBezTo>
                  <a:lnTo>
                    <a:pt x="2871" y="2521"/>
                  </a:lnTo>
                  <a:lnTo>
                    <a:pt x="2871" y="1176"/>
                  </a:lnTo>
                  <a:lnTo>
                    <a:pt x="2871" y="752"/>
                  </a:lnTo>
                  <a:lnTo>
                    <a:pt x="2871" y="689"/>
                  </a:lnTo>
                  <a:cubicBezTo>
                    <a:pt x="2871" y="535"/>
                    <a:pt x="2802" y="382"/>
                    <a:pt x="2718" y="271"/>
                  </a:cubicBezTo>
                  <a:cubicBezTo>
                    <a:pt x="2628" y="138"/>
                    <a:pt x="2495" y="69"/>
                    <a:pt x="2342" y="27"/>
                  </a:cubicBezTo>
                  <a:cubicBezTo>
                    <a:pt x="2273" y="6"/>
                    <a:pt x="2209" y="6"/>
                    <a:pt x="2119" y="6"/>
                  </a:cubicBezTo>
                  <a:lnTo>
                    <a:pt x="928" y="6"/>
                  </a:lnTo>
                  <a:cubicBezTo>
                    <a:pt x="861" y="6"/>
                    <a:pt x="790" y="0"/>
                    <a:pt x="718"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3"/>
            <p:cNvSpPr/>
            <p:nvPr/>
          </p:nvSpPr>
          <p:spPr>
            <a:xfrm>
              <a:off x="4141295" y="2462576"/>
              <a:ext cx="386579" cy="878499"/>
            </a:xfrm>
            <a:custGeom>
              <a:avLst/>
              <a:gdLst/>
              <a:ahLst/>
              <a:cxnLst/>
              <a:rect l="l" t="t" r="r" b="b"/>
              <a:pathLst>
                <a:path w="1457" h="3311" extrusionOk="0">
                  <a:moveTo>
                    <a:pt x="583" y="40"/>
                  </a:moveTo>
                  <a:cubicBezTo>
                    <a:pt x="640" y="40"/>
                    <a:pt x="697" y="43"/>
                    <a:pt x="747" y="43"/>
                  </a:cubicBezTo>
                  <a:cubicBezTo>
                    <a:pt x="796" y="43"/>
                    <a:pt x="846" y="41"/>
                    <a:pt x="895" y="41"/>
                  </a:cubicBezTo>
                  <a:cubicBezTo>
                    <a:pt x="1000" y="41"/>
                    <a:pt x="1102" y="51"/>
                    <a:pt x="1192" y="112"/>
                  </a:cubicBezTo>
                  <a:cubicBezTo>
                    <a:pt x="1324" y="202"/>
                    <a:pt x="1388" y="356"/>
                    <a:pt x="1388" y="509"/>
                  </a:cubicBezTo>
                  <a:lnTo>
                    <a:pt x="1388" y="732"/>
                  </a:lnTo>
                  <a:lnTo>
                    <a:pt x="1388" y="1611"/>
                  </a:lnTo>
                  <a:lnTo>
                    <a:pt x="1388" y="2516"/>
                  </a:lnTo>
                  <a:lnTo>
                    <a:pt x="1388" y="2781"/>
                  </a:lnTo>
                  <a:cubicBezTo>
                    <a:pt x="1388" y="2914"/>
                    <a:pt x="1367" y="3025"/>
                    <a:pt x="1277" y="3115"/>
                  </a:cubicBezTo>
                  <a:cubicBezTo>
                    <a:pt x="1192" y="3200"/>
                    <a:pt x="1081" y="3247"/>
                    <a:pt x="970" y="3247"/>
                  </a:cubicBezTo>
                  <a:lnTo>
                    <a:pt x="419" y="3247"/>
                  </a:lnTo>
                  <a:cubicBezTo>
                    <a:pt x="308" y="3221"/>
                    <a:pt x="196" y="3157"/>
                    <a:pt x="133" y="3067"/>
                  </a:cubicBezTo>
                  <a:cubicBezTo>
                    <a:pt x="64" y="2982"/>
                    <a:pt x="43" y="2871"/>
                    <a:pt x="43" y="2760"/>
                  </a:cubicBezTo>
                  <a:lnTo>
                    <a:pt x="43" y="2495"/>
                  </a:lnTo>
                  <a:lnTo>
                    <a:pt x="43" y="1568"/>
                  </a:lnTo>
                  <a:lnTo>
                    <a:pt x="43" y="684"/>
                  </a:lnTo>
                  <a:lnTo>
                    <a:pt x="43" y="509"/>
                  </a:lnTo>
                  <a:cubicBezTo>
                    <a:pt x="43" y="308"/>
                    <a:pt x="154" y="154"/>
                    <a:pt x="329" y="91"/>
                  </a:cubicBezTo>
                  <a:cubicBezTo>
                    <a:pt x="398" y="48"/>
                    <a:pt x="491" y="40"/>
                    <a:pt x="583" y="40"/>
                  </a:cubicBezTo>
                  <a:close/>
                  <a:moveTo>
                    <a:pt x="530" y="1"/>
                  </a:moveTo>
                  <a:cubicBezTo>
                    <a:pt x="461" y="1"/>
                    <a:pt x="371" y="1"/>
                    <a:pt x="308" y="22"/>
                  </a:cubicBezTo>
                  <a:cubicBezTo>
                    <a:pt x="218" y="70"/>
                    <a:pt x="133" y="154"/>
                    <a:pt x="64" y="244"/>
                  </a:cubicBezTo>
                  <a:cubicBezTo>
                    <a:pt x="0" y="334"/>
                    <a:pt x="0" y="440"/>
                    <a:pt x="0" y="552"/>
                  </a:cubicBezTo>
                  <a:lnTo>
                    <a:pt x="0" y="1304"/>
                  </a:lnTo>
                  <a:lnTo>
                    <a:pt x="0" y="2320"/>
                  </a:lnTo>
                  <a:lnTo>
                    <a:pt x="0" y="2824"/>
                  </a:lnTo>
                  <a:cubicBezTo>
                    <a:pt x="0" y="3046"/>
                    <a:pt x="175" y="3247"/>
                    <a:pt x="398" y="3290"/>
                  </a:cubicBezTo>
                  <a:cubicBezTo>
                    <a:pt x="461" y="3311"/>
                    <a:pt x="530" y="3311"/>
                    <a:pt x="572" y="3311"/>
                  </a:cubicBezTo>
                  <a:lnTo>
                    <a:pt x="970" y="3311"/>
                  </a:lnTo>
                  <a:cubicBezTo>
                    <a:pt x="970" y="3311"/>
                    <a:pt x="971" y="3311"/>
                    <a:pt x="972" y="3311"/>
                  </a:cubicBezTo>
                  <a:lnTo>
                    <a:pt x="972" y="3311"/>
                  </a:lnTo>
                  <a:cubicBezTo>
                    <a:pt x="1193" y="3289"/>
                    <a:pt x="1409" y="3135"/>
                    <a:pt x="1430" y="2892"/>
                  </a:cubicBezTo>
                  <a:cubicBezTo>
                    <a:pt x="1457" y="2824"/>
                    <a:pt x="1457" y="2760"/>
                    <a:pt x="1457" y="2691"/>
                  </a:cubicBezTo>
                  <a:lnTo>
                    <a:pt x="1457" y="1876"/>
                  </a:lnTo>
                  <a:lnTo>
                    <a:pt x="1457" y="885"/>
                  </a:lnTo>
                  <a:lnTo>
                    <a:pt x="1457" y="573"/>
                  </a:lnTo>
                  <a:cubicBezTo>
                    <a:pt x="1457" y="488"/>
                    <a:pt x="1457" y="398"/>
                    <a:pt x="1409" y="308"/>
                  </a:cubicBezTo>
                  <a:cubicBezTo>
                    <a:pt x="1346" y="112"/>
                    <a:pt x="1166" y="1"/>
                    <a:pt x="948"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3"/>
            <p:cNvSpPr/>
            <p:nvPr/>
          </p:nvSpPr>
          <p:spPr>
            <a:xfrm>
              <a:off x="4141295" y="2732414"/>
              <a:ext cx="386579" cy="11409"/>
            </a:xfrm>
            <a:custGeom>
              <a:avLst/>
              <a:gdLst/>
              <a:ahLst/>
              <a:cxnLst/>
              <a:rect l="l" t="t" r="r" b="b"/>
              <a:pathLst>
                <a:path w="1457" h="43" extrusionOk="0">
                  <a:moveTo>
                    <a:pt x="22" y="1"/>
                  </a:moveTo>
                  <a:cubicBezTo>
                    <a:pt x="0" y="1"/>
                    <a:pt x="0" y="43"/>
                    <a:pt x="22" y="43"/>
                  </a:cubicBezTo>
                  <a:lnTo>
                    <a:pt x="1430" y="43"/>
                  </a:lnTo>
                  <a:cubicBezTo>
                    <a:pt x="1457" y="43"/>
                    <a:pt x="1457" y="1"/>
                    <a:pt x="1430"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3"/>
            <p:cNvSpPr/>
            <p:nvPr/>
          </p:nvSpPr>
          <p:spPr>
            <a:xfrm>
              <a:off x="4141295" y="3024806"/>
              <a:ext cx="386579" cy="18573"/>
            </a:xfrm>
            <a:custGeom>
              <a:avLst/>
              <a:gdLst/>
              <a:ahLst/>
              <a:cxnLst/>
              <a:rect l="l" t="t" r="r" b="b"/>
              <a:pathLst>
                <a:path w="1457" h="70" extrusionOk="0">
                  <a:moveTo>
                    <a:pt x="22" y="0"/>
                  </a:moveTo>
                  <a:cubicBezTo>
                    <a:pt x="0" y="0"/>
                    <a:pt x="0" y="69"/>
                    <a:pt x="22" y="69"/>
                  </a:cubicBezTo>
                  <a:lnTo>
                    <a:pt x="1430" y="69"/>
                  </a:lnTo>
                  <a:cubicBezTo>
                    <a:pt x="1457" y="69"/>
                    <a:pt x="1457" y="0"/>
                    <a:pt x="1430"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3"/>
            <p:cNvSpPr/>
            <p:nvPr/>
          </p:nvSpPr>
          <p:spPr>
            <a:xfrm>
              <a:off x="4012082" y="1524906"/>
              <a:ext cx="726725" cy="718772"/>
            </a:xfrm>
            <a:custGeom>
              <a:avLst/>
              <a:gdLst/>
              <a:ahLst/>
              <a:cxnLst/>
              <a:rect l="l" t="t" r="r" b="b"/>
              <a:pathLst>
                <a:path w="2739" h="2709" extrusionOk="0">
                  <a:moveTo>
                    <a:pt x="1399" y="0"/>
                  </a:moveTo>
                  <a:cubicBezTo>
                    <a:pt x="998" y="0"/>
                    <a:pt x="587" y="169"/>
                    <a:pt x="328" y="489"/>
                  </a:cubicBezTo>
                  <a:cubicBezTo>
                    <a:pt x="154" y="712"/>
                    <a:pt x="42" y="977"/>
                    <a:pt x="21" y="1241"/>
                  </a:cubicBezTo>
                  <a:cubicBezTo>
                    <a:pt x="0" y="1527"/>
                    <a:pt x="64" y="1813"/>
                    <a:pt x="223" y="2057"/>
                  </a:cubicBezTo>
                  <a:cubicBezTo>
                    <a:pt x="286" y="2147"/>
                    <a:pt x="419" y="2301"/>
                    <a:pt x="419" y="2301"/>
                  </a:cubicBezTo>
                  <a:lnTo>
                    <a:pt x="752" y="2301"/>
                  </a:lnTo>
                  <a:cubicBezTo>
                    <a:pt x="752" y="2301"/>
                    <a:pt x="572" y="2168"/>
                    <a:pt x="487" y="2078"/>
                  </a:cubicBezTo>
                  <a:cubicBezTo>
                    <a:pt x="355" y="1903"/>
                    <a:pt x="265" y="1681"/>
                    <a:pt x="244" y="1437"/>
                  </a:cubicBezTo>
                  <a:cubicBezTo>
                    <a:pt x="223" y="1326"/>
                    <a:pt x="244" y="1194"/>
                    <a:pt x="265" y="1088"/>
                  </a:cubicBezTo>
                  <a:cubicBezTo>
                    <a:pt x="286" y="955"/>
                    <a:pt x="328" y="865"/>
                    <a:pt x="397" y="754"/>
                  </a:cubicBezTo>
                  <a:cubicBezTo>
                    <a:pt x="530" y="558"/>
                    <a:pt x="705" y="399"/>
                    <a:pt x="906" y="315"/>
                  </a:cubicBezTo>
                  <a:cubicBezTo>
                    <a:pt x="1055" y="238"/>
                    <a:pt x="1217" y="204"/>
                    <a:pt x="1382" y="204"/>
                  </a:cubicBezTo>
                  <a:cubicBezTo>
                    <a:pt x="1458" y="204"/>
                    <a:pt x="1534" y="211"/>
                    <a:pt x="1610" y="225"/>
                  </a:cubicBezTo>
                  <a:cubicBezTo>
                    <a:pt x="2076" y="315"/>
                    <a:pt x="2426" y="712"/>
                    <a:pt x="2516" y="1173"/>
                  </a:cubicBezTo>
                  <a:cubicBezTo>
                    <a:pt x="2516" y="1220"/>
                    <a:pt x="2537" y="1284"/>
                    <a:pt x="2537" y="1353"/>
                  </a:cubicBezTo>
                  <a:cubicBezTo>
                    <a:pt x="2516" y="1591"/>
                    <a:pt x="2447" y="1813"/>
                    <a:pt x="2315" y="2036"/>
                  </a:cubicBezTo>
                  <a:cubicBezTo>
                    <a:pt x="2251" y="2099"/>
                    <a:pt x="2161" y="2211"/>
                    <a:pt x="2076" y="2253"/>
                  </a:cubicBezTo>
                  <a:cubicBezTo>
                    <a:pt x="2029" y="2301"/>
                    <a:pt x="1986" y="2322"/>
                    <a:pt x="1944" y="2364"/>
                  </a:cubicBezTo>
                  <a:cubicBezTo>
                    <a:pt x="1896" y="2364"/>
                    <a:pt x="1875" y="2385"/>
                    <a:pt x="1854" y="2385"/>
                  </a:cubicBezTo>
                  <a:cubicBezTo>
                    <a:pt x="1833" y="2412"/>
                    <a:pt x="1811" y="2412"/>
                    <a:pt x="1785" y="2433"/>
                  </a:cubicBezTo>
                  <a:cubicBezTo>
                    <a:pt x="1635" y="2481"/>
                    <a:pt x="1464" y="2510"/>
                    <a:pt x="1300" y="2510"/>
                  </a:cubicBezTo>
                  <a:cubicBezTo>
                    <a:pt x="1175" y="2510"/>
                    <a:pt x="1054" y="2493"/>
                    <a:pt x="948" y="2454"/>
                  </a:cubicBezTo>
                  <a:lnTo>
                    <a:pt x="572" y="2454"/>
                  </a:lnTo>
                  <a:cubicBezTo>
                    <a:pt x="805" y="2620"/>
                    <a:pt x="1069" y="2709"/>
                    <a:pt x="1353" y="2709"/>
                  </a:cubicBezTo>
                  <a:cubicBezTo>
                    <a:pt x="1451" y="2709"/>
                    <a:pt x="1551" y="2698"/>
                    <a:pt x="1653" y="2677"/>
                  </a:cubicBezTo>
                  <a:cubicBezTo>
                    <a:pt x="2182" y="2565"/>
                    <a:pt x="2627" y="2121"/>
                    <a:pt x="2712" y="1570"/>
                  </a:cubicBezTo>
                  <a:cubicBezTo>
                    <a:pt x="2738" y="1506"/>
                    <a:pt x="2738" y="1416"/>
                    <a:pt x="2738" y="1353"/>
                  </a:cubicBezTo>
                  <a:cubicBezTo>
                    <a:pt x="2738" y="775"/>
                    <a:pt x="2383" y="267"/>
                    <a:pt x="1833" y="71"/>
                  </a:cubicBezTo>
                  <a:cubicBezTo>
                    <a:pt x="1695" y="24"/>
                    <a:pt x="1547" y="0"/>
                    <a:pt x="13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6" name="Google Shape;786;p33"/>
          <p:cNvGrpSpPr/>
          <p:nvPr/>
        </p:nvGrpSpPr>
        <p:grpSpPr>
          <a:xfrm>
            <a:off x="6054613" y="1256184"/>
            <a:ext cx="3509798" cy="1488278"/>
            <a:chOff x="6054613" y="1256184"/>
            <a:chExt cx="3509798" cy="1488278"/>
          </a:xfrm>
        </p:grpSpPr>
        <p:sp>
          <p:nvSpPr>
            <p:cNvPr id="787" name="Google Shape;787;p33"/>
            <p:cNvSpPr/>
            <p:nvPr/>
          </p:nvSpPr>
          <p:spPr>
            <a:xfrm>
              <a:off x="6054613" y="1256184"/>
              <a:ext cx="3509798" cy="1488278"/>
            </a:xfrm>
            <a:custGeom>
              <a:avLst/>
              <a:gdLst/>
              <a:ahLst/>
              <a:cxnLst/>
              <a:rect l="l" t="t" r="r" b="b"/>
              <a:pathLst>
                <a:path w="31429" h="13327" extrusionOk="0">
                  <a:moveTo>
                    <a:pt x="29374" y="1"/>
                  </a:moveTo>
                  <a:cubicBezTo>
                    <a:pt x="29374" y="1"/>
                    <a:pt x="21917" y="3597"/>
                    <a:pt x="20238" y="4084"/>
                  </a:cubicBezTo>
                  <a:cubicBezTo>
                    <a:pt x="18564" y="4550"/>
                    <a:pt x="15736" y="5080"/>
                    <a:pt x="15736" y="5080"/>
                  </a:cubicBezTo>
                  <a:cubicBezTo>
                    <a:pt x="15736" y="5080"/>
                    <a:pt x="15228" y="5186"/>
                    <a:pt x="14711" y="5186"/>
                  </a:cubicBezTo>
                  <a:cubicBezTo>
                    <a:pt x="14453" y="5186"/>
                    <a:pt x="14193" y="5159"/>
                    <a:pt x="13994" y="5080"/>
                  </a:cubicBezTo>
                  <a:cubicBezTo>
                    <a:pt x="13472" y="4875"/>
                    <a:pt x="12155" y="4280"/>
                    <a:pt x="11040" y="4280"/>
                  </a:cubicBezTo>
                  <a:cubicBezTo>
                    <a:pt x="10831" y="4280"/>
                    <a:pt x="10628" y="4301"/>
                    <a:pt x="10440" y="4349"/>
                  </a:cubicBezTo>
                  <a:cubicBezTo>
                    <a:pt x="9269" y="4656"/>
                    <a:pt x="5297" y="5896"/>
                    <a:pt x="4969" y="6113"/>
                  </a:cubicBezTo>
                  <a:cubicBezTo>
                    <a:pt x="4614" y="6335"/>
                    <a:pt x="3708" y="6934"/>
                    <a:pt x="3777" y="7151"/>
                  </a:cubicBezTo>
                  <a:cubicBezTo>
                    <a:pt x="3841" y="7394"/>
                    <a:pt x="3841" y="7569"/>
                    <a:pt x="4725" y="7569"/>
                  </a:cubicBezTo>
                  <a:cubicBezTo>
                    <a:pt x="5501" y="7569"/>
                    <a:pt x="7005" y="7277"/>
                    <a:pt x="7433" y="7277"/>
                  </a:cubicBezTo>
                  <a:cubicBezTo>
                    <a:pt x="7504" y="7277"/>
                    <a:pt x="7545" y="7286"/>
                    <a:pt x="7548" y="7304"/>
                  </a:cubicBezTo>
                  <a:cubicBezTo>
                    <a:pt x="7575" y="7416"/>
                    <a:pt x="5874" y="8586"/>
                    <a:pt x="5101" y="8787"/>
                  </a:cubicBezTo>
                  <a:cubicBezTo>
                    <a:pt x="4328" y="9005"/>
                    <a:pt x="1" y="10111"/>
                    <a:pt x="1" y="10461"/>
                  </a:cubicBezTo>
                  <a:cubicBezTo>
                    <a:pt x="1" y="10837"/>
                    <a:pt x="223" y="11038"/>
                    <a:pt x="753" y="11059"/>
                  </a:cubicBezTo>
                  <a:lnTo>
                    <a:pt x="2363" y="11059"/>
                  </a:lnTo>
                  <a:cubicBezTo>
                    <a:pt x="2363" y="11059"/>
                    <a:pt x="2718" y="11277"/>
                    <a:pt x="3157" y="11568"/>
                  </a:cubicBezTo>
                  <a:cubicBezTo>
                    <a:pt x="3576" y="11854"/>
                    <a:pt x="4153" y="12336"/>
                    <a:pt x="4614" y="12405"/>
                  </a:cubicBezTo>
                  <a:cubicBezTo>
                    <a:pt x="4776" y="12426"/>
                    <a:pt x="4906" y="12433"/>
                    <a:pt x="5008" y="12433"/>
                  </a:cubicBezTo>
                  <a:cubicBezTo>
                    <a:pt x="5210" y="12433"/>
                    <a:pt x="5297" y="12405"/>
                    <a:pt x="5297" y="12405"/>
                  </a:cubicBezTo>
                  <a:cubicBezTo>
                    <a:pt x="5297" y="12405"/>
                    <a:pt x="5806" y="13109"/>
                    <a:pt x="5938" y="13109"/>
                  </a:cubicBezTo>
                  <a:cubicBezTo>
                    <a:pt x="6053" y="13109"/>
                    <a:pt x="8997" y="13326"/>
                    <a:pt x="10150" y="13326"/>
                  </a:cubicBezTo>
                  <a:cubicBezTo>
                    <a:pt x="10321" y="13326"/>
                    <a:pt x="10453" y="13321"/>
                    <a:pt x="10530" y="13310"/>
                  </a:cubicBezTo>
                  <a:cubicBezTo>
                    <a:pt x="11150" y="13220"/>
                    <a:pt x="14920" y="11436"/>
                    <a:pt x="15318" y="11171"/>
                  </a:cubicBezTo>
                  <a:cubicBezTo>
                    <a:pt x="15736" y="10927"/>
                    <a:pt x="15471" y="10641"/>
                    <a:pt x="16112" y="10482"/>
                  </a:cubicBezTo>
                  <a:cubicBezTo>
                    <a:pt x="16753" y="10350"/>
                    <a:pt x="29708" y="7792"/>
                    <a:pt x="29708" y="7792"/>
                  </a:cubicBezTo>
                  <a:cubicBezTo>
                    <a:pt x="29708" y="7792"/>
                    <a:pt x="31429" y="3931"/>
                    <a:pt x="30544" y="3004"/>
                  </a:cubicBezTo>
                  <a:cubicBezTo>
                    <a:pt x="29660" y="2077"/>
                    <a:pt x="29374" y="1"/>
                    <a:pt x="293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3"/>
            <p:cNvSpPr/>
            <p:nvPr/>
          </p:nvSpPr>
          <p:spPr>
            <a:xfrm>
              <a:off x="6631299" y="2402746"/>
              <a:ext cx="480979" cy="332230"/>
            </a:xfrm>
            <a:custGeom>
              <a:avLst/>
              <a:gdLst/>
              <a:ahLst/>
              <a:cxnLst/>
              <a:rect l="l" t="t" r="r" b="b"/>
              <a:pathLst>
                <a:path w="4307" h="2975" extrusionOk="0">
                  <a:moveTo>
                    <a:pt x="290" y="1"/>
                  </a:moveTo>
                  <a:cubicBezTo>
                    <a:pt x="250" y="1"/>
                    <a:pt x="213" y="7"/>
                    <a:pt x="181" y="19"/>
                  </a:cubicBezTo>
                  <a:cubicBezTo>
                    <a:pt x="112" y="40"/>
                    <a:pt x="70" y="83"/>
                    <a:pt x="70" y="130"/>
                  </a:cubicBezTo>
                  <a:cubicBezTo>
                    <a:pt x="1" y="459"/>
                    <a:pt x="689" y="1190"/>
                    <a:pt x="1060" y="1587"/>
                  </a:cubicBezTo>
                  <a:cubicBezTo>
                    <a:pt x="1086" y="1608"/>
                    <a:pt x="1129" y="1650"/>
                    <a:pt x="1150" y="1672"/>
                  </a:cubicBezTo>
                  <a:cubicBezTo>
                    <a:pt x="1484" y="2027"/>
                    <a:pt x="2321" y="2689"/>
                    <a:pt x="2564" y="2821"/>
                  </a:cubicBezTo>
                  <a:cubicBezTo>
                    <a:pt x="2781" y="2953"/>
                    <a:pt x="2893" y="2975"/>
                    <a:pt x="2893" y="2975"/>
                  </a:cubicBezTo>
                  <a:lnTo>
                    <a:pt x="2914" y="2953"/>
                  </a:lnTo>
                  <a:cubicBezTo>
                    <a:pt x="2914" y="2953"/>
                    <a:pt x="2808" y="2911"/>
                    <a:pt x="2564" y="2800"/>
                  </a:cubicBezTo>
                  <a:cubicBezTo>
                    <a:pt x="2342" y="2667"/>
                    <a:pt x="1505" y="2005"/>
                    <a:pt x="1171" y="1650"/>
                  </a:cubicBezTo>
                  <a:cubicBezTo>
                    <a:pt x="1150" y="1629"/>
                    <a:pt x="1108" y="1587"/>
                    <a:pt x="1086" y="1566"/>
                  </a:cubicBezTo>
                  <a:cubicBezTo>
                    <a:pt x="732" y="1190"/>
                    <a:pt x="27" y="438"/>
                    <a:pt x="91" y="152"/>
                  </a:cubicBezTo>
                  <a:cubicBezTo>
                    <a:pt x="112" y="109"/>
                    <a:pt x="133" y="62"/>
                    <a:pt x="181" y="40"/>
                  </a:cubicBezTo>
                  <a:cubicBezTo>
                    <a:pt x="211" y="29"/>
                    <a:pt x="246" y="23"/>
                    <a:pt x="285" y="23"/>
                  </a:cubicBezTo>
                  <a:cubicBezTo>
                    <a:pt x="611" y="23"/>
                    <a:pt x="1209" y="411"/>
                    <a:pt x="1701" y="724"/>
                  </a:cubicBezTo>
                  <a:cubicBezTo>
                    <a:pt x="2013" y="925"/>
                    <a:pt x="2321" y="1100"/>
                    <a:pt x="2495" y="1169"/>
                  </a:cubicBezTo>
                  <a:cubicBezTo>
                    <a:pt x="2595" y="1203"/>
                    <a:pt x="2724" y="1217"/>
                    <a:pt x="2867" y="1217"/>
                  </a:cubicBezTo>
                  <a:cubicBezTo>
                    <a:pt x="3452" y="1217"/>
                    <a:pt x="4273" y="984"/>
                    <a:pt x="4307" y="967"/>
                  </a:cubicBezTo>
                  <a:lnTo>
                    <a:pt x="4285" y="946"/>
                  </a:lnTo>
                  <a:cubicBezTo>
                    <a:pt x="4285" y="946"/>
                    <a:pt x="3451" y="1191"/>
                    <a:pt x="2862" y="1191"/>
                  </a:cubicBezTo>
                  <a:cubicBezTo>
                    <a:pt x="2721" y="1191"/>
                    <a:pt x="2594" y="1177"/>
                    <a:pt x="2495" y="1142"/>
                  </a:cubicBezTo>
                  <a:cubicBezTo>
                    <a:pt x="2321" y="1078"/>
                    <a:pt x="2035" y="877"/>
                    <a:pt x="1701" y="681"/>
                  </a:cubicBezTo>
                  <a:cubicBezTo>
                    <a:pt x="1193" y="366"/>
                    <a:pt x="614" y="1"/>
                    <a:pt x="29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3"/>
            <p:cNvSpPr/>
            <p:nvPr/>
          </p:nvSpPr>
          <p:spPr>
            <a:xfrm>
              <a:off x="6488803" y="2385437"/>
              <a:ext cx="160364" cy="256068"/>
            </a:xfrm>
            <a:custGeom>
              <a:avLst/>
              <a:gdLst/>
              <a:ahLst/>
              <a:cxnLst/>
              <a:rect l="l" t="t" r="r" b="b"/>
              <a:pathLst>
                <a:path w="1436" h="2293" extrusionOk="0">
                  <a:moveTo>
                    <a:pt x="488" y="1"/>
                  </a:moveTo>
                  <a:cubicBezTo>
                    <a:pt x="420" y="1"/>
                    <a:pt x="358" y="13"/>
                    <a:pt x="308" y="42"/>
                  </a:cubicBezTo>
                  <a:cubicBezTo>
                    <a:pt x="0" y="217"/>
                    <a:pt x="376" y="947"/>
                    <a:pt x="398" y="969"/>
                  </a:cubicBezTo>
                  <a:cubicBezTo>
                    <a:pt x="419" y="1011"/>
                    <a:pt x="1213" y="2139"/>
                    <a:pt x="1409" y="2293"/>
                  </a:cubicBezTo>
                  <a:lnTo>
                    <a:pt x="1436" y="2272"/>
                  </a:lnTo>
                  <a:cubicBezTo>
                    <a:pt x="1256" y="2118"/>
                    <a:pt x="440" y="969"/>
                    <a:pt x="419" y="947"/>
                  </a:cubicBezTo>
                  <a:cubicBezTo>
                    <a:pt x="419" y="947"/>
                    <a:pt x="43" y="238"/>
                    <a:pt x="329" y="84"/>
                  </a:cubicBezTo>
                  <a:cubicBezTo>
                    <a:pt x="376" y="55"/>
                    <a:pt x="435" y="43"/>
                    <a:pt x="502" y="43"/>
                  </a:cubicBezTo>
                  <a:cubicBezTo>
                    <a:pt x="836" y="43"/>
                    <a:pt x="1346" y="353"/>
                    <a:pt x="1346" y="370"/>
                  </a:cubicBezTo>
                  <a:lnTo>
                    <a:pt x="1367" y="328"/>
                  </a:lnTo>
                  <a:cubicBezTo>
                    <a:pt x="1331" y="310"/>
                    <a:pt x="831" y="1"/>
                    <a:pt x="4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3"/>
            <p:cNvSpPr/>
            <p:nvPr/>
          </p:nvSpPr>
          <p:spPr>
            <a:xfrm>
              <a:off x="6225028" y="2388452"/>
              <a:ext cx="285773" cy="102852"/>
            </a:xfrm>
            <a:custGeom>
              <a:avLst/>
              <a:gdLst/>
              <a:ahLst/>
              <a:cxnLst/>
              <a:rect l="l" t="t" r="r" b="b"/>
              <a:pathLst>
                <a:path w="2559" h="921" extrusionOk="0">
                  <a:moveTo>
                    <a:pt x="527" y="1"/>
                  </a:moveTo>
                  <a:cubicBezTo>
                    <a:pt x="359" y="1"/>
                    <a:pt x="238" y="17"/>
                    <a:pt x="196" y="57"/>
                  </a:cubicBezTo>
                  <a:cubicBezTo>
                    <a:pt x="0" y="258"/>
                    <a:pt x="175" y="454"/>
                    <a:pt x="286" y="566"/>
                  </a:cubicBezTo>
                  <a:cubicBezTo>
                    <a:pt x="307" y="566"/>
                    <a:pt x="307" y="587"/>
                    <a:pt x="329" y="587"/>
                  </a:cubicBezTo>
                  <a:cubicBezTo>
                    <a:pt x="419" y="698"/>
                    <a:pt x="795" y="920"/>
                    <a:pt x="816" y="920"/>
                  </a:cubicBezTo>
                  <a:lnTo>
                    <a:pt x="837" y="899"/>
                  </a:lnTo>
                  <a:cubicBezTo>
                    <a:pt x="837" y="899"/>
                    <a:pt x="440" y="677"/>
                    <a:pt x="355" y="566"/>
                  </a:cubicBezTo>
                  <a:lnTo>
                    <a:pt x="329" y="544"/>
                  </a:lnTo>
                  <a:cubicBezTo>
                    <a:pt x="223" y="433"/>
                    <a:pt x="43" y="258"/>
                    <a:pt x="223" y="78"/>
                  </a:cubicBezTo>
                  <a:cubicBezTo>
                    <a:pt x="256" y="50"/>
                    <a:pt x="358" y="38"/>
                    <a:pt x="502" y="38"/>
                  </a:cubicBezTo>
                  <a:cubicBezTo>
                    <a:pt x="1021" y="38"/>
                    <a:pt x="2094" y="193"/>
                    <a:pt x="2558" y="280"/>
                  </a:cubicBezTo>
                  <a:lnTo>
                    <a:pt x="2558" y="237"/>
                  </a:lnTo>
                  <a:cubicBezTo>
                    <a:pt x="2491" y="237"/>
                    <a:pt x="1171" y="1"/>
                    <a:pt x="527"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3"/>
            <p:cNvSpPr/>
            <p:nvPr/>
          </p:nvSpPr>
          <p:spPr>
            <a:xfrm>
              <a:off x="7057783" y="2094301"/>
              <a:ext cx="453731" cy="110780"/>
            </a:xfrm>
            <a:custGeom>
              <a:avLst/>
              <a:gdLst/>
              <a:ahLst/>
              <a:cxnLst/>
              <a:rect l="l" t="t" r="r" b="b"/>
              <a:pathLst>
                <a:path w="4063" h="992" extrusionOk="0">
                  <a:moveTo>
                    <a:pt x="22" y="1"/>
                  </a:moveTo>
                  <a:lnTo>
                    <a:pt x="0" y="22"/>
                  </a:lnTo>
                  <a:cubicBezTo>
                    <a:pt x="22" y="22"/>
                    <a:pt x="842" y="461"/>
                    <a:pt x="1722" y="726"/>
                  </a:cubicBezTo>
                  <a:cubicBezTo>
                    <a:pt x="2585" y="970"/>
                    <a:pt x="4041" y="991"/>
                    <a:pt x="4063" y="991"/>
                  </a:cubicBezTo>
                  <a:lnTo>
                    <a:pt x="4063" y="949"/>
                  </a:lnTo>
                  <a:cubicBezTo>
                    <a:pt x="4041" y="949"/>
                    <a:pt x="2606" y="928"/>
                    <a:pt x="1722" y="684"/>
                  </a:cubicBezTo>
                  <a:cubicBezTo>
                    <a:pt x="842" y="440"/>
                    <a:pt x="22" y="1"/>
                    <a:pt x="2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3"/>
            <p:cNvSpPr/>
            <p:nvPr/>
          </p:nvSpPr>
          <p:spPr>
            <a:xfrm>
              <a:off x="7040585" y="2261701"/>
              <a:ext cx="352666" cy="76385"/>
            </a:xfrm>
            <a:custGeom>
              <a:avLst/>
              <a:gdLst/>
              <a:ahLst/>
              <a:cxnLst/>
              <a:rect l="l" t="t" r="r" b="b"/>
              <a:pathLst>
                <a:path w="3158" h="684" extrusionOk="0">
                  <a:moveTo>
                    <a:pt x="3157" y="1"/>
                  </a:moveTo>
                  <a:cubicBezTo>
                    <a:pt x="3136" y="1"/>
                    <a:pt x="1680" y="48"/>
                    <a:pt x="1060" y="244"/>
                  </a:cubicBezTo>
                  <a:cubicBezTo>
                    <a:pt x="440" y="445"/>
                    <a:pt x="1" y="641"/>
                    <a:pt x="1" y="641"/>
                  </a:cubicBezTo>
                  <a:lnTo>
                    <a:pt x="22" y="684"/>
                  </a:lnTo>
                  <a:cubicBezTo>
                    <a:pt x="22" y="684"/>
                    <a:pt x="440" y="488"/>
                    <a:pt x="1060" y="287"/>
                  </a:cubicBezTo>
                  <a:cubicBezTo>
                    <a:pt x="1680" y="91"/>
                    <a:pt x="3157" y="48"/>
                    <a:pt x="3157" y="48"/>
                  </a:cubicBezTo>
                  <a:lnTo>
                    <a:pt x="315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3" name="Google Shape;793;p33"/>
          <p:cNvGrpSpPr/>
          <p:nvPr/>
        </p:nvGrpSpPr>
        <p:grpSpPr>
          <a:xfrm>
            <a:off x="-909715" y="740365"/>
            <a:ext cx="3559852" cy="1788678"/>
            <a:chOff x="1997175" y="3512155"/>
            <a:chExt cx="1978025" cy="993765"/>
          </a:xfrm>
        </p:grpSpPr>
        <p:sp>
          <p:nvSpPr>
            <p:cNvPr id="794" name="Google Shape;794;p33"/>
            <p:cNvSpPr/>
            <p:nvPr/>
          </p:nvSpPr>
          <p:spPr>
            <a:xfrm>
              <a:off x="3152865" y="3512155"/>
              <a:ext cx="822336" cy="478175"/>
            </a:xfrm>
            <a:custGeom>
              <a:avLst/>
              <a:gdLst/>
              <a:ahLst/>
              <a:cxnLst/>
              <a:rect l="l" t="t" r="r" b="b"/>
              <a:pathLst>
                <a:path w="10726" h="6237" extrusionOk="0">
                  <a:moveTo>
                    <a:pt x="6789" y="1"/>
                  </a:moveTo>
                  <a:cubicBezTo>
                    <a:pt x="6694" y="1"/>
                    <a:pt x="6595" y="11"/>
                    <a:pt x="6488" y="33"/>
                  </a:cubicBezTo>
                  <a:cubicBezTo>
                    <a:pt x="5715" y="208"/>
                    <a:pt x="837" y="2724"/>
                    <a:pt x="837" y="2724"/>
                  </a:cubicBezTo>
                  <a:lnTo>
                    <a:pt x="0" y="4906"/>
                  </a:lnTo>
                  <a:lnTo>
                    <a:pt x="726" y="5811"/>
                  </a:lnTo>
                  <a:cubicBezTo>
                    <a:pt x="726" y="5811"/>
                    <a:pt x="1054" y="6237"/>
                    <a:pt x="1205" y="6237"/>
                  </a:cubicBezTo>
                  <a:cubicBezTo>
                    <a:pt x="1216" y="6237"/>
                    <a:pt x="1225" y="6234"/>
                    <a:pt x="1234" y="6230"/>
                  </a:cubicBezTo>
                  <a:cubicBezTo>
                    <a:pt x="1388" y="6187"/>
                    <a:pt x="2998" y="5769"/>
                    <a:pt x="2998" y="5769"/>
                  </a:cubicBezTo>
                  <a:lnTo>
                    <a:pt x="5800" y="5261"/>
                  </a:lnTo>
                  <a:lnTo>
                    <a:pt x="8977" y="5239"/>
                  </a:lnTo>
                  <a:lnTo>
                    <a:pt x="10105" y="5594"/>
                  </a:lnTo>
                  <a:cubicBezTo>
                    <a:pt x="10105" y="5594"/>
                    <a:pt x="10251" y="5663"/>
                    <a:pt x="10382" y="5663"/>
                  </a:cubicBezTo>
                  <a:cubicBezTo>
                    <a:pt x="10447" y="5663"/>
                    <a:pt x="10508" y="5646"/>
                    <a:pt x="10545" y="5594"/>
                  </a:cubicBezTo>
                  <a:cubicBezTo>
                    <a:pt x="10656" y="5435"/>
                    <a:pt x="10725" y="3518"/>
                    <a:pt x="10545" y="3031"/>
                  </a:cubicBezTo>
                  <a:cubicBezTo>
                    <a:pt x="10349" y="2549"/>
                    <a:pt x="9862" y="1532"/>
                    <a:pt x="8760" y="912"/>
                  </a:cubicBezTo>
                  <a:cubicBezTo>
                    <a:pt x="7807" y="402"/>
                    <a:pt x="7380" y="1"/>
                    <a:pt x="67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3"/>
            <p:cNvSpPr/>
            <p:nvPr/>
          </p:nvSpPr>
          <p:spPr>
            <a:xfrm>
              <a:off x="3117137" y="3646554"/>
              <a:ext cx="834066" cy="355431"/>
            </a:xfrm>
            <a:custGeom>
              <a:avLst/>
              <a:gdLst/>
              <a:ahLst/>
              <a:cxnLst/>
              <a:rect l="l" t="t" r="r" b="b"/>
              <a:pathLst>
                <a:path w="10879" h="4636" extrusionOk="0">
                  <a:moveTo>
                    <a:pt x="6088" y="0"/>
                  </a:moveTo>
                  <a:cubicBezTo>
                    <a:pt x="6033" y="0"/>
                    <a:pt x="6001" y="2"/>
                    <a:pt x="6001" y="2"/>
                  </a:cubicBezTo>
                  <a:lnTo>
                    <a:pt x="1457" y="2385"/>
                  </a:lnTo>
                  <a:cubicBezTo>
                    <a:pt x="1457" y="2385"/>
                    <a:pt x="1324" y="3418"/>
                    <a:pt x="1457" y="3465"/>
                  </a:cubicBezTo>
                  <a:cubicBezTo>
                    <a:pt x="1589" y="3508"/>
                    <a:pt x="0" y="4636"/>
                    <a:pt x="0" y="4636"/>
                  </a:cubicBezTo>
                  <a:cubicBezTo>
                    <a:pt x="0" y="4636"/>
                    <a:pt x="2849" y="4371"/>
                    <a:pt x="3379" y="4344"/>
                  </a:cubicBezTo>
                  <a:cubicBezTo>
                    <a:pt x="3909" y="4323"/>
                    <a:pt x="5715" y="3682"/>
                    <a:pt x="6160" y="3661"/>
                  </a:cubicBezTo>
                  <a:cubicBezTo>
                    <a:pt x="6317" y="3654"/>
                    <a:pt x="6512" y="3644"/>
                    <a:pt x="6755" y="3644"/>
                  </a:cubicBezTo>
                  <a:cubicBezTo>
                    <a:pt x="7225" y="3644"/>
                    <a:pt x="7873" y="3681"/>
                    <a:pt x="8760" y="3841"/>
                  </a:cubicBezTo>
                  <a:cubicBezTo>
                    <a:pt x="9397" y="3944"/>
                    <a:pt x="9861" y="3989"/>
                    <a:pt x="10186" y="3989"/>
                  </a:cubicBezTo>
                  <a:cubicBezTo>
                    <a:pt x="10547" y="3989"/>
                    <a:pt x="10735" y="3933"/>
                    <a:pt x="10794" y="3841"/>
                  </a:cubicBezTo>
                  <a:cubicBezTo>
                    <a:pt x="10879" y="3661"/>
                    <a:pt x="7749" y="1940"/>
                    <a:pt x="7568" y="1696"/>
                  </a:cubicBezTo>
                  <a:cubicBezTo>
                    <a:pt x="7372" y="1479"/>
                    <a:pt x="7219" y="902"/>
                    <a:pt x="7219" y="441"/>
                  </a:cubicBezTo>
                  <a:cubicBezTo>
                    <a:pt x="7219" y="34"/>
                    <a:pt x="6367" y="0"/>
                    <a:pt x="60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3"/>
            <p:cNvSpPr/>
            <p:nvPr/>
          </p:nvSpPr>
          <p:spPr>
            <a:xfrm>
              <a:off x="3663702" y="3664571"/>
              <a:ext cx="263276" cy="262126"/>
            </a:xfrm>
            <a:custGeom>
              <a:avLst/>
              <a:gdLst/>
              <a:ahLst/>
              <a:cxnLst/>
              <a:rect l="l" t="t" r="r" b="b"/>
              <a:pathLst>
                <a:path w="3434" h="3419" extrusionOk="0">
                  <a:moveTo>
                    <a:pt x="27" y="1"/>
                  </a:moveTo>
                  <a:cubicBezTo>
                    <a:pt x="0" y="1"/>
                    <a:pt x="3" y="53"/>
                    <a:pt x="21" y="53"/>
                  </a:cubicBezTo>
                  <a:cubicBezTo>
                    <a:pt x="725" y="248"/>
                    <a:pt x="1414" y="450"/>
                    <a:pt x="2076" y="715"/>
                  </a:cubicBezTo>
                  <a:cubicBezTo>
                    <a:pt x="2208" y="778"/>
                    <a:pt x="2383" y="826"/>
                    <a:pt x="2494" y="911"/>
                  </a:cubicBezTo>
                  <a:cubicBezTo>
                    <a:pt x="2579" y="979"/>
                    <a:pt x="2606" y="1091"/>
                    <a:pt x="2648" y="1197"/>
                  </a:cubicBezTo>
                  <a:cubicBezTo>
                    <a:pt x="2802" y="1620"/>
                    <a:pt x="2934" y="2039"/>
                    <a:pt x="3066" y="2457"/>
                  </a:cubicBezTo>
                  <a:cubicBezTo>
                    <a:pt x="3153" y="2697"/>
                    <a:pt x="3227" y="2954"/>
                    <a:pt x="3296" y="3201"/>
                  </a:cubicBezTo>
                  <a:lnTo>
                    <a:pt x="3296" y="3201"/>
                  </a:lnTo>
                  <a:cubicBezTo>
                    <a:pt x="3005" y="2776"/>
                    <a:pt x="2715" y="2356"/>
                    <a:pt x="2404" y="1949"/>
                  </a:cubicBezTo>
                  <a:cubicBezTo>
                    <a:pt x="2272" y="1774"/>
                    <a:pt x="2140" y="1530"/>
                    <a:pt x="1965" y="1377"/>
                  </a:cubicBezTo>
                  <a:cubicBezTo>
                    <a:pt x="1875" y="1308"/>
                    <a:pt x="1742" y="1265"/>
                    <a:pt x="1631" y="1223"/>
                  </a:cubicBezTo>
                  <a:cubicBezTo>
                    <a:pt x="1456" y="1154"/>
                    <a:pt x="1255" y="1112"/>
                    <a:pt x="1080" y="1043"/>
                  </a:cubicBezTo>
                  <a:cubicBezTo>
                    <a:pt x="794" y="979"/>
                    <a:pt x="508" y="889"/>
                    <a:pt x="222" y="826"/>
                  </a:cubicBezTo>
                  <a:cubicBezTo>
                    <a:pt x="175" y="826"/>
                    <a:pt x="153" y="868"/>
                    <a:pt x="196" y="889"/>
                  </a:cubicBezTo>
                  <a:cubicBezTo>
                    <a:pt x="418" y="932"/>
                    <a:pt x="662" y="1001"/>
                    <a:pt x="884" y="1064"/>
                  </a:cubicBezTo>
                  <a:cubicBezTo>
                    <a:pt x="1213" y="1154"/>
                    <a:pt x="1568" y="1223"/>
                    <a:pt x="1875" y="1398"/>
                  </a:cubicBezTo>
                  <a:cubicBezTo>
                    <a:pt x="2050" y="1509"/>
                    <a:pt x="2208" y="1753"/>
                    <a:pt x="2341" y="1927"/>
                  </a:cubicBezTo>
                  <a:cubicBezTo>
                    <a:pt x="2537" y="2235"/>
                    <a:pt x="2759" y="2521"/>
                    <a:pt x="2955" y="2833"/>
                  </a:cubicBezTo>
                  <a:cubicBezTo>
                    <a:pt x="3088" y="3029"/>
                    <a:pt x="3220" y="3209"/>
                    <a:pt x="3352" y="3405"/>
                  </a:cubicBezTo>
                  <a:cubicBezTo>
                    <a:pt x="3361" y="3414"/>
                    <a:pt x="3378" y="3419"/>
                    <a:pt x="3393" y="3419"/>
                  </a:cubicBezTo>
                  <a:cubicBezTo>
                    <a:pt x="3415" y="3419"/>
                    <a:pt x="3434" y="3409"/>
                    <a:pt x="3421" y="3384"/>
                  </a:cubicBezTo>
                  <a:cubicBezTo>
                    <a:pt x="3199" y="2653"/>
                    <a:pt x="2976" y="1927"/>
                    <a:pt x="2712" y="1223"/>
                  </a:cubicBezTo>
                  <a:cubicBezTo>
                    <a:pt x="2669" y="1112"/>
                    <a:pt x="2648" y="979"/>
                    <a:pt x="2579" y="911"/>
                  </a:cubicBezTo>
                  <a:cubicBezTo>
                    <a:pt x="2516" y="826"/>
                    <a:pt x="2383" y="778"/>
                    <a:pt x="2293" y="736"/>
                  </a:cubicBezTo>
                  <a:cubicBezTo>
                    <a:pt x="1875" y="561"/>
                    <a:pt x="1456" y="429"/>
                    <a:pt x="1017" y="296"/>
                  </a:cubicBezTo>
                  <a:cubicBezTo>
                    <a:pt x="704" y="185"/>
                    <a:pt x="376" y="95"/>
                    <a:pt x="42" y="5"/>
                  </a:cubicBezTo>
                  <a:cubicBezTo>
                    <a:pt x="37" y="2"/>
                    <a:pt x="32" y="1"/>
                    <a:pt x="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3"/>
            <p:cNvSpPr/>
            <p:nvPr/>
          </p:nvSpPr>
          <p:spPr>
            <a:xfrm>
              <a:off x="3660405" y="3594496"/>
              <a:ext cx="287273" cy="353284"/>
            </a:xfrm>
            <a:custGeom>
              <a:avLst/>
              <a:gdLst/>
              <a:ahLst/>
              <a:cxnLst/>
              <a:rect l="l" t="t" r="r" b="b"/>
              <a:pathLst>
                <a:path w="3747" h="4608" extrusionOk="0">
                  <a:moveTo>
                    <a:pt x="151" y="1"/>
                  </a:moveTo>
                  <a:cubicBezTo>
                    <a:pt x="136" y="1"/>
                    <a:pt x="118" y="7"/>
                    <a:pt x="106" y="18"/>
                  </a:cubicBezTo>
                  <a:cubicBezTo>
                    <a:pt x="0" y="500"/>
                    <a:pt x="0" y="988"/>
                    <a:pt x="106" y="1448"/>
                  </a:cubicBezTo>
                  <a:cubicBezTo>
                    <a:pt x="154" y="1740"/>
                    <a:pt x="218" y="2068"/>
                    <a:pt x="371" y="2312"/>
                  </a:cubicBezTo>
                  <a:cubicBezTo>
                    <a:pt x="504" y="2508"/>
                    <a:pt x="726" y="2640"/>
                    <a:pt x="927" y="2751"/>
                  </a:cubicBezTo>
                  <a:cubicBezTo>
                    <a:pt x="1611" y="3127"/>
                    <a:pt x="2273" y="3567"/>
                    <a:pt x="2913" y="3991"/>
                  </a:cubicBezTo>
                  <a:cubicBezTo>
                    <a:pt x="3088" y="4097"/>
                    <a:pt x="3242" y="4208"/>
                    <a:pt x="3417" y="4319"/>
                  </a:cubicBezTo>
                  <a:cubicBezTo>
                    <a:pt x="3464" y="4361"/>
                    <a:pt x="3528" y="4409"/>
                    <a:pt x="3597" y="4451"/>
                  </a:cubicBezTo>
                  <a:cubicBezTo>
                    <a:pt x="3597" y="4451"/>
                    <a:pt x="3681" y="4541"/>
                    <a:pt x="3660" y="4541"/>
                  </a:cubicBezTo>
                  <a:cubicBezTo>
                    <a:pt x="3654" y="4539"/>
                    <a:pt x="3649" y="4537"/>
                    <a:pt x="3644" y="4537"/>
                  </a:cubicBezTo>
                  <a:cubicBezTo>
                    <a:pt x="3613" y="4537"/>
                    <a:pt x="3603" y="4587"/>
                    <a:pt x="3639" y="4605"/>
                  </a:cubicBezTo>
                  <a:cubicBezTo>
                    <a:pt x="3645" y="4607"/>
                    <a:pt x="3651" y="4608"/>
                    <a:pt x="3657" y="4608"/>
                  </a:cubicBezTo>
                  <a:cubicBezTo>
                    <a:pt x="3715" y="4608"/>
                    <a:pt x="3746" y="4516"/>
                    <a:pt x="3708" y="4473"/>
                  </a:cubicBezTo>
                  <a:cubicBezTo>
                    <a:pt x="3681" y="4409"/>
                    <a:pt x="3575" y="4340"/>
                    <a:pt x="3507" y="4319"/>
                  </a:cubicBezTo>
                  <a:cubicBezTo>
                    <a:pt x="3178" y="4075"/>
                    <a:pt x="2845" y="3858"/>
                    <a:pt x="2516" y="3657"/>
                  </a:cubicBezTo>
                  <a:cubicBezTo>
                    <a:pt x="2161" y="3435"/>
                    <a:pt x="1828" y="3217"/>
                    <a:pt x="1499" y="3016"/>
                  </a:cubicBezTo>
                  <a:cubicBezTo>
                    <a:pt x="1060" y="2730"/>
                    <a:pt x="482" y="2577"/>
                    <a:pt x="329" y="2026"/>
                  </a:cubicBezTo>
                  <a:cubicBezTo>
                    <a:pt x="196" y="1629"/>
                    <a:pt x="64" y="1210"/>
                    <a:pt x="85" y="786"/>
                  </a:cubicBezTo>
                  <a:cubicBezTo>
                    <a:pt x="85" y="548"/>
                    <a:pt x="133" y="283"/>
                    <a:pt x="175" y="40"/>
                  </a:cubicBezTo>
                  <a:cubicBezTo>
                    <a:pt x="187" y="12"/>
                    <a:pt x="172" y="1"/>
                    <a:pt x="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3"/>
            <p:cNvSpPr/>
            <p:nvPr/>
          </p:nvSpPr>
          <p:spPr>
            <a:xfrm>
              <a:off x="1997175" y="3720922"/>
              <a:ext cx="1282417" cy="784999"/>
            </a:xfrm>
            <a:custGeom>
              <a:avLst/>
              <a:gdLst/>
              <a:ahLst/>
              <a:cxnLst/>
              <a:rect l="l" t="t" r="r" b="b"/>
              <a:pathLst>
                <a:path w="16727" h="10239" extrusionOk="0">
                  <a:moveTo>
                    <a:pt x="15911" y="1"/>
                  </a:moveTo>
                  <a:lnTo>
                    <a:pt x="727" y="3533"/>
                  </a:lnTo>
                  <a:cubicBezTo>
                    <a:pt x="727" y="3533"/>
                    <a:pt x="1" y="6023"/>
                    <a:pt x="727" y="7876"/>
                  </a:cubicBezTo>
                  <a:cubicBezTo>
                    <a:pt x="1479" y="9730"/>
                    <a:pt x="2713" y="10238"/>
                    <a:pt x="2713" y="10238"/>
                  </a:cubicBezTo>
                  <a:lnTo>
                    <a:pt x="16308" y="3507"/>
                  </a:lnTo>
                  <a:lnTo>
                    <a:pt x="16727" y="1632"/>
                  </a:lnTo>
                  <a:lnTo>
                    <a:pt x="159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81579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46"/>
        <p:cNvGrpSpPr/>
        <p:nvPr/>
      </p:nvGrpSpPr>
      <p:grpSpPr>
        <a:xfrm>
          <a:off x="0" y="0"/>
          <a:ext cx="0" cy="0"/>
          <a:chOff x="0" y="0"/>
          <a:chExt cx="0" cy="0"/>
        </a:xfrm>
      </p:grpSpPr>
      <p:grpSp>
        <p:nvGrpSpPr>
          <p:cNvPr id="3149" name="Google Shape;3149;p51"/>
          <p:cNvGrpSpPr/>
          <p:nvPr/>
        </p:nvGrpSpPr>
        <p:grpSpPr>
          <a:xfrm rot="-359601">
            <a:off x="7221140" y="883315"/>
            <a:ext cx="246539" cy="859372"/>
            <a:chOff x="3871459" y="1524906"/>
            <a:chExt cx="919351" cy="3204630"/>
          </a:xfrm>
        </p:grpSpPr>
        <p:sp>
          <p:nvSpPr>
            <p:cNvPr id="3150" name="Google Shape;3150;p51"/>
            <p:cNvSpPr/>
            <p:nvPr/>
          </p:nvSpPr>
          <p:spPr>
            <a:xfrm>
              <a:off x="4246630" y="3135713"/>
              <a:ext cx="175910" cy="1593822"/>
            </a:xfrm>
            <a:custGeom>
              <a:avLst/>
              <a:gdLst/>
              <a:ahLst/>
              <a:cxnLst/>
              <a:rect l="l" t="t" r="r" b="b"/>
              <a:pathLst>
                <a:path w="663" h="6007" extrusionOk="0">
                  <a:moveTo>
                    <a:pt x="1" y="1"/>
                  </a:moveTo>
                  <a:lnTo>
                    <a:pt x="1" y="6007"/>
                  </a:lnTo>
                  <a:lnTo>
                    <a:pt x="504" y="5784"/>
                  </a:lnTo>
                  <a:lnTo>
                    <a:pt x="663" y="5387"/>
                  </a:lnTo>
                  <a:lnTo>
                    <a:pt x="504" y="5297"/>
                  </a:lnTo>
                  <a:lnTo>
                    <a:pt x="504" y="5101"/>
                  </a:lnTo>
                  <a:lnTo>
                    <a:pt x="663" y="4968"/>
                  </a:lnTo>
                  <a:lnTo>
                    <a:pt x="663" y="4746"/>
                  </a:lnTo>
                  <a:lnTo>
                    <a:pt x="440" y="4682"/>
                  </a:lnTo>
                  <a:lnTo>
                    <a:pt x="440" y="4481"/>
                  </a:lnTo>
                  <a:lnTo>
                    <a:pt x="663" y="4481"/>
                  </a:lnTo>
                  <a:lnTo>
                    <a:pt x="663" y="4174"/>
                  </a:lnTo>
                  <a:lnTo>
                    <a:pt x="398" y="4153"/>
                  </a:lnTo>
                  <a:lnTo>
                    <a:pt x="6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51"/>
            <p:cNvSpPr/>
            <p:nvPr/>
          </p:nvSpPr>
          <p:spPr>
            <a:xfrm>
              <a:off x="4298633" y="3135713"/>
              <a:ext cx="11409" cy="1574188"/>
            </a:xfrm>
            <a:custGeom>
              <a:avLst/>
              <a:gdLst/>
              <a:ahLst/>
              <a:cxnLst/>
              <a:rect l="l" t="t" r="r" b="b"/>
              <a:pathLst>
                <a:path w="43" h="5933" extrusionOk="0">
                  <a:moveTo>
                    <a:pt x="1" y="1"/>
                  </a:moveTo>
                  <a:lnTo>
                    <a:pt x="1" y="599"/>
                  </a:lnTo>
                  <a:lnTo>
                    <a:pt x="1" y="2008"/>
                  </a:lnTo>
                  <a:lnTo>
                    <a:pt x="1" y="3708"/>
                  </a:lnTo>
                  <a:lnTo>
                    <a:pt x="1" y="5186"/>
                  </a:lnTo>
                  <a:lnTo>
                    <a:pt x="1" y="5673"/>
                  </a:lnTo>
                  <a:lnTo>
                    <a:pt x="1" y="5895"/>
                  </a:lnTo>
                  <a:lnTo>
                    <a:pt x="1" y="5917"/>
                  </a:lnTo>
                  <a:cubicBezTo>
                    <a:pt x="1" y="5927"/>
                    <a:pt x="6" y="5932"/>
                    <a:pt x="11" y="5932"/>
                  </a:cubicBezTo>
                  <a:cubicBezTo>
                    <a:pt x="16" y="5932"/>
                    <a:pt x="22" y="5927"/>
                    <a:pt x="22" y="5917"/>
                  </a:cubicBezTo>
                  <a:lnTo>
                    <a:pt x="22" y="5318"/>
                  </a:lnTo>
                  <a:lnTo>
                    <a:pt x="22" y="3909"/>
                  </a:lnTo>
                  <a:lnTo>
                    <a:pt x="22" y="2209"/>
                  </a:lnTo>
                  <a:lnTo>
                    <a:pt x="22" y="731"/>
                  </a:lnTo>
                  <a:lnTo>
                    <a:pt x="22" y="244"/>
                  </a:lnTo>
                  <a:cubicBezTo>
                    <a:pt x="22" y="181"/>
                    <a:pt x="43" y="91"/>
                    <a:pt x="22" y="22"/>
                  </a:cubicBezTo>
                  <a:lnTo>
                    <a:pt x="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51"/>
            <p:cNvSpPr/>
            <p:nvPr/>
          </p:nvSpPr>
          <p:spPr>
            <a:xfrm>
              <a:off x="3871459" y="2135161"/>
              <a:ext cx="919351" cy="1527756"/>
            </a:xfrm>
            <a:custGeom>
              <a:avLst/>
              <a:gdLst/>
              <a:ahLst/>
              <a:cxnLst/>
              <a:rect l="l" t="t" r="r" b="b"/>
              <a:pathLst>
                <a:path w="3465" h="5758" extrusionOk="0">
                  <a:moveTo>
                    <a:pt x="2363" y="154"/>
                  </a:moveTo>
                  <a:cubicBezTo>
                    <a:pt x="2426" y="154"/>
                    <a:pt x="2474" y="197"/>
                    <a:pt x="2474" y="244"/>
                  </a:cubicBezTo>
                  <a:lnTo>
                    <a:pt x="2474" y="398"/>
                  </a:lnTo>
                  <a:cubicBezTo>
                    <a:pt x="2474" y="440"/>
                    <a:pt x="2426" y="509"/>
                    <a:pt x="2363" y="509"/>
                  </a:cubicBezTo>
                  <a:lnTo>
                    <a:pt x="1123" y="509"/>
                  </a:lnTo>
                  <a:cubicBezTo>
                    <a:pt x="1060" y="509"/>
                    <a:pt x="1017" y="440"/>
                    <a:pt x="1017" y="398"/>
                  </a:cubicBezTo>
                  <a:lnTo>
                    <a:pt x="1017" y="244"/>
                  </a:lnTo>
                  <a:cubicBezTo>
                    <a:pt x="1017" y="197"/>
                    <a:pt x="1060" y="154"/>
                    <a:pt x="1123" y="154"/>
                  </a:cubicBezTo>
                  <a:close/>
                  <a:moveTo>
                    <a:pt x="837" y="1"/>
                  </a:moveTo>
                  <a:cubicBezTo>
                    <a:pt x="377" y="1"/>
                    <a:pt x="0" y="377"/>
                    <a:pt x="0" y="837"/>
                  </a:cubicBezTo>
                  <a:lnTo>
                    <a:pt x="0" y="4015"/>
                  </a:lnTo>
                  <a:cubicBezTo>
                    <a:pt x="0" y="4481"/>
                    <a:pt x="196" y="4921"/>
                    <a:pt x="509" y="5249"/>
                  </a:cubicBezTo>
                  <a:cubicBezTo>
                    <a:pt x="837" y="5583"/>
                    <a:pt x="1282" y="5758"/>
                    <a:pt x="1743" y="5758"/>
                  </a:cubicBezTo>
                  <a:cubicBezTo>
                    <a:pt x="2209" y="5758"/>
                    <a:pt x="2649" y="5583"/>
                    <a:pt x="2956" y="5249"/>
                  </a:cubicBezTo>
                  <a:cubicBezTo>
                    <a:pt x="3289" y="4921"/>
                    <a:pt x="3464" y="4481"/>
                    <a:pt x="3464" y="4015"/>
                  </a:cubicBezTo>
                  <a:lnTo>
                    <a:pt x="3464" y="837"/>
                  </a:lnTo>
                  <a:cubicBezTo>
                    <a:pt x="3464" y="377"/>
                    <a:pt x="3109" y="1"/>
                    <a:pt x="2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51"/>
            <p:cNvSpPr/>
            <p:nvPr/>
          </p:nvSpPr>
          <p:spPr>
            <a:xfrm>
              <a:off x="3952914" y="2309481"/>
              <a:ext cx="762013" cy="1248101"/>
            </a:xfrm>
            <a:custGeom>
              <a:avLst/>
              <a:gdLst/>
              <a:ahLst/>
              <a:cxnLst/>
              <a:rect l="l" t="t" r="r" b="b"/>
              <a:pathLst>
                <a:path w="2872" h="4704" extrusionOk="0">
                  <a:moveTo>
                    <a:pt x="2122" y="43"/>
                  </a:moveTo>
                  <a:cubicBezTo>
                    <a:pt x="2188" y="43"/>
                    <a:pt x="2254" y="48"/>
                    <a:pt x="2320" y="69"/>
                  </a:cubicBezTo>
                  <a:cubicBezTo>
                    <a:pt x="2606" y="138"/>
                    <a:pt x="2802" y="403"/>
                    <a:pt x="2829" y="710"/>
                  </a:cubicBezTo>
                  <a:lnTo>
                    <a:pt x="2829" y="954"/>
                  </a:lnTo>
                  <a:lnTo>
                    <a:pt x="2829" y="2167"/>
                  </a:lnTo>
                  <a:lnTo>
                    <a:pt x="2829" y="3205"/>
                  </a:lnTo>
                  <a:cubicBezTo>
                    <a:pt x="2829" y="3401"/>
                    <a:pt x="2802" y="3602"/>
                    <a:pt x="2718" y="3777"/>
                  </a:cubicBezTo>
                  <a:cubicBezTo>
                    <a:pt x="2585" y="4131"/>
                    <a:pt x="2299" y="4417"/>
                    <a:pt x="1966" y="4550"/>
                  </a:cubicBezTo>
                  <a:cubicBezTo>
                    <a:pt x="1791" y="4619"/>
                    <a:pt x="1611" y="4661"/>
                    <a:pt x="1436" y="4661"/>
                  </a:cubicBezTo>
                  <a:cubicBezTo>
                    <a:pt x="1060" y="4661"/>
                    <a:pt x="684" y="4508"/>
                    <a:pt x="446" y="4243"/>
                  </a:cubicBezTo>
                  <a:cubicBezTo>
                    <a:pt x="181" y="3978"/>
                    <a:pt x="48" y="3623"/>
                    <a:pt x="48" y="3268"/>
                  </a:cubicBezTo>
                  <a:lnTo>
                    <a:pt x="48" y="2500"/>
                  </a:lnTo>
                  <a:lnTo>
                    <a:pt x="48" y="1197"/>
                  </a:lnTo>
                  <a:lnTo>
                    <a:pt x="48" y="779"/>
                  </a:lnTo>
                  <a:lnTo>
                    <a:pt x="48" y="710"/>
                  </a:lnTo>
                  <a:cubicBezTo>
                    <a:pt x="48" y="557"/>
                    <a:pt x="91" y="424"/>
                    <a:pt x="181" y="313"/>
                  </a:cubicBezTo>
                  <a:cubicBezTo>
                    <a:pt x="265" y="180"/>
                    <a:pt x="419" y="90"/>
                    <a:pt x="551" y="69"/>
                  </a:cubicBezTo>
                  <a:cubicBezTo>
                    <a:pt x="620" y="48"/>
                    <a:pt x="684" y="48"/>
                    <a:pt x="753" y="48"/>
                  </a:cubicBezTo>
                  <a:lnTo>
                    <a:pt x="1923" y="48"/>
                  </a:lnTo>
                  <a:cubicBezTo>
                    <a:pt x="1989" y="48"/>
                    <a:pt x="2056" y="43"/>
                    <a:pt x="2122" y="43"/>
                  </a:cubicBezTo>
                  <a:close/>
                  <a:moveTo>
                    <a:pt x="718" y="0"/>
                  </a:moveTo>
                  <a:cubicBezTo>
                    <a:pt x="647" y="0"/>
                    <a:pt x="575" y="6"/>
                    <a:pt x="509" y="27"/>
                  </a:cubicBezTo>
                  <a:cubicBezTo>
                    <a:pt x="202" y="117"/>
                    <a:pt x="1" y="382"/>
                    <a:pt x="1" y="689"/>
                  </a:cubicBezTo>
                  <a:lnTo>
                    <a:pt x="1" y="933"/>
                  </a:lnTo>
                  <a:lnTo>
                    <a:pt x="1" y="2188"/>
                  </a:lnTo>
                  <a:lnTo>
                    <a:pt x="1" y="3226"/>
                  </a:lnTo>
                  <a:cubicBezTo>
                    <a:pt x="1" y="3448"/>
                    <a:pt x="22" y="3665"/>
                    <a:pt x="133" y="3867"/>
                  </a:cubicBezTo>
                  <a:cubicBezTo>
                    <a:pt x="265" y="4195"/>
                    <a:pt x="551" y="4486"/>
                    <a:pt x="906" y="4619"/>
                  </a:cubicBezTo>
                  <a:cubicBezTo>
                    <a:pt x="1060" y="4682"/>
                    <a:pt x="1261" y="4703"/>
                    <a:pt x="1436" y="4703"/>
                  </a:cubicBezTo>
                  <a:cubicBezTo>
                    <a:pt x="1812" y="4703"/>
                    <a:pt x="2167" y="4571"/>
                    <a:pt x="2432" y="4306"/>
                  </a:cubicBezTo>
                  <a:cubicBezTo>
                    <a:pt x="2696" y="4041"/>
                    <a:pt x="2871" y="3692"/>
                    <a:pt x="2871" y="3316"/>
                  </a:cubicBezTo>
                  <a:lnTo>
                    <a:pt x="2871" y="2521"/>
                  </a:lnTo>
                  <a:lnTo>
                    <a:pt x="2871" y="1176"/>
                  </a:lnTo>
                  <a:lnTo>
                    <a:pt x="2871" y="752"/>
                  </a:lnTo>
                  <a:lnTo>
                    <a:pt x="2871" y="689"/>
                  </a:lnTo>
                  <a:cubicBezTo>
                    <a:pt x="2871" y="535"/>
                    <a:pt x="2802" y="382"/>
                    <a:pt x="2718" y="271"/>
                  </a:cubicBezTo>
                  <a:cubicBezTo>
                    <a:pt x="2628" y="138"/>
                    <a:pt x="2495" y="69"/>
                    <a:pt x="2342" y="27"/>
                  </a:cubicBezTo>
                  <a:cubicBezTo>
                    <a:pt x="2273" y="6"/>
                    <a:pt x="2209" y="6"/>
                    <a:pt x="2119" y="6"/>
                  </a:cubicBezTo>
                  <a:lnTo>
                    <a:pt x="928" y="6"/>
                  </a:lnTo>
                  <a:cubicBezTo>
                    <a:pt x="861" y="6"/>
                    <a:pt x="790" y="0"/>
                    <a:pt x="718"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51"/>
            <p:cNvSpPr/>
            <p:nvPr/>
          </p:nvSpPr>
          <p:spPr>
            <a:xfrm>
              <a:off x="4141295" y="2462576"/>
              <a:ext cx="386579" cy="878499"/>
            </a:xfrm>
            <a:custGeom>
              <a:avLst/>
              <a:gdLst/>
              <a:ahLst/>
              <a:cxnLst/>
              <a:rect l="l" t="t" r="r" b="b"/>
              <a:pathLst>
                <a:path w="1457" h="3311" extrusionOk="0">
                  <a:moveTo>
                    <a:pt x="583" y="40"/>
                  </a:moveTo>
                  <a:cubicBezTo>
                    <a:pt x="640" y="40"/>
                    <a:pt x="697" y="43"/>
                    <a:pt x="747" y="43"/>
                  </a:cubicBezTo>
                  <a:cubicBezTo>
                    <a:pt x="796" y="43"/>
                    <a:pt x="846" y="41"/>
                    <a:pt x="895" y="41"/>
                  </a:cubicBezTo>
                  <a:cubicBezTo>
                    <a:pt x="1000" y="41"/>
                    <a:pt x="1102" y="51"/>
                    <a:pt x="1192" y="112"/>
                  </a:cubicBezTo>
                  <a:cubicBezTo>
                    <a:pt x="1324" y="202"/>
                    <a:pt x="1388" y="356"/>
                    <a:pt x="1388" y="509"/>
                  </a:cubicBezTo>
                  <a:lnTo>
                    <a:pt x="1388" y="732"/>
                  </a:lnTo>
                  <a:lnTo>
                    <a:pt x="1388" y="1611"/>
                  </a:lnTo>
                  <a:lnTo>
                    <a:pt x="1388" y="2516"/>
                  </a:lnTo>
                  <a:lnTo>
                    <a:pt x="1388" y="2781"/>
                  </a:lnTo>
                  <a:cubicBezTo>
                    <a:pt x="1388" y="2914"/>
                    <a:pt x="1367" y="3025"/>
                    <a:pt x="1277" y="3115"/>
                  </a:cubicBezTo>
                  <a:cubicBezTo>
                    <a:pt x="1192" y="3200"/>
                    <a:pt x="1081" y="3247"/>
                    <a:pt x="970" y="3247"/>
                  </a:cubicBezTo>
                  <a:lnTo>
                    <a:pt x="419" y="3247"/>
                  </a:lnTo>
                  <a:cubicBezTo>
                    <a:pt x="308" y="3221"/>
                    <a:pt x="196" y="3157"/>
                    <a:pt x="133" y="3067"/>
                  </a:cubicBezTo>
                  <a:cubicBezTo>
                    <a:pt x="64" y="2982"/>
                    <a:pt x="43" y="2871"/>
                    <a:pt x="43" y="2760"/>
                  </a:cubicBezTo>
                  <a:lnTo>
                    <a:pt x="43" y="2495"/>
                  </a:lnTo>
                  <a:lnTo>
                    <a:pt x="43" y="1568"/>
                  </a:lnTo>
                  <a:lnTo>
                    <a:pt x="43" y="684"/>
                  </a:lnTo>
                  <a:lnTo>
                    <a:pt x="43" y="509"/>
                  </a:lnTo>
                  <a:cubicBezTo>
                    <a:pt x="43" y="308"/>
                    <a:pt x="154" y="154"/>
                    <a:pt x="329" y="91"/>
                  </a:cubicBezTo>
                  <a:cubicBezTo>
                    <a:pt x="398" y="48"/>
                    <a:pt x="491" y="40"/>
                    <a:pt x="583" y="40"/>
                  </a:cubicBezTo>
                  <a:close/>
                  <a:moveTo>
                    <a:pt x="530" y="1"/>
                  </a:moveTo>
                  <a:cubicBezTo>
                    <a:pt x="461" y="1"/>
                    <a:pt x="371" y="1"/>
                    <a:pt x="308" y="22"/>
                  </a:cubicBezTo>
                  <a:cubicBezTo>
                    <a:pt x="218" y="70"/>
                    <a:pt x="133" y="154"/>
                    <a:pt x="64" y="244"/>
                  </a:cubicBezTo>
                  <a:cubicBezTo>
                    <a:pt x="0" y="334"/>
                    <a:pt x="0" y="440"/>
                    <a:pt x="0" y="552"/>
                  </a:cubicBezTo>
                  <a:lnTo>
                    <a:pt x="0" y="1304"/>
                  </a:lnTo>
                  <a:lnTo>
                    <a:pt x="0" y="2320"/>
                  </a:lnTo>
                  <a:lnTo>
                    <a:pt x="0" y="2824"/>
                  </a:lnTo>
                  <a:cubicBezTo>
                    <a:pt x="0" y="3046"/>
                    <a:pt x="175" y="3247"/>
                    <a:pt x="398" y="3290"/>
                  </a:cubicBezTo>
                  <a:cubicBezTo>
                    <a:pt x="461" y="3311"/>
                    <a:pt x="530" y="3311"/>
                    <a:pt x="572" y="3311"/>
                  </a:cubicBezTo>
                  <a:lnTo>
                    <a:pt x="970" y="3311"/>
                  </a:lnTo>
                  <a:cubicBezTo>
                    <a:pt x="970" y="3311"/>
                    <a:pt x="971" y="3311"/>
                    <a:pt x="972" y="3311"/>
                  </a:cubicBezTo>
                  <a:lnTo>
                    <a:pt x="972" y="3311"/>
                  </a:lnTo>
                  <a:cubicBezTo>
                    <a:pt x="1193" y="3289"/>
                    <a:pt x="1409" y="3135"/>
                    <a:pt x="1430" y="2892"/>
                  </a:cubicBezTo>
                  <a:cubicBezTo>
                    <a:pt x="1457" y="2824"/>
                    <a:pt x="1457" y="2760"/>
                    <a:pt x="1457" y="2691"/>
                  </a:cubicBezTo>
                  <a:lnTo>
                    <a:pt x="1457" y="1876"/>
                  </a:lnTo>
                  <a:lnTo>
                    <a:pt x="1457" y="885"/>
                  </a:lnTo>
                  <a:lnTo>
                    <a:pt x="1457" y="573"/>
                  </a:lnTo>
                  <a:cubicBezTo>
                    <a:pt x="1457" y="488"/>
                    <a:pt x="1457" y="398"/>
                    <a:pt x="1409" y="308"/>
                  </a:cubicBezTo>
                  <a:cubicBezTo>
                    <a:pt x="1346" y="112"/>
                    <a:pt x="1166" y="1"/>
                    <a:pt x="948"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51"/>
            <p:cNvSpPr/>
            <p:nvPr/>
          </p:nvSpPr>
          <p:spPr>
            <a:xfrm>
              <a:off x="4141295" y="2732414"/>
              <a:ext cx="386579" cy="11409"/>
            </a:xfrm>
            <a:custGeom>
              <a:avLst/>
              <a:gdLst/>
              <a:ahLst/>
              <a:cxnLst/>
              <a:rect l="l" t="t" r="r" b="b"/>
              <a:pathLst>
                <a:path w="1457" h="43" extrusionOk="0">
                  <a:moveTo>
                    <a:pt x="22" y="1"/>
                  </a:moveTo>
                  <a:cubicBezTo>
                    <a:pt x="0" y="1"/>
                    <a:pt x="0" y="43"/>
                    <a:pt x="22" y="43"/>
                  </a:cubicBezTo>
                  <a:lnTo>
                    <a:pt x="1430" y="43"/>
                  </a:lnTo>
                  <a:cubicBezTo>
                    <a:pt x="1457" y="43"/>
                    <a:pt x="1457" y="1"/>
                    <a:pt x="1430"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51"/>
            <p:cNvSpPr/>
            <p:nvPr/>
          </p:nvSpPr>
          <p:spPr>
            <a:xfrm>
              <a:off x="4141295" y="3024806"/>
              <a:ext cx="386579" cy="18573"/>
            </a:xfrm>
            <a:custGeom>
              <a:avLst/>
              <a:gdLst/>
              <a:ahLst/>
              <a:cxnLst/>
              <a:rect l="l" t="t" r="r" b="b"/>
              <a:pathLst>
                <a:path w="1457" h="70" extrusionOk="0">
                  <a:moveTo>
                    <a:pt x="22" y="0"/>
                  </a:moveTo>
                  <a:cubicBezTo>
                    <a:pt x="0" y="0"/>
                    <a:pt x="0" y="69"/>
                    <a:pt x="22" y="69"/>
                  </a:cubicBezTo>
                  <a:lnTo>
                    <a:pt x="1430" y="69"/>
                  </a:lnTo>
                  <a:cubicBezTo>
                    <a:pt x="1457" y="69"/>
                    <a:pt x="1457" y="0"/>
                    <a:pt x="1430"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51"/>
            <p:cNvSpPr/>
            <p:nvPr/>
          </p:nvSpPr>
          <p:spPr>
            <a:xfrm>
              <a:off x="4012082" y="1524906"/>
              <a:ext cx="726725" cy="718772"/>
            </a:xfrm>
            <a:custGeom>
              <a:avLst/>
              <a:gdLst/>
              <a:ahLst/>
              <a:cxnLst/>
              <a:rect l="l" t="t" r="r" b="b"/>
              <a:pathLst>
                <a:path w="2739" h="2709" extrusionOk="0">
                  <a:moveTo>
                    <a:pt x="1399" y="0"/>
                  </a:moveTo>
                  <a:cubicBezTo>
                    <a:pt x="998" y="0"/>
                    <a:pt x="587" y="169"/>
                    <a:pt x="328" y="489"/>
                  </a:cubicBezTo>
                  <a:cubicBezTo>
                    <a:pt x="154" y="712"/>
                    <a:pt x="42" y="977"/>
                    <a:pt x="21" y="1241"/>
                  </a:cubicBezTo>
                  <a:cubicBezTo>
                    <a:pt x="0" y="1527"/>
                    <a:pt x="64" y="1813"/>
                    <a:pt x="223" y="2057"/>
                  </a:cubicBezTo>
                  <a:cubicBezTo>
                    <a:pt x="286" y="2147"/>
                    <a:pt x="419" y="2301"/>
                    <a:pt x="419" y="2301"/>
                  </a:cubicBezTo>
                  <a:lnTo>
                    <a:pt x="752" y="2301"/>
                  </a:lnTo>
                  <a:cubicBezTo>
                    <a:pt x="752" y="2301"/>
                    <a:pt x="572" y="2168"/>
                    <a:pt x="487" y="2078"/>
                  </a:cubicBezTo>
                  <a:cubicBezTo>
                    <a:pt x="355" y="1903"/>
                    <a:pt x="265" y="1681"/>
                    <a:pt x="244" y="1437"/>
                  </a:cubicBezTo>
                  <a:cubicBezTo>
                    <a:pt x="223" y="1326"/>
                    <a:pt x="244" y="1194"/>
                    <a:pt x="265" y="1088"/>
                  </a:cubicBezTo>
                  <a:cubicBezTo>
                    <a:pt x="286" y="955"/>
                    <a:pt x="328" y="865"/>
                    <a:pt x="397" y="754"/>
                  </a:cubicBezTo>
                  <a:cubicBezTo>
                    <a:pt x="530" y="558"/>
                    <a:pt x="705" y="399"/>
                    <a:pt x="906" y="315"/>
                  </a:cubicBezTo>
                  <a:cubicBezTo>
                    <a:pt x="1055" y="238"/>
                    <a:pt x="1217" y="204"/>
                    <a:pt x="1382" y="204"/>
                  </a:cubicBezTo>
                  <a:cubicBezTo>
                    <a:pt x="1458" y="204"/>
                    <a:pt x="1534" y="211"/>
                    <a:pt x="1610" y="225"/>
                  </a:cubicBezTo>
                  <a:cubicBezTo>
                    <a:pt x="2076" y="315"/>
                    <a:pt x="2426" y="712"/>
                    <a:pt x="2516" y="1173"/>
                  </a:cubicBezTo>
                  <a:cubicBezTo>
                    <a:pt x="2516" y="1220"/>
                    <a:pt x="2537" y="1284"/>
                    <a:pt x="2537" y="1353"/>
                  </a:cubicBezTo>
                  <a:cubicBezTo>
                    <a:pt x="2516" y="1591"/>
                    <a:pt x="2447" y="1813"/>
                    <a:pt x="2315" y="2036"/>
                  </a:cubicBezTo>
                  <a:cubicBezTo>
                    <a:pt x="2251" y="2099"/>
                    <a:pt x="2161" y="2211"/>
                    <a:pt x="2076" y="2253"/>
                  </a:cubicBezTo>
                  <a:cubicBezTo>
                    <a:pt x="2029" y="2301"/>
                    <a:pt x="1986" y="2322"/>
                    <a:pt x="1944" y="2364"/>
                  </a:cubicBezTo>
                  <a:cubicBezTo>
                    <a:pt x="1896" y="2364"/>
                    <a:pt x="1875" y="2385"/>
                    <a:pt x="1854" y="2385"/>
                  </a:cubicBezTo>
                  <a:cubicBezTo>
                    <a:pt x="1833" y="2412"/>
                    <a:pt x="1811" y="2412"/>
                    <a:pt x="1785" y="2433"/>
                  </a:cubicBezTo>
                  <a:cubicBezTo>
                    <a:pt x="1635" y="2481"/>
                    <a:pt x="1464" y="2510"/>
                    <a:pt x="1300" y="2510"/>
                  </a:cubicBezTo>
                  <a:cubicBezTo>
                    <a:pt x="1175" y="2510"/>
                    <a:pt x="1054" y="2493"/>
                    <a:pt x="948" y="2454"/>
                  </a:cubicBezTo>
                  <a:lnTo>
                    <a:pt x="572" y="2454"/>
                  </a:lnTo>
                  <a:cubicBezTo>
                    <a:pt x="805" y="2620"/>
                    <a:pt x="1069" y="2709"/>
                    <a:pt x="1353" y="2709"/>
                  </a:cubicBezTo>
                  <a:cubicBezTo>
                    <a:pt x="1451" y="2709"/>
                    <a:pt x="1551" y="2698"/>
                    <a:pt x="1653" y="2677"/>
                  </a:cubicBezTo>
                  <a:cubicBezTo>
                    <a:pt x="2182" y="2565"/>
                    <a:pt x="2627" y="2121"/>
                    <a:pt x="2712" y="1570"/>
                  </a:cubicBezTo>
                  <a:cubicBezTo>
                    <a:pt x="2738" y="1506"/>
                    <a:pt x="2738" y="1416"/>
                    <a:pt x="2738" y="1353"/>
                  </a:cubicBezTo>
                  <a:cubicBezTo>
                    <a:pt x="2738" y="775"/>
                    <a:pt x="2383" y="267"/>
                    <a:pt x="1833" y="71"/>
                  </a:cubicBezTo>
                  <a:cubicBezTo>
                    <a:pt x="1695" y="24"/>
                    <a:pt x="1547" y="0"/>
                    <a:pt x="13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58" name="Google Shape;3158;p51"/>
          <p:cNvGrpSpPr/>
          <p:nvPr/>
        </p:nvGrpSpPr>
        <p:grpSpPr>
          <a:xfrm flipH="1">
            <a:off x="7262181" y="273658"/>
            <a:ext cx="2832334" cy="1423171"/>
            <a:chOff x="1997175" y="3512155"/>
            <a:chExt cx="1978025" cy="993765"/>
          </a:xfrm>
        </p:grpSpPr>
        <p:sp>
          <p:nvSpPr>
            <p:cNvPr id="3159" name="Google Shape;3159;p51"/>
            <p:cNvSpPr/>
            <p:nvPr/>
          </p:nvSpPr>
          <p:spPr>
            <a:xfrm>
              <a:off x="3152865" y="3512155"/>
              <a:ext cx="822336" cy="478175"/>
            </a:xfrm>
            <a:custGeom>
              <a:avLst/>
              <a:gdLst/>
              <a:ahLst/>
              <a:cxnLst/>
              <a:rect l="l" t="t" r="r" b="b"/>
              <a:pathLst>
                <a:path w="10726" h="6237" extrusionOk="0">
                  <a:moveTo>
                    <a:pt x="6789" y="1"/>
                  </a:moveTo>
                  <a:cubicBezTo>
                    <a:pt x="6694" y="1"/>
                    <a:pt x="6595" y="11"/>
                    <a:pt x="6488" y="33"/>
                  </a:cubicBezTo>
                  <a:cubicBezTo>
                    <a:pt x="5715" y="208"/>
                    <a:pt x="837" y="2724"/>
                    <a:pt x="837" y="2724"/>
                  </a:cubicBezTo>
                  <a:lnTo>
                    <a:pt x="0" y="4906"/>
                  </a:lnTo>
                  <a:lnTo>
                    <a:pt x="726" y="5811"/>
                  </a:lnTo>
                  <a:cubicBezTo>
                    <a:pt x="726" y="5811"/>
                    <a:pt x="1054" y="6237"/>
                    <a:pt x="1205" y="6237"/>
                  </a:cubicBezTo>
                  <a:cubicBezTo>
                    <a:pt x="1216" y="6237"/>
                    <a:pt x="1225" y="6234"/>
                    <a:pt x="1234" y="6230"/>
                  </a:cubicBezTo>
                  <a:cubicBezTo>
                    <a:pt x="1388" y="6187"/>
                    <a:pt x="2998" y="5769"/>
                    <a:pt x="2998" y="5769"/>
                  </a:cubicBezTo>
                  <a:lnTo>
                    <a:pt x="5800" y="5261"/>
                  </a:lnTo>
                  <a:lnTo>
                    <a:pt x="8977" y="5239"/>
                  </a:lnTo>
                  <a:lnTo>
                    <a:pt x="10105" y="5594"/>
                  </a:lnTo>
                  <a:cubicBezTo>
                    <a:pt x="10105" y="5594"/>
                    <a:pt x="10251" y="5663"/>
                    <a:pt x="10382" y="5663"/>
                  </a:cubicBezTo>
                  <a:cubicBezTo>
                    <a:pt x="10447" y="5663"/>
                    <a:pt x="10508" y="5646"/>
                    <a:pt x="10545" y="5594"/>
                  </a:cubicBezTo>
                  <a:cubicBezTo>
                    <a:pt x="10656" y="5435"/>
                    <a:pt x="10725" y="3518"/>
                    <a:pt x="10545" y="3031"/>
                  </a:cubicBezTo>
                  <a:cubicBezTo>
                    <a:pt x="10349" y="2549"/>
                    <a:pt x="9862" y="1532"/>
                    <a:pt x="8760" y="912"/>
                  </a:cubicBezTo>
                  <a:cubicBezTo>
                    <a:pt x="7807" y="402"/>
                    <a:pt x="7380" y="1"/>
                    <a:pt x="67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51"/>
            <p:cNvSpPr/>
            <p:nvPr/>
          </p:nvSpPr>
          <p:spPr>
            <a:xfrm>
              <a:off x="3117137" y="3646554"/>
              <a:ext cx="834066" cy="355431"/>
            </a:xfrm>
            <a:custGeom>
              <a:avLst/>
              <a:gdLst/>
              <a:ahLst/>
              <a:cxnLst/>
              <a:rect l="l" t="t" r="r" b="b"/>
              <a:pathLst>
                <a:path w="10879" h="4636" extrusionOk="0">
                  <a:moveTo>
                    <a:pt x="6088" y="0"/>
                  </a:moveTo>
                  <a:cubicBezTo>
                    <a:pt x="6033" y="0"/>
                    <a:pt x="6001" y="2"/>
                    <a:pt x="6001" y="2"/>
                  </a:cubicBezTo>
                  <a:lnTo>
                    <a:pt x="1457" y="2385"/>
                  </a:lnTo>
                  <a:cubicBezTo>
                    <a:pt x="1457" y="2385"/>
                    <a:pt x="1324" y="3418"/>
                    <a:pt x="1457" y="3465"/>
                  </a:cubicBezTo>
                  <a:cubicBezTo>
                    <a:pt x="1589" y="3508"/>
                    <a:pt x="0" y="4636"/>
                    <a:pt x="0" y="4636"/>
                  </a:cubicBezTo>
                  <a:cubicBezTo>
                    <a:pt x="0" y="4636"/>
                    <a:pt x="2849" y="4371"/>
                    <a:pt x="3379" y="4344"/>
                  </a:cubicBezTo>
                  <a:cubicBezTo>
                    <a:pt x="3909" y="4323"/>
                    <a:pt x="5715" y="3682"/>
                    <a:pt x="6160" y="3661"/>
                  </a:cubicBezTo>
                  <a:cubicBezTo>
                    <a:pt x="6317" y="3654"/>
                    <a:pt x="6512" y="3644"/>
                    <a:pt x="6755" y="3644"/>
                  </a:cubicBezTo>
                  <a:cubicBezTo>
                    <a:pt x="7225" y="3644"/>
                    <a:pt x="7873" y="3681"/>
                    <a:pt x="8760" y="3841"/>
                  </a:cubicBezTo>
                  <a:cubicBezTo>
                    <a:pt x="9397" y="3944"/>
                    <a:pt x="9861" y="3989"/>
                    <a:pt x="10186" y="3989"/>
                  </a:cubicBezTo>
                  <a:cubicBezTo>
                    <a:pt x="10547" y="3989"/>
                    <a:pt x="10735" y="3933"/>
                    <a:pt x="10794" y="3841"/>
                  </a:cubicBezTo>
                  <a:cubicBezTo>
                    <a:pt x="10879" y="3661"/>
                    <a:pt x="7749" y="1940"/>
                    <a:pt x="7568" y="1696"/>
                  </a:cubicBezTo>
                  <a:cubicBezTo>
                    <a:pt x="7372" y="1479"/>
                    <a:pt x="7219" y="902"/>
                    <a:pt x="7219" y="441"/>
                  </a:cubicBezTo>
                  <a:cubicBezTo>
                    <a:pt x="7219" y="34"/>
                    <a:pt x="6367" y="0"/>
                    <a:pt x="60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51"/>
            <p:cNvSpPr/>
            <p:nvPr/>
          </p:nvSpPr>
          <p:spPr>
            <a:xfrm>
              <a:off x="3663702" y="3664571"/>
              <a:ext cx="263276" cy="262126"/>
            </a:xfrm>
            <a:custGeom>
              <a:avLst/>
              <a:gdLst/>
              <a:ahLst/>
              <a:cxnLst/>
              <a:rect l="l" t="t" r="r" b="b"/>
              <a:pathLst>
                <a:path w="3434" h="3419" extrusionOk="0">
                  <a:moveTo>
                    <a:pt x="27" y="1"/>
                  </a:moveTo>
                  <a:cubicBezTo>
                    <a:pt x="0" y="1"/>
                    <a:pt x="3" y="53"/>
                    <a:pt x="21" y="53"/>
                  </a:cubicBezTo>
                  <a:cubicBezTo>
                    <a:pt x="725" y="248"/>
                    <a:pt x="1414" y="450"/>
                    <a:pt x="2076" y="715"/>
                  </a:cubicBezTo>
                  <a:cubicBezTo>
                    <a:pt x="2208" y="778"/>
                    <a:pt x="2383" y="826"/>
                    <a:pt x="2494" y="911"/>
                  </a:cubicBezTo>
                  <a:cubicBezTo>
                    <a:pt x="2579" y="979"/>
                    <a:pt x="2606" y="1091"/>
                    <a:pt x="2648" y="1197"/>
                  </a:cubicBezTo>
                  <a:cubicBezTo>
                    <a:pt x="2802" y="1620"/>
                    <a:pt x="2934" y="2039"/>
                    <a:pt x="3066" y="2457"/>
                  </a:cubicBezTo>
                  <a:cubicBezTo>
                    <a:pt x="3153" y="2697"/>
                    <a:pt x="3227" y="2954"/>
                    <a:pt x="3296" y="3201"/>
                  </a:cubicBezTo>
                  <a:lnTo>
                    <a:pt x="3296" y="3201"/>
                  </a:lnTo>
                  <a:cubicBezTo>
                    <a:pt x="3005" y="2776"/>
                    <a:pt x="2715" y="2356"/>
                    <a:pt x="2404" y="1949"/>
                  </a:cubicBezTo>
                  <a:cubicBezTo>
                    <a:pt x="2272" y="1774"/>
                    <a:pt x="2140" y="1530"/>
                    <a:pt x="1965" y="1377"/>
                  </a:cubicBezTo>
                  <a:cubicBezTo>
                    <a:pt x="1875" y="1308"/>
                    <a:pt x="1742" y="1265"/>
                    <a:pt x="1631" y="1223"/>
                  </a:cubicBezTo>
                  <a:cubicBezTo>
                    <a:pt x="1456" y="1154"/>
                    <a:pt x="1255" y="1112"/>
                    <a:pt x="1080" y="1043"/>
                  </a:cubicBezTo>
                  <a:cubicBezTo>
                    <a:pt x="794" y="979"/>
                    <a:pt x="508" y="889"/>
                    <a:pt x="222" y="826"/>
                  </a:cubicBezTo>
                  <a:cubicBezTo>
                    <a:pt x="175" y="826"/>
                    <a:pt x="153" y="868"/>
                    <a:pt x="196" y="889"/>
                  </a:cubicBezTo>
                  <a:cubicBezTo>
                    <a:pt x="418" y="932"/>
                    <a:pt x="662" y="1001"/>
                    <a:pt x="884" y="1064"/>
                  </a:cubicBezTo>
                  <a:cubicBezTo>
                    <a:pt x="1213" y="1154"/>
                    <a:pt x="1568" y="1223"/>
                    <a:pt x="1875" y="1398"/>
                  </a:cubicBezTo>
                  <a:cubicBezTo>
                    <a:pt x="2050" y="1509"/>
                    <a:pt x="2208" y="1753"/>
                    <a:pt x="2341" y="1927"/>
                  </a:cubicBezTo>
                  <a:cubicBezTo>
                    <a:pt x="2537" y="2235"/>
                    <a:pt x="2759" y="2521"/>
                    <a:pt x="2955" y="2833"/>
                  </a:cubicBezTo>
                  <a:cubicBezTo>
                    <a:pt x="3088" y="3029"/>
                    <a:pt x="3220" y="3209"/>
                    <a:pt x="3352" y="3405"/>
                  </a:cubicBezTo>
                  <a:cubicBezTo>
                    <a:pt x="3361" y="3414"/>
                    <a:pt x="3378" y="3419"/>
                    <a:pt x="3393" y="3419"/>
                  </a:cubicBezTo>
                  <a:cubicBezTo>
                    <a:pt x="3415" y="3419"/>
                    <a:pt x="3434" y="3409"/>
                    <a:pt x="3421" y="3384"/>
                  </a:cubicBezTo>
                  <a:cubicBezTo>
                    <a:pt x="3199" y="2653"/>
                    <a:pt x="2976" y="1927"/>
                    <a:pt x="2712" y="1223"/>
                  </a:cubicBezTo>
                  <a:cubicBezTo>
                    <a:pt x="2669" y="1112"/>
                    <a:pt x="2648" y="979"/>
                    <a:pt x="2579" y="911"/>
                  </a:cubicBezTo>
                  <a:cubicBezTo>
                    <a:pt x="2516" y="826"/>
                    <a:pt x="2383" y="778"/>
                    <a:pt x="2293" y="736"/>
                  </a:cubicBezTo>
                  <a:cubicBezTo>
                    <a:pt x="1875" y="561"/>
                    <a:pt x="1456" y="429"/>
                    <a:pt x="1017" y="296"/>
                  </a:cubicBezTo>
                  <a:cubicBezTo>
                    <a:pt x="704" y="185"/>
                    <a:pt x="376" y="95"/>
                    <a:pt x="42" y="5"/>
                  </a:cubicBezTo>
                  <a:cubicBezTo>
                    <a:pt x="37" y="2"/>
                    <a:pt x="32" y="1"/>
                    <a:pt x="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51"/>
            <p:cNvSpPr/>
            <p:nvPr/>
          </p:nvSpPr>
          <p:spPr>
            <a:xfrm>
              <a:off x="3660405" y="3594496"/>
              <a:ext cx="287273" cy="353284"/>
            </a:xfrm>
            <a:custGeom>
              <a:avLst/>
              <a:gdLst/>
              <a:ahLst/>
              <a:cxnLst/>
              <a:rect l="l" t="t" r="r" b="b"/>
              <a:pathLst>
                <a:path w="3747" h="4608" extrusionOk="0">
                  <a:moveTo>
                    <a:pt x="151" y="1"/>
                  </a:moveTo>
                  <a:cubicBezTo>
                    <a:pt x="136" y="1"/>
                    <a:pt x="118" y="7"/>
                    <a:pt x="106" y="18"/>
                  </a:cubicBezTo>
                  <a:cubicBezTo>
                    <a:pt x="0" y="500"/>
                    <a:pt x="0" y="988"/>
                    <a:pt x="106" y="1448"/>
                  </a:cubicBezTo>
                  <a:cubicBezTo>
                    <a:pt x="154" y="1740"/>
                    <a:pt x="218" y="2068"/>
                    <a:pt x="371" y="2312"/>
                  </a:cubicBezTo>
                  <a:cubicBezTo>
                    <a:pt x="504" y="2508"/>
                    <a:pt x="726" y="2640"/>
                    <a:pt x="927" y="2751"/>
                  </a:cubicBezTo>
                  <a:cubicBezTo>
                    <a:pt x="1611" y="3127"/>
                    <a:pt x="2273" y="3567"/>
                    <a:pt x="2913" y="3991"/>
                  </a:cubicBezTo>
                  <a:cubicBezTo>
                    <a:pt x="3088" y="4097"/>
                    <a:pt x="3242" y="4208"/>
                    <a:pt x="3417" y="4319"/>
                  </a:cubicBezTo>
                  <a:cubicBezTo>
                    <a:pt x="3464" y="4361"/>
                    <a:pt x="3528" y="4409"/>
                    <a:pt x="3597" y="4451"/>
                  </a:cubicBezTo>
                  <a:cubicBezTo>
                    <a:pt x="3597" y="4451"/>
                    <a:pt x="3681" y="4541"/>
                    <a:pt x="3660" y="4541"/>
                  </a:cubicBezTo>
                  <a:cubicBezTo>
                    <a:pt x="3654" y="4539"/>
                    <a:pt x="3649" y="4537"/>
                    <a:pt x="3644" y="4537"/>
                  </a:cubicBezTo>
                  <a:cubicBezTo>
                    <a:pt x="3613" y="4537"/>
                    <a:pt x="3603" y="4587"/>
                    <a:pt x="3639" y="4605"/>
                  </a:cubicBezTo>
                  <a:cubicBezTo>
                    <a:pt x="3645" y="4607"/>
                    <a:pt x="3651" y="4608"/>
                    <a:pt x="3657" y="4608"/>
                  </a:cubicBezTo>
                  <a:cubicBezTo>
                    <a:pt x="3715" y="4608"/>
                    <a:pt x="3746" y="4516"/>
                    <a:pt x="3708" y="4473"/>
                  </a:cubicBezTo>
                  <a:cubicBezTo>
                    <a:pt x="3681" y="4409"/>
                    <a:pt x="3575" y="4340"/>
                    <a:pt x="3507" y="4319"/>
                  </a:cubicBezTo>
                  <a:cubicBezTo>
                    <a:pt x="3178" y="4075"/>
                    <a:pt x="2845" y="3858"/>
                    <a:pt x="2516" y="3657"/>
                  </a:cubicBezTo>
                  <a:cubicBezTo>
                    <a:pt x="2161" y="3435"/>
                    <a:pt x="1828" y="3217"/>
                    <a:pt x="1499" y="3016"/>
                  </a:cubicBezTo>
                  <a:cubicBezTo>
                    <a:pt x="1060" y="2730"/>
                    <a:pt x="482" y="2577"/>
                    <a:pt x="329" y="2026"/>
                  </a:cubicBezTo>
                  <a:cubicBezTo>
                    <a:pt x="196" y="1629"/>
                    <a:pt x="64" y="1210"/>
                    <a:pt x="85" y="786"/>
                  </a:cubicBezTo>
                  <a:cubicBezTo>
                    <a:pt x="85" y="548"/>
                    <a:pt x="133" y="283"/>
                    <a:pt x="175" y="40"/>
                  </a:cubicBezTo>
                  <a:cubicBezTo>
                    <a:pt x="187" y="12"/>
                    <a:pt x="172" y="1"/>
                    <a:pt x="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51"/>
            <p:cNvSpPr/>
            <p:nvPr/>
          </p:nvSpPr>
          <p:spPr>
            <a:xfrm>
              <a:off x="1997175" y="3720922"/>
              <a:ext cx="1282417" cy="784999"/>
            </a:xfrm>
            <a:custGeom>
              <a:avLst/>
              <a:gdLst/>
              <a:ahLst/>
              <a:cxnLst/>
              <a:rect l="l" t="t" r="r" b="b"/>
              <a:pathLst>
                <a:path w="16727" h="10239" extrusionOk="0">
                  <a:moveTo>
                    <a:pt x="15911" y="1"/>
                  </a:moveTo>
                  <a:lnTo>
                    <a:pt x="727" y="3533"/>
                  </a:lnTo>
                  <a:cubicBezTo>
                    <a:pt x="727" y="3533"/>
                    <a:pt x="1" y="6023"/>
                    <a:pt x="727" y="7876"/>
                  </a:cubicBezTo>
                  <a:cubicBezTo>
                    <a:pt x="1479" y="9730"/>
                    <a:pt x="2713" y="10238"/>
                    <a:pt x="2713" y="10238"/>
                  </a:cubicBezTo>
                  <a:lnTo>
                    <a:pt x="16308" y="3507"/>
                  </a:lnTo>
                  <a:lnTo>
                    <a:pt x="16727" y="1632"/>
                  </a:lnTo>
                  <a:lnTo>
                    <a:pt x="159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Subtitle 4">
            <a:extLst>
              <a:ext uri="{FF2B5EF4-FFF2-40B4-BE49-F238E27FC236}">
                <a16:creationId xmlns:a16="http://schemas.microsoft.com/office/drawing/2014/main" id="{5BFE3348-3FAD-AB8E-BD0E-9F145304BEC7}"/>
              </a:ext>
            </a:extLst>
          </p:cNvPr>
          <p:cNvSpPr>
            <a:spLocks noGrp="1"/>
          </p:cNvSpPr>
          <p:nvPr>
            <p:ph type="subTitle" idx="1"/>
          </p:nvPr>
        </p:nvSpPr>
        <p:spPr>
          <a:xfrm>
            <a:off x="2305543" y="393626"/>
            <a:ext cx="4269300" cy="3198660"/>
          </a:xfrm>
        </p:spPr>
        <p:txBody>
          <a:bodyPr/>
          <a:lstStyle/>
          <a:p>
            <a:pPr marL="152400" indent="0">
              <a:buNone/>
            </a:pPr>
            <a:r>
              <a:rPr lang="en-US" sz="1800" dirty="0">
                <a:latin typeface="Palatino Linotype" panose="02040502050505030304" pitchFamily="18" charset="0"/>
              </a:rPr>
              <a:t>It is a simple interactive user-friendly website with navigation bar which makes it easy-to-navigate. We have included grid frames to align the products, and various blogs to provide the user hassle - free renting with 3 step process. The website is animated for aesthetics and to attract users and cheap rental cars.</a:t>
            </a:r>
            <a:endParaRPr lang="en-IN" sz="1800" dirty="0">
              <a:latin typeface="Palatino Linotype" panose="02040502050505030304" pitchFamily="18" charset="0"/>
            </a:endParaRPr>
          </a:p>
        </p:txBody>
      </p:sp>
    </p:spTree>
  </p:cSld>
  <p:clrMapOvr>
    <a:masterClrMapping/>
  </p:clrMapOvr>
</p:sld>
</file>

<file path=ppt/theme/theme1.xml><?xml version="1.0" encoding="utf-8"?>
<a:theme xmlns:a="http://schemas.openxmlformats.org/drawingml/2006/main" name="Car Dealership Business Plan by Slidesgo">
  <a:themeElements>
    <a:clrScheme name="Simple Light">
      <a:dk1>
        <a:srgbClr val="2A2E3F"/>
      </a:dk1>
      <a:lt1>
        <a:srgbClr val="F9E4D1"/>
      </a:lt1>
      <a:dk2>
        <a:srgbClr val="FACDAE"/>
      </a:dk2>
      <a:lt2>
        <a:srgbClr val="FB9A6E"/>
      </a:lt2>
      <a:accent1>
        <a:srgbClr val="FC5C30"/>
      </a:accent1>
      <a:accent2>
        <a:srgbClr val="C33C13"/>
      </a:accent2>
      <a:accent3>
        <a:srgbClr val="FDB43D"/>
      </a:accent3>
      <a:accent4>
        <a:srgbClr val="E3911C"/>
      </a:accent4>
      <a:accent5>
        <a:srgbClr val="9C570E"/>
      </a:accent5>
      <a:accent6>
        <a:srgbClr val="FFFFFF"/>
      </a:accent6>
      <a:hlink>
        <a:srgbClr val="2A2E3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1115</Words>
  <Application>Microsoft Office PowerPoint</Application>
  <PresentationFormat>On-screen Show (16:9)</PresentationFormat>
  <Paragraphs>173</Paragraphs>
  <Slides>32</Slides>
  <Notes>32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32</vt:i4>
      </vt:variant>
    </vt:vector>
  </HeadingPairs>
  <TitlesOfParts>
    <vt:vector size="42" baseType="lpstr">
      <vt:lpstr>Black Han Sans</vt:lpstr>
      <vt:lpstr>Söhne</vt:lpstr>
      <vt:lpstr>Arial</vt:lpstr>
      <vt:lpstr>Nunito Light</vt:lpstr>
      <vt:lpstr>Sitka Text</vt:lpstr>
      <vt:lpstr>Bebas Neue</vt:lpstr>
      <vt:lpstr>Palatino Linotype</vt:lpstr>
      <vt:lpstr>Open Sans</vt:lpstr>
      <vt:lpstr>Anaheim</vt:lpstr>
      <vt:lpstr>Car Dealership Business Plan by Slidesgo</vt:lpstr>
      <vt:lpstr>Car Rental - Vintage Vogue</vt:lpstr>
      <vt:lpstr>Table of contents</vt:lpstr>
      <vt:lpstr>Table of contents</vt:lpstr>
      <vt:lpstr>Abstract</vt:lpstr>
      <vt:lpstr>PowerPoint Presentation</vt:lpstr>
      <vt:lpstr>Introduction</vt:lpstr>
      <vt:lpstr>PowerPoint Presentation</vt:lpstr>
      <vt:lpstr>Theory and Fundamentals</vt:lpstr>
      <vt:lpstr>PowerPoint Presentation</vt:lpstr>
      <vt:lpstr>Objectives</vt:lpstr>
      <vt:lpstr>PowerPoint Presentation</vt:lpstr>
      <vt:lpstr>Related Work</vt:lpstr>
      <vt:lpstr>PowerPoint Presentation</vt:lpstr>
      <vt:lpstr>Tools and Technologies</vt:lpstr>
      <vt:lpstr>PowerPoint Presentation</vt:lpstr>
      <vt:lpstr>Testing and  Implementation</vt:lpstr>
      <vt:lpstr>PowerPoint Presentation</vt:lpstr>
      <vt:lpstr>Data Collection</vt:lpstr>
      <vt:lpstr>PowerPoint Presentation</vt:lpstr>
      <vt:lpstr>Findings and Result</vt:lpstr>
      <vt:lpstr>PowerPoint Presentation</vt:lpstr>
      <vt:lpstr>Applications</vt:lpstr>
      <vt:lpstr>PowerPoint Presentation</vt:lpstr>
      <vt:lpstr>Conclusion</vt:lpstr>
      <vt:lpstr>PowerPoint Presentation</vt:lpstr>
      <vt:lpstr>Future Scope</vt:lpstr>
      <vt:lpstr>PowerPoint Presentation</vt:lpstr>
      <vt:lpstr>References</vt:lpstr>
      <vt:lpstr>PowerPoint Presentation</vt:lpstr>
      <vt:lpstr>Thank You!</vt:lpstr>
      <vt:lpstr>Methodology</vt:lpstr>
      <vt:lpstr>Table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Rental - Vintage Vogue</dc:title>
  <dc:creator>Sujay Veershette</dc:creator>
  <cp:lastModifiedBy>Sujay Veershette</cp:lastModifiedBy>
  <cp:revision>2</cp:revision>
  <dcterms:modified xsi:type="dcterms:W3CDTF">2023-12-14T18:24:48Z</dcterms:modified>
</cp:coreProperties>
</file>