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60" r:id="rId6"/>
    <p:sldId id="261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76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64E69-F715-0044-BB48-3B587B9299E5}" type="datetimeFigureOut">
              <a:rPr kumimoji="1" lang="zh-TW" altLang="en-US" smtClean="0"/>
              <a:t>2018/6/9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D931A-474C-224C-9691-3CCAE465A7F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931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D931A-474C-224C-9691-3CCAE465A7F4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465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boom85423/Final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Final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project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:</a:t>
            </a:r>
            <a:r>
              <a:rPr kumimoji="1" lang="zh-TW" altLang="en-US" dirty="0" smtClean="0"/>
              <a:t> </a:t>
            </a:r>
            <a:r>
              <a:rPr kumimoji="1" lang="en-US" altLang="zh-TW" smtClean="0"/>
              <a:t>NBA</a:t>
            </a:r>
            <a:r>
              <a:rPr kumimoji="1" lang="zh-TW" altLang="en-US" dirty="0" smtClean="0"/>
              <a:t/>
            </a:r>
            <a:br>
              <a:rPr kumimoji="1" lang="zh-TW" altLang="en-US" dirty="0" smtClean="0"/>
            </a:br>
            <a:r>
              <a:rPr kumimoji="1" lang="en-US" altLang="zh-TW" sz="3200" dirty="0" smtClean="0"/>
              <a:t>Who</a:t>
            </a:r>
            <a:r>
              <a:rPr kumimoji="1" lang="zh-TW" altLang="en-US" sz="3200" dirty="0" smtClean="0"/>
              <a:t> </a:t>
            </a:r>
            <a:r>
              <a:rPr kumimoji="1" lang="en-US" altLang="zh-TW" sz="3200" dirty="0" smtClean="0"/>
              <a:t>is</a:t>
            </a:r>
            <a:r>
              <a:rPr kumimoji="1" lang="zh-TW" altLang="en-US" sz="3200" dirty="0" smtClean="0"/>
              <a:t> </a:t>
            </a:r>
            <a:r>
              <a:rPr kumimoji="1" lang="en-US" altLang="zh-TW" sz="3200" dirty="0" smtClean="0"/>
              <a:t>champion</a:t>
            </a:r>
            <a:r>
              <a:rPr kumimoji="1" lang="en-US" altLang="zh-TW" sz="3200" dirty="0" smtClean="0">
                <a:latin typeface="Calibri" charset="0"/>
                <a:ea typeface="Calibri" charset="0"/>
                <a:cs typeface="Calibri" charset="0"/>
              </a:rPr>
              <a:t>?</a:t>
            </a:r>
            <a:endParaRPr kumimoji="1" lang="zh-TW" altLang="en-US" sz="3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徐翊展 黃軍儒 張育瑄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5631" y="4506548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2018/6/11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28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61807" y="2037218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zh-TW" sz="4800" dirty="0" smtClean="0"/>
              <a:t>Crawler</a:t>
            </a:r>
            <a:r>
              <a:rPr kumimoji="1" lang="zh-TW" altLang="en-US" sz="4800" dirty="0" smtClean="0"/>
              <a:t> </a:t>
            </a:r>
            <a:r>
              <a:rPr kumimoji="1" lang="en-US" altLang="zh-TW" sz="4800" dirty="0" smtClean="0"/>
              <a:t>for</a:t>
            </a:r>
            <a:r>
              <a:rPr kumimoji="1" lang="zh-TW" altLang="en-US" sz="4800" dirty="0" smtClean="0"/>
              <a:t> </a:t>
            </a:r>
            <a:r>
              <a:rPr kumimoji="1" lang="en-US" altLang="zh-TW" sz="4800" dirty="0" smtClean="0"/>
              <a:t>NBA</a:t>
            </a:r>
            <a:r>
              <a:rPr kumimoji="1" lang="zh-TW" altLang="en-US" sz="4800" dirty="0" smtClean="0"/>
              <a:t> </a:t>
            </a:r>
          </a:p>
          <a:p>
            <a:r>
              <a:rPr kumimoji="1" lang="en-US" altLang="zh-TW" sz="4800" dirty="0" smtClean="0"/>
              <a:t>Predict</a:t>
            </a:r>
            <a:r>
              <a:rPr kumimoji="1" lang="zh-TW" altLang="en-US" sz="4800" dirty="0" smtClean="0"/>
              <a:t> </a:t>
            </a:r>
            <a:r>
              <a:rPr kumimoji="1" lang="en-US" altLang="zh-TW" sz="4800" dirty="0" smtClean="0"/>
              <a:t>total</a:t>
            </a:r>
            <a:r>
              <a:rPr kumimoji="1" lang="zh-TW" altLang="en-US" sz="4800" dirty="0" smtClean="0"/>
              <a:t> </a:t>
            </a:r>
            <a:r>
              <a:rPr kumimoji="1" lang="en-US" altLang="zh-TW" sz="4800" dirty="0" smtClean="0"/>
              <a:t>score</a:t>
            </a:r>
            <a:r>
              <a:rPr kumimoji="1" lang="zh-TW" altLang="en-US" sz="4800" dirty="0" smtClean="0"/>
              <a:t> </a:t>
            </a:r>
            <a:r>
              <a:rPr kumimoji="1" lang="en-US" altLang="zh-TW" sz="4800" dirty="0" smtClean="0"/>
              <a:t>by</a:t>
            </a:r>
            <a:r>
              <a:rPr kumimoji="1" lang="zh-TW" altLang="en-US" sz="4800" dirty="0" smtClean="0"/>
              <a:t> </a:t>
            </a:r>
            <a:r>
              <a:rPr kumimoji="1" lang="en-US" altLang="zh-TW" sz="4800" dirty="0" smtClean="0"/>
              <a:t>1</a:t>
            </a:r>
            <a:r>
              <a:rPr kumimoji="1" lang="en-US" altLang="zh-TW" sz="4800" baseline="30000" dirty="0" smtClean="0"/>
              <a:t>st</a:t>
            </a:r>
            <a:endParaRPr kumimoji="1" lang="zh-TW" altLang="en-US" sz="4800" dirty="0" smtClean="0"/>
          </a:p>
          <a:p>
            <a:r>
              <a:rPr kumimoji="1" lang="en-US" altLang="zh-TW" sz="4800" dirty="0" smtClean="0"/>
              <a:t>Find</a:t>
            </a:r>
            <a:r>
              <a:rPr kumimoji="1" lang="zh-TW" altLang="en-US" sz="4800" dirty="0" smtClean="0"/>
              <a:t> </a:t>
            </a:r>
            <a:r>
              <a:rPr kumimoji="1" lang="en-US" altLang="zh-TW" sz="4800" dirty="0" smtClean="0"/>
              <a:t>who</a:t>
            </a:r>
            <a:r>
              <a:rPr kumimoji="1" lang="zh-TW" altLang="en-US" sz="4800" dirty="0" smtClean="0"/>
              <a:t> </a:t>
            </a:r>
            <a:r>
              <a:rPr kumimoji="1" lang="en-US" altLang="zh-TW" sz="4800" dirty="0" smtClean="0"/>
              <a:t>is</a:t>
            </a:r>
            <a:r>
              <a:rPr kumimoji="1" lang="zh-TW" altLang="en-US" sz="4800" dirty="0" smtClean="0"/>
              <a:t> </a:t>
            </a:r>
            <a:r>
              <a:rPr kumimoji="1" lang="en-US" altLang="zh-TW" sz="4800" dirty="0" smtClean="0"/>
              <a:t>champion-like</a:t>
            </a:r>
            <a:endParaRPr kumimoji="1" lang="zh-TW" altLang="en-US" sz="4800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0" y="771896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Introduction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5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85057" y="772886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Flowchart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909" y="4281714"/>
            <a:ext cx="4036710" cy="110489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77" y="2554514"/>
            <a:ext cx="1612900" cy="17272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043" y="1468789"/>
            <a:ext cx="1625415" cy="16953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43" y="1468789"/>
            <a:ext cx="2667000" cy="15621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043" y="3869872"/>
            <a:ext cx="1612900" cy="1828800"/>
          </a:xfrm>
          <a:prstGeom prst="rect">
            <a:avLst/>
          </a:prstGeom>
        </p:spPr>
      </p:pic>
      <p:cxnSp>
        <p:nvCxnSpPr>
          <p:cNvPr id="9" name="直線箭頭接點 8"/>
          <p:cNvCxnSpPr>
            <a:stCxn id="6" idx="3"/>
            <a:endCxn id="2" idx="1"/>
          </p:cNvCxnSpPr>
          <p:nvPr/>
        </p:nvCxnSpPr>
        <p:spPr>
          <a:xfrm>
            <a:off x="3079077" y="3418114"/>
            <a:ext cx="1345966" cy="136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箭頭接點 9"/>
          <p:cNvCxnSpPr>
            <a:stCxn id="6" idx="3"/>
            <a:endCxn id="7" idx="1"/>
          </p:cNvCxnSpPr>
          <p:nvPr/>
        </p:nvCxnSpPr>
        <p:spPr>
          <a:xfrm flipV="1">
            <a:off x="3079077" y="2316452"/>
            <a:ext cx="1345966" cy="110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/>
          <p:cNvCxnSpPr>
            <a:stCxn id="7" idx="3"/>
          </p:cNvCxnSpPr>
          <p:nvPr/>
        </p:nvCxnSpPr>
        <p:spPr>
          <a:xfrm>
            <a:off x="6050458" y="2316452"/>
            <a:ext cx="1333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/>
          <p:cNvCxnSpPr>
            <a:stCxn id="2" idx="3"/>
          </p:cNvCxnSpPr>
          <p:nvPr/>
        </p:nvCxnSpPr>
        <p:spPr>
          <a:xfrm>
            <a:off x="6037943" y="4784272"/>
            <a:ext cx="126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68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Crawler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NBA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BeautifulSoup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with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Selenium</a:t>
            </a:r>
            <a:endParaRPr kumimoji="1" lang="zh-TW" altLang="en-US" dirty="0" smtClean="0"/>
          </a:p>
          <a:p>
            <a:r>
              <a:rPr kumimoji="1" lang="en-US" altLang="zh-TW" dirty="0" smtClean="0"/>
              <a:t>Focus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postseason</a:t>
            </a:r>
            <a:endParaRPr kumimoji="1" lang="zh-TW" altLang="en-US" dirty="0" smtClean="0"/>
          </a:p>
          <a:p>
            <a:r>
              <a:rPr kumimoji="1" lang="en-US" altLang="zh-TW" dirty="0" smtClean="0"/>
              <a:t>Use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recent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3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years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history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predict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(total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397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samples)</a:t>
            </a:r>
            <a:endParaRPr kumimoji="1" lang="zh-TW" altLang="en-US" dirty="0" smtClean="0"/>
          </a:p>
          <a:p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68135" y="77189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Crawler</a:t>
            </a:r>
            <a:endParaRPr kumimoji="1" lang="zh-TW" altLang="en-US" dirty="0" smtClean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499427"/>
            <a:ext cx="9377218" cy="294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Predict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total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score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zh-TW" dirty="0"/>
              <a:t>Y = 81.41984056687336 + </a:t>
            </a:r>
            <a:r>
              <a:rPr lang="tr-TR" altLang="zh-TW" dirty="0" smtClean="0"/>
              <a:t>0.9331266607617353X</a:t>
            </a:r>
            <a:endParaRPr lang="zh-TW" altLang="en-US" dirty="0" smtClean="0"/>
          </a:p>
          <a:p>
            <a:pPr marL="0" indent="0">
              <a:buNone/>
            </a:pPr>
            <a:r>
              <a:rPr lang="zh-TW" altLang="en-US" dirty="0"/>
              <a:t>	</a:t>
            </a:r>
            <a:r>
              <a:rPr lang="en-US" altLang="zh-TW" dirty="0" smtClean="0"/>
              <a:t>when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zh-TW" altLang="en-US" dirty="0" smtClean="0"/>
              <a:t> </a:t>
            </a:r>
            <a:r>
              <a:rPr lang="en-US" altLang="zh-TW" dirty="0" smtClean="0"/>
              <a:t>score</a:t>
            </a:r>
            <a:r>
              <a:rPr lang="zh-TW" altLang="en-US" dirty="0" smtClean="0"/>
              <a:t> </a:t>
            </a:r>
            <a:r>
              <a:rPr lang="en-US" altLang="zh-TW" dirty="0" smtClean="0"/>
              <a:t>increase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unit,</a:t>
            </a:r>
            <a:r>
              <a:rPr lang="zh-TW" altLang="en-US" dirty="0" smtClean="0"/>
              <a:t> </a:t>
            </a:r>
            <a:r>
              <a:rPr lang="en-US" altLang="zh-TW" dirty="0" smtClean="0"/>
              <a:t>total</a:t>
            </a:r>
            <a:r>
              <a:rPr lang="zh-TW" altLang="en-US" dirty="0" smtClean="0"/>
              <a:t> </a:t>
            </a:r>
            <a:r>
              <a:rPr lang="en-US" altLang="zh-TW" dirty="0" smtClean="0"/>
              <a:t>score</a:t>
            </a:r>
            <a:r>
              <a:rPr lang="zh-TW" altLang="en-US" dirty="0" smtClean="0"/>
              <a:t>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</a:t>
            </a:r>
            <a:r>
              <a:rPr lang="en-US" altLang="zh-TW" dirty="0" smtClean="0"/>
              <a:t>increase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0.9331</a:t>
            </a:r>
            <a:r>
              <a:rPr lang="zh-TW" altLang="en-US" dirty="0" smtClean="0"/>
              <a:t> </a:t>
            </a:r>
            <a:r>
              <a:rPr lang="en-US" altLang="zh-TW" dirty="0" smtClean="0"/>
              <a:t>units.</a:t>
            </a:r>
            <a:endParaRPr lang="zh-TW" altLang="en-US" dirty="0" smtClean="0"/>
          </a:p>
          <a:p>
            <a:r>
              <a:rPr kumimoji="1" lang="en-US" altLang="zh-TW" dirty="0" smtClean="0"/>
              <a:t>Example : f(22)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=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101, f(31)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=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110</a:t>
            </a:r>
            <a:endParaRPr kumimoji="1" lang="zh-TW" altLang="en-US" dirty="0" smtClean="0"/>
          </a:p>
          <a:p>
            <a:r>
              <a:rPr kumimoji="1" lang="en-US" altLang="zh-TW" dirty="0"/>
              <a:t>RMSE</a:t>
            </a:r>
            <a:r>
              <a:rPr kumimoji="1" lang="zh-TW" altLang="en-US" dirty="0"/>
              <a:t> </a:t>
            </a:r>
            <a:r>
              <a:rPr kumimoji="1" lang="en-US" altLang="zh-TW" dirty="0"/>
              <a:t>=</a:t>
            </a:r>
            <a:r>
              <a:rPr kumimoji="1" lang="zh-TW" altLang="en-US" dirty="0"/>
              <a:t> </a:t>
            </a:r>
            <a:r>
              <a:rPr kumimoji="1" lang="hr-HR" altLang="zh-TW" dirty="0"/>
              <a:t>9.5271</a:t>
            </a:r>
            <a:r>
              <a:rPr kumimoji="1" lang="zh-TW" altLang="en-US" dirty="0"/>
              <a:t> 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smtClean="0"/>
              <a:t>     There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9.5721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error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average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smtClean="0"/>
              <a:t>     compare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real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score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with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this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smtClean="0"/>
              <a:t>     regression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model</a:t>
            </a:r>
            <a:r>
              <a:rPr kumimoji="1" lang="en-US" altLang="zh-TW" dirty="0"/>
              <a:t>.</a:t>
            </a:r>
            <a:endParaRPr kumimoji="1" lang="zh-TW" altLang="en-US" dirty="0"/>
          </a:p>
          <a:p>
            <a:endParaRPr kumimoji="1" lang="zh-TW" altLang="en-US" dirty="0" smtClean="0"/>
          </a:p>
          <a:p>
            <a:pPr marL="0" indent="0">
              <a:buNone/>
            </a:pPr>
            <a:endParaRPr kumimoji="1" lang="zh-TW" altLang="en-US" dirty="0" smtClean="0"/>
          </a:p>
          <a:p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54379" y="760021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Regression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341" y="3131282"/>
            <a:ext cx="3706586" cy="27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champion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>
                <a:latin typeface="Calibri" charset="0"/>
                <a:ea typeface="Calibri" charset="0"/>
                <a:cs typeface="Calibri" charset="0"/>
              </a:rPr>
              <a:t>?</a:t>
            </a:r>
            <a:endParaRPr kumimoji="1" lang="zh-TW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Find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who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most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similar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GS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2017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postseason</a:t>
            </a:r>
            <a:r>
              <a:rPr kumimoji="1" lang="zh-TW" altLang="en-US" dirty="0" smtClean="0"/>
              <a:t> </a:t>
            </a:r>
          </a:p>
          <a:p>
            <a:pPr marL="0" indent="0">
              <a:buNone/>
            </a:pPr>
            <a:r>
              <a:rPr kumimoji="1" lang="zh-TW" altLang="en-US" dirty="0"/>
              <a:t>	</a:t>
            </a:r>
            <a:r>
              <a:rPr kumimoji="1" lang="en-US" altLang="zh-TW" dirty="0" smtClean="0"/>
              <a:t>by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total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score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time-series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plot</a:t>
            </a:r>
            <a:endParaRPr kumimoji="1" lang="zh-TW" altLang="en-US" dirty="0" smtClean="0"/>
          </a:p>
          <a:p>
            <a:r>
              <a:rPr kumimoji="1" lang="en-US" altLang="zh-TW" dirty="0" smtClean="0"/>
              <a:t>Use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HOG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feature</a:t>
            </a:r>
            <a:endParaRPr kumimoji="1" lang="zh-TW" altLang="en-US" dirty="0" smtClean="0"/>
          </a:p>
          <a:p>
            <a:r>
              <a:rPr kumimoji="1" lang="en-US" altLang="zh-TW" dirty="0" smtClean="0"/>
              <a:t>Champion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who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has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MSE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6724" y="77189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>
                <a:solidFill>
                  <a:schemeClr val="bg1"/>
                </a:solidFill>
              </a:rPr>
              <a:t>Similarity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141" y="2837369"/>
            <a:ext cx="4098471" cy="307385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720245"/>
            <a:ext cx="4470400" cy="13081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915805" y="2833567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GS 2017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09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17714" y="77288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Similarity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09" y="957552"/>
            <a:ext cx="3771295" cy="282847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438214" y="95755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BOS</a:t>
            </a:r>
            <a:endParaRPr kumimoji="1"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509" y="957552"/>
            <a:ext cx="3630386" cy="272279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723177" y="95755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CLE</a:t>
            </a:r>
            <a:endParaRPr kumimoji="1"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09" y="3865008"/>
            <a:ext cx="3651719" cy="273878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503936" y="386500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GS</a:t>
            </a:r>
            <a:endParaRPr kumimoji="1"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509" y="3881007"/>
            <a:ext cx="3630386" cy="272279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8678293" y="386500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HOU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92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Furthermore</a:t>
            </a:r>
            <a:endParaRPr kumimoji="1" lang="zh-TW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This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model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may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use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sport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lottery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earn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money</a:t>
            </a:r>
            <a:endParaRPr kumimoji="1" lang="zh-TW" altLang="en-US" dirty="0" smtClean="0"/>
          </a:p>
          <a:p>
            <a:r>
              <a:rPr kumimoji="1" lang="en-US" altLang="zh-TW" dirty="0"/>
              <a:t>Should</a:t>
            </a:r>
            <a:r>
              <a:rPr kumimoji="1" lang="zh-TW" altLang="en-US" dirty="0"/>
              <a:t> </a:t>
            </a:r>
            <a:r>
              <a:rPr kumimoji="1" lang="en-US" altLang="zh-TW" dirty="0"/>
              <a:t>be</a:t>
            </a:r>
            <a:r>
              <a:rPr kumimoji="1" lang="zh-TW" altLang="en-US" dirty="0"/>
              <a:t> </a:t>
            </a:r>
            <a:r>
              <a:rPr kumimoji="1" lang="en-US" altLang="zh-TW" dirty="0"/>
              <a:t>add</a:t>
            </a:r>
            <a:r>
              <a:rPr kumimoji="1" lang="zh-TW" altLang="en-US" dirty="0"/>
              <a:t> </a:t>
            </a:r>
            <a:r>
              <a:rPr kumimoji="1" lang="en-US" altLang="zh-TW" dirty="0"/>
              <a:t>more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features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to</a:t>
            </a:r>
            <a:r>
              <a:rPr kumimoji="1" lang="zh-TW" altLang="en-US" dirty="0"/>
              <a:t> </a:t>
            </a:r>
            <a:r>
              <a:rPr kumimoji="1" lang="en-US" altLang="zh-TW" dirty="0"/>
              <a:t>accurate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model</a:t>
            </a:r>
            <a:r>
              <a:rPr kumimoji="1" lang="en-US" altLang="zh-TW" dirty="0" smtClean="0"/>
              <a:t>.</a:t>
            </a:r>
          </a:p>
          <a:p>
            <a:r>
              <a:rPr kumimoji="1" lang="en-US" altLang="zh-TW" dirty="0">
                <a:hlinkClick r:id="rId3"/>
              </a:rPr>
              <a:t>https://</a:t>
            </a:r>
            <a:r>
              <a:rPr kumimoji="1" lang="en-US" altLang="zh-TW" dirty="0" err="1">
                <a:hlinkClick r:id="rId3"/>
              </a:rPr>
              <a:t>github.com</a:t>
            </a:r>
            <a:r>
              <a:rPr kumimoji="1" lang="en-US" altLang="zh-TW" dirty="0">
                <a:hlinkClick r:id="rId3"/>
              </a:rPr>
              <a:t>/boom85423/</a:t>
            </a:r>
            <a:r>
              <a:rPr kumimoji="1" lang="en-US" altLang="zh-TW" dirty="0" err="1">
                <a:hlinkClick r:id="rId3"/>
              </a:rPr>
              <a:t>FinalProject</a:t>
            </a:r>
            <a:endParaRPr kumimoji="1" lang="zh-TW" altLang="en-US" dirty="0" smtClean="0"/>
          </a:p>
          <a:p>
            <a:endParaRPr kumimoji="1" lang="zh-TW" altLang="en-US" dirty="0" smtClean="0"/>
          </a:p>
          <a:p>
            <a:endParaRPr kumimoji="1" lang="zh-TW" altLang="en-US" dirty="0" smtClean="0"/>
          </a:p>
          <a:p>
            <a:endParaRPr kumimoji="1" lang="zh-TW" altLang="en-US" dirty="0" smtClean="0"/>
          </a:p>
          <a:p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8753" y="78377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Conclusion</a:t>
            </a:r>
            <a:endParaRPr kumimoji="1" lang="zh-TW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纖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絲縷</Template>
  <TotalTime>3995</TotalTime>
  <Words>108</Words>
  <Application>Microsoft Macintosh PowerPoint</Application>
  <PresentationFormat>寬螢幕</PresentationFormat>
  <Paragraphs>43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Calibri</vt:lpstr>
      <vt:lpstr>Century Gothic</vt:lpstr>
      <vt:lpstr>Wingdings 3</vt:lpstr>
      <vt:lpstr>微軟正黑體</vt:lpstr>
      <vt:lpstr>新細明體</vt:lpstr>
      <vt:lpstr>Arial</vt:lpstr>
      <vt:lpstr>纖細</vt:lpstr>
      <vt:lpstr>Final project : NBA Who is champion?</vt:lpstr>
      <vt:lpstr>PowerPoint 簡報</vt:lpstr>
      <vt:lpstr>PowerPoint 簡報</vt:lpstr>
      <vt:lpstr>Crawler for NBA</vt:lpstr>
      <vt:lpstr>Predict the total score</vt:lpstr>
      <vt:lpstr>Who is champion ?</vt:lpstr>
      <vt:lpstr>PowerPoint 簡報</vt:lpstr>
      <vt:lpstr>Furthermore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: NBA</dc:title>
  <dc:creator>Microsoft Office 使用者</dc:creator>
  <cp:lastModifiedBy>Microsoft Office 使用者</cp:lastModifiedBy>
  <cp:revision>54</cp:revision>
  <dcterms:created xsi:type="dcterms:W3CDTF">2018-05-18T08:19:03Z</dcterms:created>
  <dcterms:modified xsi:type="dcterms:W3CDTF">2018-06-09T09:33:01Z</dcterms:modified>
</cp:coreProperties>
</file>