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72" r:id="rId5"/>
    <p:sldId id="273" r:id="rId6"/>
    <p:sldId id="260" r:id="rId7"/>
    <p:sldId id="268" r:id="rId8"/>
    <p:sldId id="274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1EFB3-63FB-4272-9840-1B42293E8B7B}" v="9" dt="2025-05-08T03:54:22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madevi S" userId="845f6ac8473b0b5f" providerId="LiveId" clId="{B211EFB3-63FB-4272-9840-1B42293E8B7B}"/>
    <pc:docChg chg="undo custSel addSld delSld modSld sldOrd">
      <pc:chgData name="Boomadevi S" userId="845f6ac8473b0b5f" providerId="LiveId" clId="{B211EFB3-63FB-4272-9840-1B42293E8B7B}" dt="2025-05-08T03:54:53.325" v="223" actId="20577"/>
      <pc:docMkLst>
        <pc:docMk/>
      </pc:docMkLst>
      <pc:sldChg chg="addSp delSp modSp mod ord">
        <pc:chgData name="Boomadevi S" userId="845f6ac8473b0b5f" providerId="LiveId" clId="{B211EFB3-63FB-4272-9840-1B42293E8B7B}" dt="2025-05-08T03:54:53.325" v="223" actId="20577"/>
        <pc:sldMkLst>
          <pc:docMk/>
          <pc:sldMk cId="0" sldId="257"/>
        </pc:sldMkLst>
        <pc:spChg chg="mod">
          <ac:chgData name="Boomadevi S" userId="845f6ac8473b0b5f" providerId="LiveId" clId="{B211EFB3-63FB-4272-9840-1B42293E8B7B}" dt="2025-05-08T03:54:53.325" v="223" actId="20577"/>
          <ac:spMkLst>
            <pc:docMk/>
            <pc:sldMk cId="0" sldId="257"/>
            <ac:spMk id="98" creationId="{00000000-0000-0000-0000-000000000000}"/>
          </ac:spMkLst>
        </pc:spChg>
        <pc:picChg chg="add del mod">
          <ac:chgData name="Boomadevi S" userId="845f6ac8473b0b5f" providerId="LiveId" clId="{B211EFB3-63FB-4272-9840-1B42293E8B7B}" dt="2025-05-08T03:33:35.182" v="52" actId="21"/>
          <ac:picMkLst>
            <pc:docMk/>
            <pc:sldMk cId="0" sldId="257"/>
            <ac:picMk id="3" creationId="{C256E0D1-9257-2AF0-F31D-29D569A10DDF}"/>
          </ac:picMkLst>
        </pc:picChg>
      </pc:sldChg>
      <pc:sldChg chg="addSp delSp modSp mod">
        <pc:chgData name="Boomadevi S" userId="845f6ac8473b0b5f" providerId="LiveId" clId="{B211EFB3-63FB-4272-9840-1B42293E8B7B}" dt="2025-05-08T03:49:56.188" v="193"/>
        <pc:sldMkLst>
          <pc:docMk/>
          <pc:sldMk cId="1999667616" sldId="268"/>
        </pc:sldMkLst>
        <pc:spChg chg="del mod">
          <ac:chgData name="Boomadevi S" userId="845f6ac8473b0b5f" providerId="LiveId" clId="{B211EFB3-63FB-4272-9840-1B42293E8B7B}" dt="2025-05-08T03:49:56.188" v="193"/>
          <ac:spMkLst>
            <pc:docMk/>
            <pc:sldMk cId="1999667616" sldId="268"/>
            <ac:spMk id="2" creationId="{F275962B-C4FB-8B15-89B9-81B1BD4D94DC}"/>
          </ac:spMkLst>
        </pc:spChg>
        <pc:picChg chg="add mod">
          <ac:chgData name="Boomadevi S" userId="845f6ac8473b0b5f" providerId="LiveId" clId="{B211EFB3-63FB-4272-9840-1B42293E8B7B}" dt="2025-05-08T03:49:55.080" v="191" actId="1076"/>
          <ac:picMkLst>
            <pc:docMk/>
            <pc:sldMk cId="1999667616" sldId="268"/>
            <ac:picMk id="4" creationId="{4731D794-FFBA-2292-3118-69ED1056A863}"/>
          </ac:picMkLst>
        </pc:picChg>
      </pc:sldChg>
      <pc:sldChg chg="delSp modSp del mod">
        <pc:chgData name="Boomadevi S" userId="845f6ac8473b0b5f" providerId="LiveId" clId="{B211EFB3-63FB-4272-9840-1B42293E8B7B}" dt="2025-05-08T03:50:16.072" v="204" actId="2696"/>
        <pc:sldMkLst>
          <pc:docMk/>
          <pc:sldMk cId="3836733513" sldId="269"/>
        </pc:sldMkLst>
        <pc:spChg chg="del mod">
          <ac:chgData name="Boomadevi S" userId="845f6ac8473b0b5f" providerId="LiveId" clId="{B211EFB3-63FB-4272-9840-1B42293E8B7B}" dt="2025-05-08T03:50:05.169" v="199"/>
          <ac:spMkLst>
            <pc:docMk/>
            <pc:sldMk cId="3836733513" sldId="269"/>
            <ac:spMk id="4" creationId="{03EFBE2F-4D59-1865-2D62-BE0EDB78129B}"/>
          </ac:spMkLst>
        </pc:spChg>
      </pc:sldChg>
      <pc:sldChg chg="delSp modSp del mod">
        <pc:chgData name="Boomadevi S" userId="845f6ac8473b0b5f" providerId="LiveId" clId="{B211EFB3-63FB-4272-9840-1B42293E8B7B}" dt="2025-05-08T03:50:18.910" v="205" actId="2696"/>
        <pc:sldMkLst>
          <pc:docMk/>
          <pc:sldMk cId="362383558" sldId="270"/>
        </pc:sldMkLst>
        <pc:spChg chg="del mod">
          <ac:chgData name="Boomadevi S" userId="845f6ac8473b0b5f" providerId="LiveId" clId="{B211EFB3-63FB-4272-9840-1B42293E8B7B}" dt="2025-05-08T03:50:09.609" v="202"/>
          <ac:spMkLst>
            <pc:docMk/>
            <pc:sldMk cId="362383558" sldId="270"/>
            <ac:spMk id="5" creationId="{11A24CAA-7E9B-09A8-3196-7AF96D1EB3B6}"/>
          </ac:spMkLst>
        </pc:spChg>
      </pc:sldChg>
      <pc:sldChg chg="delSp modSp del mod">
        <pc:chgData name="Boomadevi S" userId="845f6ac8473b0b5f" providerId="LiveId" clId="{B211EFB3-63FB-4272-9840-1B42293E8B7B}" dt="2025-05-08T03:50:11.943" v="203" actId="2696"/>
        <pc:sldMkLst>
          <pc:docMk/>
          <pc:sldMk cId="1477167295" sldId="271"/>
        </pc:sldMkLst>
        <pc:spChg chg="del mod">
          <ac:chgData name="Boomadevi S" userId="845f6ac8473b0b5f" providerId="LiveId" clId="{B211EFB3-63FB-4272-9840-1B42293E8B7B}" dt="2025-05-08T03:49:59.414" v="196"/>
          <ac:spMkLst>
            <pc:docMk/>
            <pc:sldMk cId="1477167295" sldId="271"/>
            <ac:spMk id="2" creationId="{3013A5BC-5F1A-3AEE-EF5F-55D9961A683F}"/>
          </ac:spMkLst>
        </pc:spChg>
      </pc:sldChg>
      <pc:sldChg chg="addSp delSp modSp new mod">
        <pc:chgData name="Boomadevi S" userId="845f6ac8473b0b5f" providerId="LiveId" clId="{B211EFB3-63FB-4272-9840-1B42293E8B7B}" dt="2025-05-08T03:48:27.631" v="184" actId="113"/>
        <pc:sldMkLst>
          <pc:docMk/>
          <pc:sldMk cId="1398551534" sldId="272"/>
        </pc:sldMkLst>
        <pc:spChg chg="del mod">
          <ac:chgData name="Boomadevi S" userId="845f6ac8473b0b5f" providerId="LiveId" clId="{B211EFB3-63FB-4272-9840-1B42293E8B7B}" dt="2025-05-08T03:22:49.989" v="13" actId="478"/>
          <ac:spMkLst>
            <pc:docMk/>
            <pc:sldMk cId="1398551534" sldId="272"/>
            <ac:spMk id="2" creationId="{D1727E68-FE6C-1523-1713-0C99029A0059}"/>
          </ac:spMkLst>
        </pc:spChg>
        <pc:spChg chg="del">
          <ac:chgData name="Boomadevi S" userId="845f6ac8473b0b5f" providerId="LiveId" clId="{B211EFB3-63FB-4272-9840-1B42293E8B7B}" dt="2025-05-08T03:22:51.738" v="14" actId="478"/>
          <ac:spMkLst>
            <pc:docMk/>
            <pc:sldMk cId="1398551534" sldId="272"/>
            <ac:spMk id="3" creationId="{F19BC406-2B45-2BEA-E822-B5E7E4888E96}"/>
          </ac:spMkLst>
        </pc:spChg>
        <pc:spChg chg="add mod">
          <ac:chgData name="Boomadevi S" userId="845f6ac8473b0b5f" providerId="LiveId" clId="{B211EFB3-63FB-4272-9840-1B42293E8B7B}" dt="2025-05-08T03:23:22.633" v="21" actId="255"/>
          <ac:spMkLst>
            <pc:docMk/>
            <pc:sldMk cId="1398551534" sldId="272"/>
            <ac:spMk id="4" creationId="{83128F36-883A-8D50-7156-D2573E1A8CCD}"/>
          </ac:spMkLst>
        </pc:spChg>
        <pc:spChg chg="add del mod">
          <ac:chgData name="Boomadevi S" userId="845f6ac8473b0b5f" providerId="LiveId" clId="{B211EFB3-63FB-4272-9840-1B42293E8B7B}" dt="2025-05-08T03:33:04.723" v="44" actId="767"/>
          <ac:spMkLst>
            <pc:docMk/>
            <pc:sldMk cId="1398551534" sldId="272"/>
            <ac:spMk id="5" creationId="{6954A829-EBE7-4647-E910-808C8F4F0F3B}"/>
          </ac:spMkLst>
        </pc:spChg>
        <pc:spChg chg="add mod">
          <ac:chgData name="Boomadevi S" userId="845f6ac8473b0b5f" providerId="LiveId" clId="{B211EFB3-63FB-4272-9840-1B42293E8B7B}" dt="2025-05-08T03:48:27.631" v="184" actId="113"/>
          <ac:spMkLst>
            <pc:docMk/>
            <pc:sldMk cId="1398551534" sldId="272"/>
            <ac:spMk id="6" creationId="{34A28573-08E2-F946-DB3F-8816D783CD61}"/>
          </ac:spMkLst>
        </pc:spChg>
        <pc:picChg chg="add del mod">
          <ac:chgData name="Boomadevi S" userId="845f6ac8473b0b5f" providerId="LiveId" clId="{B211EFB3-63FB-4272-9840-1B42293E8B7B}" dt="2025-05-08T03:48:09.264" v="179" actId="478"/>
          <ac:picMkLst>
            <pc:docMk/>
            <pc:sldMk cId="1398551534" sldId="272"/>
            <ac:picMk id="7" creationId="{C256E0D1-9257-2AF0-F31D-29D569A10DDF}"/>
          </ac:picMkLst>
        </pc:picChg>
        <pc:picChg chg="add mod">
          <ac:chgData name="Boomadevi S" userId="845f6ac8473b0b5f" providerId="LiveId" clId="{B211EFB3-63FB-4272-9840-1B42293E8B7B}" dt="2025-05-08T03:48:20.027" v="183" actId="1076"/>
          <ac:picMkLst>
            <pc:docMk/>
            <pc:sldMk cId="1398551534" sldId="272"/>
            <ac:picMk id="9" creationId="{DEBA154E-C0AB-68DA-1D0E-6924B462DB7F}"/>
          </ac:picMkLst>
        </pc:picChg>
      </pc:sldChg>
      <pc:sldChg chg="addSp modSp new mod">
        <pc:chgData name="Boomadevi S" userId="845f6ac8473b0b5f" providerId="LiveId" clId="{B211EFB3-63FB-4272-9840-1B42293E8B7B}" dt="2025-05-08T03:41:56.603" v="152" actId="255"/>
        <pc:sldMkLst>
          <pc:docMk/>
          <pc:sldMk cId="686310235" sldId="273"/>
        </pc:sldMkLst>
        <pc:spChg chg="mod">
          <ac:chgData name="Boomadevi S" userId="845f6ac8473b0b5f" providerId="LiveId" clId="{B211EFB3-63FB-4272-9840-1B42293E8B7B}" dt="2025-05-08T03:40:05.320" v="132" actId="207"/>
          <ac:spMkLst>
            <pc:docMk/>
            <pc:sldMk cId="686310235" sldId="273"/>
            <ac:spMk id="2" creationId="{CE6F4D7D-475F-AAEA-8061-15E0FBE5DF65}"/>
          </ac:spMkLst>
        </pc:spChg>
        <pc:spChg chg="mod">
          <ac:chgData name="Boomadevi S" userId="845f6ac8473b0b5f" providerId="LiveId" clId="{B211EFB3-63FB-4272-9840-1B42293E8B7B}" dt="2025-05-08T03:41:30.198" v="148" actId="14100"/>
          <ac:spMkLst>
            <pc:docMk/>
            <pc:sldMk cId="686310235" sldId="273"/>
            <ac:spMk id="3" creationId="{DC65012B-B71E-7C46-A262-9930F49003AE}"/>
          </ac:spMkLst>
        </pc:spChg>
        <pc:spChg chg="add mod">
          <ac:chgData name="Boomadevi S" userId="845f6ac8473b0b5f" providerId="LiveId" clId="{B211EFB3-63FB-4272-9840-1B42293E8B7B}" dt="2025-05-08T03:41:56.603" v="152" actId="255"/>
          <ac:spMkLst>
            <pc:docMk/>
            <pc:sldMk cId="686310235" sldId="273"/>
            <ac:spMk id="4" creationId="{9D9897A1-100E-7A86-A843-39C08E7B3586}"/>
          </ac:spMkLst>
        </pc:spChg>
      </pc:sldChg>
      <pc:sldChg chg="new del">
        <pc:chgData name="Boomadevi S" userId="845f6ac8473b0b5f" providerId="LiveId" clId="{B211EFB3-63FB-4272-9840-1B42293E8B7B}" dt="2025-05-08T03:53:05.416" v="207" actId="2696"/>
        <pc:sldMkLst>
          <pc:docMk/>
          <pc:sldMk cId="1868545523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546792"/>
            <a:ext cx="8086165" cy="199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Finding a Missing Element in a Sorted Matrix using Decrease and Conquer</a:t>
            </a:r>
            <a:endParaRPr lang="en-US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39622" y="3980282"/>
            <a:ext cx="3607527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BOOMADEVI S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23ITR016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</a:t>
            </a:r>
            <a:endParaRPr sz="1700" b="1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51" y="277974"/>
            <a:ext cx="7029297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2E54D-26BE-8D7A-93A7-B341D53B9FBB}"/>
              </a:ext>
            </a:extLst>
          </p:cNvPr>
          <p:cNvSpPr txBox="1"/>
          <p:nvPr/>
        </p:nvSpPr>
        <p:spPr>
          <a:xfrm>
            <a:off x="1151235" y="2008908"/>
            <a:ext cx="106826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</a:rPr>
              <a:t>A library stores its book IDs in an n x n matrix.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</a:rPr>
              <a:t>The matrix is sorted in increasing order across each row and each column.  Filled with unique IDs from 1 to n², but one ID is missing due to data 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</a:rPr>
              <a:t>The task is to find the missing book ID using an efficient algorithm that works in O(n) time.</a:t>
            </a:r>
          </a:p>
          <a:p>
            <a:endParaRPr lang="en-US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328283" y="409487"/>
            <a:ext cx="80439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Algorithm Design Technique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439668" cy="438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and Conquer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Reducing the size of the problem step by step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Solving a smaller version at each step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Repeating until the answer is found</a:t>
            </a:r>
          </a:p>
          <a:p>
            <a:pPr marL="0" indent="0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Decrease and Conquer in  Problem:</a:t>
            </a:r>
          </a:p>
          <a:p>
            <a:pPr marL="0" indent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Simple Approach: check one ID at a time, making the problem easy to solve step-by-step.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Efficient: O(n) time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Low Memory Usage: don't need extra memory or complex data structures, just the matrix and a counter for the expected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Clear Progress: With each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step, making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toward finding the missing 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28F36-883A-8D50-7156-D2573E1A8CCD}"/>
              </a:ext>
            </a:extLst>
          </p:cNvPr>
          <p:cNvSpPr txBox="1"/>
          <p:nvPr/>
        </p:nvSpPr>
        <p:spPr>
          <a:xfrm>
            <a:off x="2763982" y="1517073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8573-08E2-F946-DB3F-8816D783CD61}"/>
              </a:ext>
            </a:extLst>
          </p:cNvPr>
          <p:cNvSpPr txBox="1"/>
          <p:nvPr/>
        </p:nvSpPr>
        <p:spPr>
          <a:xfrm>
            <a:off x="1486106" y="797510"/>
            <a:ext cx="96492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/>
            <a:r>
              <a:rPr lang="en-US" sz="2000" b="1" dirty="0">
                <a:latin typeface="Times New Roman"/>
              </a:rPr>
              <a:t>Algorithm: Find Missing ID in Matrix</a:t>
            </a:r>
          </a:p>
          <a:p>
            <a:pPr marL="0" indent="0" algn="just"/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Start with expected ID = 1 (IDs begin at 1).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Go through each element in the matrix: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    Compare the current element with the expected 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    If they don’t match, the expected ID is missing, so return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    If they match, move to the next expected 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</a:rPr>
              <a:t>    If no missing ID is found, return -1 (all IDs are present).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A154E-C0AB-68DA-1D0E-6924B462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40" y="5337980"/>
            <a:ext cx="79449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5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4D7D-475F-AAEA-8061-15E0FBE5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3251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br>
              <a:rPr lang="en-US" sz="6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012B-B71E-7C46-A262-9930F4900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390" y="1482188"/>
            <a:ext cx="4424090" cy="3323987"/>
          </a:xfrm>
        </p:spPr>
        <p:txBody>
          <a:bodyPr/>
          <a:lstStyle/>
          <a:p>
            <a:pPr algn="l"/>
            <a:r>
              <a:rPr lang="en-US" sz="1600" dirty="0"/>
              <a:t>Function </a:t>
            </a:r>
            <a:r>
              <a:rPr lang="en-US" sz="1600" dirty="0" err="1"/>
              <a:t>findMissingID</a:t>
            </a:r>
            <a:r>
              <a:rPr lang="en-US" sz="1600" dirty="0"/>
              <a:t>(matrix):</a:t>
            </a:r>
          </a:p>
          <a:p>
            <a:pPr algn="l"/>
            <a:r>
              <a:rPr lang="en-US" sz="1600" dirty="0"/>
              <a:t>    Set rows to the number of rows in matrix</a:t>
            </a:r>
          </a:p>
          <a:p>
            <a:pPr algn="l"/>
            <a:r>
              <a:rPr lang="en-US" sz="1600" dirty="0"/>
              <a:t>    Set cols to the number of columns in matrix</a:t>
            </a:r>
          </a:p>
          <a:p>
            <a:pPr algn="l"/>
            <a:r>
              <a:rPr lang="en-US" sz="1600" dirty="0"/>
              <a:t>    Set expected to 1 (Assuming IDs start from 1)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  For each row </a:t>
            </a:r>
            <a:r>
              <a:rPr lang="en-US" sz="1600" dirty="0" err="1"/>
              <a:t>i</a:t>
            </a:r>
            <a:r>
              <a:rPr lang="en-US" sz="1600" dirty="0"/>
              <a:t> from 0 to rows - 1:</a:t>
            </a:r>
          </a:p>
          <a:p>
            <a:pPr algn="l"/>
            <a:r>
              <a:rPr lang="en-US" sz="1600" dirty="0"/>
              <a:t>        For each column j from 0 to cols - 1:</a:t>
            </a:r>
          </a:p>
          <a:p>
            <a:pPr algn="l"/>
            <a:r>
              <a:rPr lang="en-US" sz="1600" dirty="0"/>
              <a:t>            If matrix[</a:t>
            </a:r>
            <a:r>
              <a:rPr lang="en-US" sz="1600" dirty="0" err="1"/>
              <a:t>i</a:t>
            </a:r>
            <a:r>
              <a:rPr lang="en-US" sz="1600" dirty="0"/>
              <a:t>][j] is not equal to expected:</a:t>
            </a:r>
          </a:p>
          <a:p>
            <a:pPr algn="l"/>
            <a:r>
              <a:rPr lang="en-US" sz="1600" dirty="0"/>
              <a:t>                Return expected (Found the missing ID)</a:t>
            </a:r>
          </a:p>
          <a:p>
            <a:pPr algn="l"/>
            <a:r>
              <a:rPr lang="en-US" sz="1600" dirty="0"/>
              <a:t>            Increment expected by 1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  Return -1 (No missing ID found)</a:t>
            </a:r>
          </a:p>
          <a:p>
            <a:pPr algn="l"/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897A1-100E-7A86-A843-39C08E7B3586}"/>
              </a:ext>
            </a:extLst>
          </p:cNvPr>
          <p:cNvSpPr txBox="1"/>
          <p:nvPr/>
        </p:nvSpPr>
        <p:spPr>
          <a:xfrm>
            <a:off x="7178630" y="1696720"/>
            <a:ext cx="4302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Main:</a:t>
            </a:r>
          </a:p>
          <a:p>
            <a:r>
              <a:rPr lang="en-US" sz="1600" dirty="0"/>
              <a:t>    Initialize matrix with values:</a:t>
            </a:r>
          </a:p>
          <a:p>
            <a:r>
              <a:rPr lang="en-US" sz="1600" dirty="0"/>
              <a:t>        [</a:t>
            </a:r>
          </a:p>
          <a:p>
            <a:r>
              <a:rPr lang="en-US" sz="1600" dirty="0"/>
              <a:t>            [1, 2, 3],</a:t>
            </a:r>
          </a:p>
          <a:p>
            <a:r>
              <a:rPr lang="en-US" sz="1600" dirty="0"/>
              <a:t>            [4, 5, 7], // Missing ID is 6</a:t>
            </a:r>
          </a:p>
          <a:p>
            <a:r>
              <a:rPr lang="en-US" sz="1600" dirty="0"/>
              <a:t>            [8, 9, 10]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Set </a:t>
            </a:r>
            <a:r>
              <a:rPr lang="en-US" sz="1600" dirty="0" err="1"/>
              <a:t>missingID</a:t>
            </a:r>
            <a:r>
              <a:rPr lang="en-US" sz="1600" dirty="0"/>
              <a:t> to the result of </a:t>
            </a:r>
            <a:r>
              <a:rPr lang="en-US" sz="1600" dirty="0" err="1"/>
              <a:t>findMissingID</a:t>
            </a:r>
            <a:r>
              <a:rPr lang="en-US" sz="1600" dirty="0"/>
              <a:t>(matrix)</a:t>
            </a:r>
          </a:p>
          <a:p>
            <a:endParaRPr lang="en-US" sz="1600" dirty="0"/>
          </a:p>
          <a:p>
            <a:r>
              <a:rPr lang="en-US" sz="1600" dirty="0"/>
              <a:t>    If </a:t>
            </a:r>
            <a:r>
              <a:rPr lang="en-US" sz="1600" dirty="0" err="1"/>
              <a:t>missingID</a:t>
            </a:r>
            <a:r>
              <a:rPr lang="en-US" sz="1600" dirty="0"/>
              <a:t> is not -1:</a:t>
            </a:r>
          </a:p>
          <a:p>
            <a:r>
              <a:rPr lang="en-US" sz="1600" dirty="0"/>
              <a:t>        Print "Missing ID is: " + </a:t>
            </a:r>
            <a:r>
              <a:rPr lang="en-US" sz="1600" dirty="0" err="1"/>
              <a:t>missingID</a:t>
            </a:r>
            <a:endParaRPr lang="en-US" sz="1600" dirty="0"/>
          </a:p>
          <a:p>
            <a:r>
              <a:rPr lang="en-US" sz="1600" dirty="0"/>
              <a:t>    Else:</a:t>
            </a:r>
          </a:p>
          <a:p>
            <a:r>
              <a:rPr lang="en-US" sz="1600" dirty="0"/>
              <a:t>        Print "No ID is missing."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631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919263" y="228601"/>
            <a:ext cx="87159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Decide On Appropriate </a:t>
            </a:r>
            <a:r>
              <a:rPr lang="en-US" sz="40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DataStructure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42450-F35F-6906-3271-CCEA1C4AE37A}"/>
              </a:ext>
            </a:extLst>
          </p:cNvPr>
          <p:cNvSpPr txBox="1"/>
          <p:nvPr/>
        </p:nvSpPr>
        <p:spPr>
          <a:xfrm>
            <a:off x="1330389" y="1164134"/>
            <a:ext cx="10584299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</a:rPr>
              <a:t>Data Structure:</a:t>
            </a:r>
          </a:p>
          <a:p>
            <a:pPr marL="285750" indent="-285750">
              <a:buChar char="•"/>
            </a:pPr>
            <a:r>
              <a:rPr lang="en-US" sz="2800" dirty="0">
                <a:latin typeface="Times New Roman"/>
              </a:rPr>
              <a:t>Type: 2D Array (Matrix)</a:t>
            </a:r>
          </a:p>
          <a:p>
            <a:pPr marL="285750" indent="-285750">
              <a:buChar char="•"/>
            </a:pPr>
            <a:r>
              <a:rPr lang="en-US" sz="2800" dirty="0">
                <a:latin typeface="Times New Roman"/>
              </a:rPr>
              <a:t>Purpose: To store book IDs in a sorted grid (row-wise and column-wise)</a:t>
            </a:r>
          </a:p>
          <a:p>
            <a:pPr marL="285750" indent="-285750">
              <a:buChar char="•"/>
            </a:pPr>
            <a:endParaRPr lang="en-US" sz="2800" dirty="0">
              <a:latin typeface="Times New Roman"/>
            </a:endParaRPr>
          </a:p>
          <a:p>
            <a:r>
              <a:rPr lang="en-US" sz="2800" b="1" dirty="0">
                <a:latin typeface="Times New Roman"/>
              </a:rPr>
              <a:t>Input Size:</a:t>
            </a:r>
          </a:p>
          <a:p>
            <a:pPr marL="285750" indent="-285750">
              <a:buChar char="•"/>
            </a:pPr>
            <a:r>
              <a:rPr lang="en-US" sz="2800" dirty="0">
                <a:latin typeface="Times New Roman"/>
              </a:rPr>
              <a:t>Matrix of size n x n</a:t>
            </a:r>
          </a:p>
          <a:p>
            <a:pPr marL="285750" indent="-285750">
              <a:buChar char="•"/>
            </a:pPr>
            <a:r>
              <a:rPr lang="en-US" sz="2800" dirty="0">
                <a:latin typeface="Times New Roman"/>
              </a:rPr>
              <a:t>Total elements = n² - 1 (since one ID is missing)</a:t>
            </a:r>
          </a:p>
          <a:p>
            <a:pPr marL="285750" indent="-285750">
              <a:buChar char="•"/>
            </a:pPr>
            <a:endParaRPr lang="en-US" sz="2800" dirty="0">
              <a:latin typeface="Times New Roman"/>
            </a:endParaRPr>
          </a:p>
          <a:p>
            <a:r>
              <a:rPr lang="en-US" sz="2800" b="1" dirty="0">
                <a:latin typeface="Times New Roman"/>
              </a:rPr>
              <a:t>Efficiency Class:</a:t>
            </a:r>
          </a:p>
          <a:p>
            <a:r>
              <a:rPr lang="en-US" sz="2800" dirty="0">
                <a:latin typeface="Times New Roman"/>
              </a:rPr>
              <a:t>Time Complexity: O(n)</a:t>
            </a:r>
          </a:p>
          <a:p>
            <a:r>
              <a:rPr lang="en-US" sz="2800" dirty="0">
                <a:latin typeface="Times New Roman"/>
              </a:rPr>
              <a:t>Space Complexity: O(1) (no extra space used)</a:t>
            </a:r>
            <a:endParaRPr lang="en-US" sz="2800" b="1" dirty="0">
              <a:latin typeface="Times New Roman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940135" y="74713"/>
            <a:ext cx="105843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356D8-99A4-C19D-EC85-2F25408D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37" y="1494521"/>
            <a:ext cx="8840413" cy="4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4D49D-4A43-4530-EC92-F5775E1C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1" y="579490"/>
            <a:ext cx="6384946" cy="2966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3D0337-03F2-F4B8-F0C1-0F1C66E5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61" y="4084504"/>
            <a:ext cx="5394960" cy="7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555</Words>
  <Application>Microsoft Office PowerPoint</Application>
  <PresentationFormat>Widescreen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Flow</vt:lpstr>
      <vt:lpstr>Finding a Missing Element in a Sorted Matrix using Decrease and Conquer</vt:lpstr>
      <vt:lpstr>PowerPoint Presentation</vt:lpstr>
      <vt:lpstr>PowerPoint Presentation</vt:lpstr>
      <vt:lpstr>PowerPoint Presentation</vt:lpstr>
      <vt:lpstr>PSEUDOCODE 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Boomadevi S</cp:lastModifiedBy>
  <cp:revision>190</cp:revision>
  <dcterms:created xsi:type="dcterms:W3CDTF">2021-04-21T15:36:00Z</dcterms:created>
  <dcterms:modified xsi:type="dcterms:W3CDTF">2025-05-22T07:09:33Z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