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ri D" userId="a5fbf72d1bb105c5" providerId="LiveId" clId="{83D4DDCE-4E43-478D-81C4-965A3D175534}"/>
    <pc:docChg chg="addSld">
      <pc:chgData name="Gowri D" userId="a5fbf72d1bb105c5" providerId="LiveId" clId="{83D4DDCE-4E43-478D-81C4-965A3D175534}" dt="2024-10-23T15:38:34.737" v="1" actId="680"/>
      <pc:docMkLst>
        <pc:docMk/>
      </pc:docMkLst>
      <pc:sldChg chg="new">
        <pc:chgData name="Gowri D" userId="a5fbf72d1bb105c5" providerId="LiveId" clId="{83D4DDCE-4E43-478D-81C4-965A3D175534}" dt="2024-10-23T15:38:29.766" v="0" actId="680"/>
        <pc:sldMkLst>
          <pc:docMk/>
          <pc:sldMk cId="2164515231" sldId="269"/>
        </pc:sldMkLst>
      </pc:sldChg>
      <pc:sldChg chg="new">
        <pc:chgData name="Gowri D" userId="a5fbf72d1bb105c5" providerId="LiveId" clId="{83D4DDCE-4E43-478D-81C4-965A3D175534}" dt="2024-10-23T15:38:34.737" v="1" actId="680"/>
        <pc:sldMkLst>
          <pc:docMk/>
          <pc:sldMk cId="1750354508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7B868-C604-48BD-89BB-C1033712273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D047E4-FC34-4AFD-ABE1-07CA4C989BF7}">
      <dgm:prSet phldrT="[Text]"/>
      <dgm:spPr/>
      <dgm:t>
        <a:bodyPr/>
        <a:lstStyle/>
        <a:p>
          <a:r>
            <a:rPr lang="en-IN" dirty="0"/>
            <a:t>2D ARRAY</a:t>
          </a:r>
        </a:p>
      </dgm:t>
    </dgm:pt>
    <dgm:pt modelId="{BC677177-7216-4DF9-9974-270F17DDAF75}" type="parTrans" cxnId="{81735770-DAF3-4597-A2C8-5AA5990233C4}">
      <dgm:prSet/>
      <dgm:spPr/>
      <dgm:t>
        <a:bodyPr/>
        <a:lstStyle/>
        <a:p>
          <a:endParaRPr lang="en-IN"/>
        </a:p>
      </dgm:t>
    </dgm:pt>
    <dgm:pt modelId="{2008DFEA-C589-42E3-8874-C90B1687CE15}" type="sibTrans" cxnId="{81735770-DAF3-4597-A2C8-5AA5990233C4}">
      <dgm:prSet/>
      <dgm:spPr/>
      <dgm:t>
        <a:bodyPr/>
        <a:lstStyle/>
        <a:p>
          <a:endParaRPr lang="en-IN"/>
        </a:p>
      </dgm:t>
    </dgm:pt>
    <dgm:pt modelId="{D98F5D0B-7775-4910-82AF-9CA416F31C60}">
      <dgm:prSet phldrT="[Text]"/>
      <dgm:spPr/>
      <dgm:t>
        <a:bodyPr/>
        <a:lstStyle/>
        <a:p>
          <a:r>
            <a:rPr lang="en-IN" dirty="0"/>
            <a:t>LINKED LIST</a:t>
          </a:r>
        </a:p>
      </dgm:t>
    </dgm:pt>
    <dgm:pt modelId="{DCD9E9F8-DB51-4741-A622-25A905E7CF49}" type="parTrans" cxnId="{DA15102D-6574-4256-9940-229A5848CD7D}">
      <dgm:prSet/>
      <dgm:spPr/>
      <dgm:t>
        <a:bodyPr/>
        <a:lstStyle/>
        <a:p>
          <a:endParaRPr lang="en-IN"/>
        </a:p>
      </dgm:t>
    </dgm:pt>
    <dgm:pt modelId="{2DBEF927-1861-47C1-8D3F-6ACEE0B36B46}" type="sibTrans" cxnId="{DA15102D-6574-4256-9940-229A5848CD7D}">
      <dgm:prSet/>
      <dgm:spPr/>
      <dgm:t>
        <a:bodyPr/>
        <a:lstStyle/>
        <a:p>
          <a:endParaRPr lang="en-IN"/>
        </a:p>
      </dgm:t>
    </dgm:pt>
    <dgm:pt modelId="{78F32821-8DCE-48ED-B4A6-B8498C2A1B51}">
      <dgm:prSet phldrT="[Text]"/>
      <dgm:spPr/>
      <dgm:t>
        <a:bodyPr/>
        <a:lstStyle/>
        <a:p>
          <a:r>
            <a:rPr lang="en-US" dirty="0"/>
            <a:t>STACK</a:t>
          </a:r>
          <a:endParaRPr lang="en-IN" dirty="0"/>
        </a:p>
      </dgm:t>
    </dgm:pt>
    <dgm:pt modelId="{7E415110-9823-4A43-8449-A43DD7ECCEB5}" type="parTrans" cxnId="{877C9D59-1ED6-464D-8DB1-28955A72D84F}">
      <dgm:prSet/>
      <dgm:spPr/>
      <dgm:t>
        <a:bodyPr/>
        <a:lstStyle/>
        <a:p>
          <a:endParaRPr lang="en-IN"/>
        </a:p>
      </dgm:t>
    </dgm:pt>
    <dgm:pt modelId="{701891A3-EE79-4F43-A085-4A7AF804207F}" type="sibTrans" cxnId="{877C9D59-1ED6-464D-8DB1-28955A72D84F}">
      <dgm:prSet/>
      <dgm:spPr/>
      <dgm:t>
        <a:bodyPr/>
        <a:lstStyle/>
        <a:p>
          <a:endParaRPr lang="en-IN"/>
        </a:p>
      </dgm:t>
    </dgm:pt>
    <dgm:pt modelId="{B4E91A88-6006-4AD0-B7DA-B7C1D464A99F}">
      <dgm:prSet phldrT="[Text]"/>
      <dgm:spPr/>
      <dgm:t>
        <a:bodyPr/>
        <a:lstStyle/>
        <a:p>
          <a:r>
            <a:rPr lang="en-IN" dirty="0"/>
            <a:t>AWT</a:t>
          </a:r>
        </a:p>
      </dgm:t>
    </dgm:pt>
    <dgm:pt modelId="{F273177A-FA1C-454C-AEFF-7535BE0C6E07}" type="parTrans" cxnId="{868AC967-A139-4FA3-A78E-EF9EB643A52A}">
      <dgm:prSet/>
      <dgm:spPr/>
      <dgm:t>
        <a:bodyPr/>
        <a:lstStyle/>
        <a:p>
          <a:endParaRPr lang="en-IN"/>
        </a:p>
      </dgm:t>
    </dgm:pt>
    <dgm:pt modelId="{95666015-5807-4E6E-99ED-B4497AF76875}" type="sibTrans" cxnId="{868AC967-A139-4FA3-A78E-EF9EB643A52A}">
      <dgm:prSet/>
      <dgm:spPr/>
      <dgm:t>
        <a:bodyPr/>
        <a:lstStyle/>
        <a:p>
          <a:endParaRPr lang="en-IN"/>
        </a:p>
      </dgm:t>
    </dgm:pt>
    <dgm:pt modelId="{426DD8D0-F642-4850-8E70-FCAC3C648F51}" type="pres">
      <dgm:prSet presAssocID="{CC47B868-C604-48BD-89BB-C10337122736}" presName="Name0" presStyleCnt="0">
        <dgm:presLayoutVars>
          <dgm:chMax val="7"/>
          <dgm:chPref val="7"/>
          <dgm:dir/>
        </dgm:presLayoutVars>
      </dgm:prSet>
      <dgm:spPr/>
    </dgm:pt>
    <dgm:pt modelId="{4175B2E3-FECF-42CF-B40E-2B768CBA7992}" type="pres">
      <dgm:prSet presAssocID="{CC47B868-C604-48BD-89BB-C10337122736}" presName="Name1" presStyleCnt="0"/>
      <dgm:spPr/>
    </dgm:pt>
    <dgm:pt modelId="{692E3151-9B6D-41C2-9A11-E3006704CBB8}" type="pres">
      <dgm:prSet presAssocID="{CC47B868-C604-48BD-89BB-C10337122736}" presName="cycle" presStyleCnt="0"/>
      <dgm:spPr/>
    </dgm:pt>
    <dgm:pt modelId="{3B6D5789-C8C4-4FFA-9BF3-4414FBA5BFDF}" type="pres">
      <dgm:prSet presAssocID="{CC47B868-C604-48BD-89BB-C10337122736}" presName="srcNode" presStyleLbl="node1" presStyleIdx="0" presStyleCnt="4"/>
      <dgm:spPr/>
    </dgm:pt>
    <dgm:pt modelId="{AFE87F6F-9DDC-45C5-B2C7-0AE3B7D1D6CA}" type="pres">
      <dgm:prSet presAssocID="{CC47B868-C604-48BD-89BB-C10337122736}" presName="conn" presStyleLbl="parChTrans1D2" presStyleIdx="0" presStyleCnt="1"/>
      <dgm:spPr/>
    </dgm:pt>
    <dgm:pt modelId="{0A1DC101-3E22-4FA2-A03B-27D2454B4E64}" type="pres">
      <dgm:prSet presAssocID="{CC47B868-C604-48BD-89BB-C10337122736}" presName="extraNode" presStyleLbl="node1" presStyleIdx="0" presStyleCnt="4"/>
      <dgm:spPr/>
    </dgm:pt>
    <dgm:pt modelId="{6042A6E7-E991-4A3B-9124-E212BBB49B48}" type="pres">
      <dgm:prSet presAssocID="{CC47B868-C604-48BD-89BB-C10337122736}" presName="dstNode" presStyleLbl="node1" presStyleIdx="0" presStyleCnt="4"/>
      <dgm:spPr/>
    </dgm:pt>
    <dgm:pt modelId="{15D54395-D3BC-486F-8BCF-C191ECB0E3CA}" type="pres">
      <dgm:prSet presAssocID="{B2D047E4-FC34-4AFD-ABE1-07CA4C989BF7}" presName="text_1" presStyleLbl="node1" presStyleIdx="0" presStyleCnt="4">
        <dgm:presLayoutVars>
          <dgm:bulletEnabled val="1"/>
        </dgm:presLayoutVars>
      </dgm:prSet>
      <dgm:spPr/>
    </dgm:pt>
    <dgm:pt modelId="{EB44BD35-B132-40E2-9F18-764AE4E2C366}" type="pres">
      <dgm:prSet presAssocID="{B2D047E4-FC34-4AFD-ABE1-07CA4C989BF7}" presName="accent_1" presStyleCnt="0"/>
      <dgm:spPr/>
    </dgm:pt>
    <dgm:pt modelId="{4BB7C455-A66C-49B7-8DE4-0C8364639BE2}" type="pres">
      <dgm:prSet presAssocID="{B2D047E4-FC34-4AFD-ABE1-07CA4C989BF7}" presName="accentRepeatNode" presStyleLbl="solidFgAcc1" presStyleIdx="0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0F68077A-D682-436A-A742-C387EF11DEB2}" type="pres">
      <dgm:prSet presAssocID="{D98F5D0B-7775-4910-82AF-9CA416F31C60}" presName="text_2" presStyleLbl="node1" presStyleIdx="1" presStyleCnt="4">
        <dgm:presLayoutVars>
          <dgm:bulletEnabled val="1"/>
        </dgm:presLayoutVars>
      </dgm:prSet>
      <dgm:spPr/>
    </dgm:pt>
    <dgm:pt modelId="{38958DF9-3B7D-4FC9-87C7-D2205F5390FF}" type="pres">
      <dgm:prSet presAssocID="{D98F5D0B-7775-4910-82AF-9CA416F31C60}" presName="accent_2" presStyleCnt="0"/>
      <dgm:spPr/>
    </dgm:pt>
    <dgm:pt modelId="{62EE6494-5D3D-4289-8DBF-EEF917D751C4}" type="pres">
      <dgm:prSet presAssocID="{D98F5D0B-7775-4910-82AF-9CA416F31C60}" presName="accentRepeatNode" presStyleLbl="solidFgAcc1" presStyleIdx="1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3B2F0859-FCF1-481E-B23F-E4D496DE147F}" type="pres">
      <dgm:prSet presAssocID="{78F32821-8DCE-48ED-B4A6-B8498C2A1B51}" presName="text_3" presStyleLbl="node1" presStyleIdx="2" presStyleCnt="4">
        <dgm:presLayoutVars>
          <dgm:bulletEnabled val="1"/>
        </dgm:presLayoutVars>
      </dgm:prSet>
      <dgm:spPr/>
    </dgm:pt>
    <dgm:pt modelId="{FB57426F-ACA7-4A14-A3E7-C57712AE3588}" type="pres">
      <dgm:prSet presAssocID="{78F32821-8DCE-48ED-B4A6-B8498C2A1B51}" presName="accent_3" presStyleCnt="0"/>
      <dgm:spPr/>
    </dgm:pt>
    <dgm:pt modelId="{ACF82073-F332-4D56-8994-B103C5F89963}" type="pres">
      <dgm:prSet presAssocID="{78F32821-8DCE-48ED-B4A6-B8498C2A1B51}" presName="accentRepeatNode" presStyleLbl="solidFgAcc1" presStyleIdx="2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  <dgm:pt modelId="{F390CDB4-87D0-4142-BD50-03EB49E7C9AD}" type="pres">
      <dgm:prSet presAssocID="{B4E91A88-6006-4AD0-B7DA-B7C1D464A99F}" presName="text_4" presStyleLbl="node1" presStyleIdx="3" presStyleCnt="4">
        <dgm:presLayoutVars>
          <dgm:bulletEnabled val="1"/>
        </dgm:presLayoutVars>
      </dgm:prSet>
      <dgm:spPr/>
    </dgm:pt>
    <dgm:pt modelId="{63F47EB1-0FC5-46B1-B7AA-4931201C525C}" type="pres">
      <dgm:prSet presAssocID="{B4E91A88-6006-4AD0-B7DA-B7C1D464A99F}" presName="accent_4" presStyleCnt="0"/>
      <dgm:spPr/>
    </dgm:pt>
    <dgm:pt modelId="{13E22CF6-9BF3-48A2-9293-46ACF62D3B80}" type="pres">
      <dgm:prSet presAssocID="{B4E91A88-6006-4AD0-B7DA-B7C1D464A99F}" presName="accentRepeatNode" presStyleLbl="solidFgAcc1" presStyleIdx="3" presStyleCnt="4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</dgm:pt>
  </dgm:ptLst>
  <dgm:cxnLst>
    <dgm:cxn modelId="{80664902-7982-4C9A-AF31-19089842B87B}" type="presOf" srcId="{2008DFEA-C589-42E3-8874-C90B1687CE15}" destId="{AFE87F6F-9DDC-45C5-B2C7-0AE3B7D1D6CA}" srcOrd="0" destOrd="0" presId="urn:microsoft.com/office/officeart/2008/layout/VerticalCurvedList"/>
    <dgm:cxn modelId="{DA15102D-6574-4256-9940-229A5848CD7D}" srcId="{CC47B868-C604-48BD-89BB-C10337122736}" destId="{D98F5D0B-7775-4910-82AF-9CA416F31C60}" srcOrd="1" destOrd="0" parTransId="{DCD9E9F8-DB51-4741-A622-25A905E7CF49}" sibTransId="{2DBEF927-1861-47C1-8D3F-6ACEE0B36B46}"/>
    <dgm:cxn modelId="{868AC967-A139-4FA3-A78E-EF9EB643A52A}" srcId="{CC47B868-C604-48BD-89BB-C10337122736}" destId="{B4E91A88-6006-4AD0-B7DA-B7C1D464A99F}" srcOrd="3" destOrd="0" parTransId="{F273177A-FA1C-454C-AEFF-7535BE0C6E07}" sibTransId="{95666015-5807-4E6E-99ED-B4497AF76875}"/>
    <dgm:cxn modelId="{005D2470-D964-436F-A003-AF916BF73207}" type="presOf" srcId="{B2D047E4-FC34-4AFD-ABE1-07CA4C989BF7}" destId="{15D54395-D3BC-486F-8BCF-C191ECB0E3CA}" srcOrd="0" destOrd="0" presId="urn:microsoft.com/office/officeart/2008/layout/VerticalCurvedList"/>
    <dgm:cxn modelId="{81735770-DAF3-4597-A2C8-5AA5990233C4}" srcId="{CC47B868-C604-48BD-89BB-C10337122736}" destId="{B2D047E4-FC34-4AFD-ABE1-07CA4C989BF7}" srcOrd="0" destOrd="0" parTransId="{BC677177-7216-4DF9-9974-270F17DDAF75}" sibTransId="{2008DFEA-C589-42E3-8874-C90B1687CE15}"/>
    <dgm:cxn modelId="{1EB16E72-1268-4422-A175-A40E323DC8D9}" type="presOf" srcId="{D98F5D0B-7775-4910-82AF-9CA416F31C60}" destId="{0F68077A-D682-436A-A742-C387EF11DEB2}" srcOrd="0" destOrd="0" presId="urn:microsoft.com/office/officeart/2008/layout/VerticalCurvedList"/>
    <dgm:cxn modelId="{877C9D59-1ED6-464D-8DB1-28955A72D84F}" srcId="{CC47B868-C604-48BD-89BB-C10337122736}" destId="{78F32821-8DCE-48ED-B4A6-B8498C2A1B51}" srcOrd="2" destOrd="0" parTransId="{7E415110-9823-4A43-8449-A43DD7ECCEB5}" sibTransId="{701891A3-EE79-4F43-A085-4A7AF804207F}"/>
    <dgm:cxn modelId="{07088CA8-2914-40AA-BA91-C22931A87CB1}" type="presOf" srcId="{CC47B868-C604-48BD-89BB-C10337122736}" destId="{426DD8D0-F642-4850-8E70-FCAC3C648F51}" srcOrd="0" destOrd="0" presId="urn:microsoft.com/office/officeart/2008/layout/VerticalCurvedList"/>
    <dgm:cxn modelId="{1CF027B2-CEE7-4C36-A029-C53D724DB8B0}" type="presOf" srcId="{78F32821-8DCE-48ED-B4A6-B8498C2A1B51}" destId="{3B2F0859-FCF1-481E-B23F-E4D496DE147F}" srcOrd="0" destOrd="0" presId="urn:microsoft.com/office/officeart/2008/layout/VerticalCurvedList"/>
    <dgm:cxn modelId="{CBEA7ED5-8611-4290-8BA8-834EDBE55644}" type="presOf" srcId="{B4E91A88-6006-4AD0-B7DA-B7C1D464A99F}" destId="{F390CDB4-87D0-4142-BD50-03EB49E7C9AD}" srcOrd="0" destOrd="0" presId="urn:microsoft.com/office/officeart/2008/layout/VerticalCurvedList"/>
    <dgm:cxn modelId="{AB041E14-94B3-49CF-9ED0-E48A4F8F137B}" type="presParOf" srcId="{426DD8D0-F642-4850-8E70-FCAC3C648F51}" destId="{4175B2E3-FECF-42CF-B40E-2B768CBA7992}" srcOrd="0" destOrd="0" presId="urn:microsoft.com/office/officeart/2008/layout/VerticalCurvedList"/>
    <dgm:cxn modelId="{F33F3B36-1AF3-436D-B6A0-EC765351F37B}" type="presParOf" srcId="{4175B2E3-FECF-42CF-B40E-2B768CBA7992}" destId="{692E3151-9B6D-41C2-9A11-E3006704CBB8}" srcOrd="0" destOrd="0" presId="urn:microsoft.com/office/officeart/2008/layout/VerticalCurvedList"/>
    <dgm:cxn modelId="{AA6CAB46-94A1-43AB-9459-288024F200FB}" type="presParOf" srcId="{692E3151-9B6D-41C2-9A11-E3006704CBB8}" destId="{3B6D5789-C8C4-4FFA-9BF3-4414FBA5BFDF}" srcOrd="0" destOrd="0" presId="urn:microsoft.com/office/officeart/2008/layout/VerticalCurvedList"/>
    <dgm:cxn modelId="{2707E69B-8B1D-45BB-BED8-78653DAC60A1}" type="presParOf" srcId="{692E3151-9B6D-41C2-9A11-E3006704CBB8}" destId="{AFE87F6F-9DDC-45C5-B2C7-0AE3B7D1D6CA}" srcOrd="1" destOrd="0" presId="urn:microsoft.com/office/officeart/2008/layout/VerticalCurvedList"/>
    <dgm:cxn modelId="{67B0AB58-889F-4ECA-9591-2D6498A9B0D8}" type="presParOf" srcId="{692E3151-9B6D-41C2-9A11-E3006704CBB8}" destId="{0A1DC101-3E22-4FA2-A03B-27D2454B4E64}" srcOrd="2" destOrd="0" presId="urn:microsoft.com/office/officeart/2008/layout/VerticalCurvedList"/>
    <dgm:cxn modelId="{F9CAF4AC-A98C-490E-8574-BAC3F1576672}" type="presParOf" srcId="{692E3151-9B6D-41C2-9A11-E3006704CBB8}" destId="{6042A6E7-E991-4A3B-9124-E212BBB49B48}" srcOrd="3" destOrd="0" presId="urn:microsoft.com/office/officeart/2008/layout/VerticalCurvedList"/>
    <dgm:cxn modelId="{343DE8D1-94E4-40E9-A45D-23C90A9C7127}" type="presParOf" srcId="{4175B2E3-FECF-42CF-B40E-2B768CBA7992}" destId="{15D54395-D3BC-486F-8BCF-C191ECB0E3CA}" srcOrd="1" destOrd="0" presId="urn:microsoft.com/office/officeart/2008/layout/VerticalCurvedList"/>
    <dgm:cxn modelId="{A6FDD7BF-4D04-4824-AC15-68FC40BCD36C}" type="presParOf" srcId="{4175B2E3-FECF-42CF-B40E-2B768CBA7992}" destId="{EB44BD35-B132-40E2-9F18-764AE4E2C366}" srcOrd="2" destOrd="0" presId="urn:microsoft.com/office/officeart/2008/layout/VerticalCurvedList"/>
    <dgm:cxn modelId="{DBDD816C-CB79-4198-ABAA-E12874989109}" type="presParOf" srcId="{EB44BD35-B132-40E2-9F18-764AE4E2C366}" destId="{4BB7C455-A66C-49B7-8DE4-0C8364639BE2}" srcOrd="0" destOrd="0" presId="urn:microsoft.com/office/officeart/2008/layout/VerticalCurvedList"/>
    <dgm:cxn modelId="{B6E56E76-DE1F-4CDA-BD67-3340A61FE9C1}" type="presParOf" srcId="{4175B2E3-FECF-42CF-B40E-2B768CBA7992}" destId="{0F68077A-D682-436A-A742-C387EF11DEB2}" srcOrd="3" destOrd="0" presId="urn:microsoft.com/office/officeart/2008/layout/VerticalCurvedList"/>
    <dgm:cxn modelId="{CF494B60-09C2-4600-8223-C1A36070380B}" type="presParOf" srcId="{4175B2E3-FECF-42CF-B40E-2B768CBA7992}" destId="{38958DF9-3B7D-4FC9-87C7-D2205F5390FF}" srcOrd="4" destOrd="0" presId="urn:microsoft.com/office/officeart/2008/layout/VerticalCurvedList"/>
    <dgm:cxn modelId="{5DBC1583-962E-409F-9AF3-D588B57426CA}" type="presParOf" srcId="{38958DF9-3B7D-4FC9-87C7-D2205F5390FF}" destId="{62EE6494-5D3D-4289-8DBF-EEF917D751C4}" srcOrd="0" destOrd="0" presId="urn:microsoft.com/office/officeart/2008/layout/VerticalCurvedList"/>
    <dgm:cxn modelId="{BE02B73F-97A4-417E-A15A-936B0ACAEC1F}" type="presParOf" srcId="{4175B2E3-FECF-42CF-B40E-2B768CBA7992}" destId="{3B2F0859-FCF1-481E-B23F-E4D496DE147F}" srcOrd="5" destOrd="0" presId="urn:microsoft.com/office/officeart/2008/layout/VerticalCurvedList"/>
    <dgm:cxn modelId="{F677D763-BB77-409B-9469-3A9D7C3E1660}" type="presParOf" srcId="{4175B2E3-FECF-42CF-B40E-2B768CBA7992}" destId="{FB57426F-ACA7-4A14-A3E7-C57712AE3588}" srcOrd="6" destOrd="0" presId="urn:microsoft.com/office/officeart/2008/layout/VerticalCurvedList"/>
    <dgm:cxn modelId="{EF0571FB-B48D-4FAB-8337-13C0836C595D}" type="presParOf" srcId="{FB57426F-ACA7-4A14-A3E7-C57712AE3588}" destId="{ACF82073-F332-4D56-8994-B103C5F89963}" srcOrd="0" destOrd="0" presId="urn:microsoft.com/office/officeart/2008/layout/VerticalCurvedList"/>
    <dgm:cxn modelId="{1078B1EA-482F-449F-8596-DE94B9A8056A}" type="presParOf" srcId="{4175B2E3-FECF-42CF-B40E-2B768CBA7992}" destId="{F390CDB4-87D0-4142-BD50-03EB49E7C9AD}" srcOrd="7" destOrd="0" presId="urn:microsoft.com/office/officeart/2008/layout/VerticalCurvedList"/>
    <dgm:cxn modelId="{DE9CA1DB-9E9B-41D2-BD12-B03AD4576E43}" type="presParOf" srcId="{4175B2E3-FECF-42CF-B40E-2B768CBA7992}" destId="{63F47EB1-0FC5-46B1-B7AA-4931201C525C}" srcOrd="8" destOrd="0" presId="urn:microsoft.com/office/officeart/2008/layout/VerticalCurvedList"/>
    <dgm:cxn modelId="{35B3D44C-EA9D-47E8-B845-2387C2E47388}" type="presParOf" srcId="{63F47EB1-0FC5-46B1-B7AA-4931201C525C}" destId="{13E22CF6-9BF3-48A2-9293-46ACF62D3B8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F6F-9DDC-45C5-B2C7-0AE3B7D1D6CA}">
      <dsp:nvSpPr>
        <dsp:cNvPr id="0" name=""/>
        <dsp:cNvSpPr/>
      </dsp:nvSpPr>
      <dsp:spPr>
        <a:xfrm>
          <a:off x="-4585068" y="-353470"/>
          <a:ext cx="5461806" cy="546180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54395-D3BC-486F-8BCF-C191ECB0E3CA}">
      <dsp:nvSpPr>
        <dsp:cNvPr id="0" name=""/>
        <dsp:cNvSpPr/>
      </dsp:nvSpPr>
      <dsp:spPr>
        <a:xfrm>
          <a:off x="459219" y="661339"/>
          <a:ext cx="2730370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2D ARRAY</a:t>
          </a:r>
        </a:p>
      </dsp:txBody>
      <dsp:txXfrm>
        <a:off x="459219" y="661339"/>
        <a:ext cx="2730370" cy="623945"/>
      </dsp:txXfrm>
    </dsp:sp>
    <dsp:sp modelId="{4BB7C455-A66C-49B7-8DE4-0C8364639BE2}">
      <dsp:nvSpPr>
        <dsp:cNvPr id="0" name=""/>
        <dsp:cNvSpPr/>
      </dsp:nvSpPr>
      <dsp:spPr>
        <a:xfrm>
          <a:off x="69253" y="583345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0F68077A-D682-436A-A742-C387EF11DEB2}">
      <dsp:nvSpPr>
        <dsp:cNvPr id="0" name=""/>
        <dsp:cNvSpPr/>
      </dsp:nvSpPr>
      <dsp:spPr>
        <a:xfrm>
          <a:off x="816941" y="1597419"/>
          <a:ext cx="2372648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LINKED LIST</a:t>
          </a:r>
        </a:p>
      </dsp:txBody>
      <dsp:txXfrm>
        <a:off x="816941" y="1597419"/>
        <a:ext cx="2372648" cy="623945"/>
      </dsp:txXfrm>
    </dsp:sp>
    <dsp:sp modelId="{62EE6494-5D3D-4289-8DBF-EEF917D751C4}">
      <dsp:nvSpPr>
        <dsp:cNvPr id="0" name=""/>
        <dsp:cNvSpPr/>
      </dsp:nvSpPr>
      <dsp:spPr>
        <a:xfrm>
          <a:off x="426975" y="1519426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3B2F0859-FCF1-481E-B23F-E4D496DE147F}">
      <dsp:nvSpPr>
        <dsp:cNvPr id="0" name=""/>
        <dsp:cNvSpPr/>
      </dsp:nvSpPr>
      <dsp:spPr>
        <a:xfrm>
          <a:off x="816941" y="2533500"/>
          <a:ext cx="2372648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STACK</a:t>
          </a:r>
          <a:endParaRPr lang="en-IN" sz="2300" kern="1200" dirty="0"/>
        </a:p>
      </dsp:txBody>
      <dsp:txXfrm>
        <a:off x="816941" y="2533500"/>
        <a:ext cx="2372648" cy="623945"/>
      </dsp:txXfrm>
    </dsp:sp>
    <dsp:sp modelId="{ACF82073-F332-4D56-8994-B103C5F89963}">
      <dsp:nvSpPr>
        <dsp:cNvPr id="0" name=""/>
        <dsp:cNvSpPr/>
      </dsp:nvSpPr>
      <dsp:spPr>
        <a:xfrm>
          <a:off x="426975" y="2455507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  <dsp:sp modelId="{F390CDB4-87D0-4142-BD50-03EB49E7C9AD}">
      <dsp:nvSpPr>
        <dsp:cNvPr id="0" name=""/>
        <dsp:cNvSpPr/>
      </dsp:nvSpPr>
      <dsp:spPr>
        <a:xfrm>
          <a:off x="459219" y="3469581"/>
          <a:ext cx="2730370" cy="6239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257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AWT</a:t>
          </a:r>
        </a:p>
      </dsp:txBody>
      <dsp:txXfrm>
        <a:off x="459219" y="3469581"/>
        <a:ext cx="2730370" cy="623945"/>
      </dsp:txXfrm>
    </dsp:sp>
    <dsp:sp modelId="{13E22CF6-9BF3-48A2-9293-46ACF62D3B80}">
      <dsp:nvSpPr>
        <dsp:cNvPr id="0" name=""/>
        <dsp:cNvSpPr/>
      </dsp:nvSpPr>
      <dsp:spPr>
        <a:xfrm>
          <a:off x="69253" y="3391587"/>
          <a:ext cx="779932" cy="779932"/>
        </a:xfrm>
        <a:prstGeom prst="ellipse">
          <a:avLst/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Chess Game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1.Boomadevi S   [23ITR016]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2.Gowri D   [23ITR048]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3.Arunprasad S   [23ITR008]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                      </a:t>
            </a:r>
            <a:r>
              <a:rPr lang="en-US" sz="1700" b="1" dirty="0" err="1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Dr.Devisurya</a:t>
            </a: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1700" b="1" dirty="0" err="1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Asst.Prof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416591"/>
            <a:ext cx="7029297" cy="1072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5E22B-12B0-ADDA-6BA7-8DBD178BCB00}"/>
              </a:ext>
            </a:extLst>
          </p:cNvPr>
          <p:cNvSpPr txBox="1"/>
          <p:nvPr/>
        </p:nvSpPr>
        <p:spPr>
          <a:xfrm>
            <a:off x="1838632" y="1723103"/>
            <a:ext cx="88785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r>
              <a:rPr lang="en-US" sz="2000" dirty="0"/>
              <a:t> Developing a functional and interactive chess game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Complexity:</a:t>
            </a:r>
            <a:r>
              <a:rPr lang="en-US" sz="2000" dirty="0"/>
              <a:t> Requires implementing chess rules, move validation, and game state management.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Requirements:</a:t>
            </a:r>
            <a:r>
              <a:rPr lang="en-US" sz="2000" dirty="0"/>
              <a:t> Must support piece movements, game statistics, and user interaction.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Management:</a:t>
            </a:r>
            <a:r>
              <a:rPr lang="en-US" sz="2000" dirty="0"/>
              <a:t> Need to store and manage chess pieces and board state efficiently.</a:t>
            </a:r>
            <a:br>
              <a:rPr lang="en-US" sz="2000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Persistence:</a:t>
            </a:r>
            <a:r>
              <a:rPr lang="en-US" sz="2000" dirty="0"/>
              <a:t> Save and load game states to support resuming games.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17612" y="1450319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Design:</a:t>
            </a:r>
            <a:r>
              <a:rPr lang="en-US" dirty="0"/>
              <a:t> Create a comprehensive chess game with complete functionality.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Data Structures:</a:t>
            </a:r>
            <a:r>
              <a:rPr lang="en-US" dirty="0"/>
              <a:t> Use arrays, linked lists, or other structures to manage the chessboard and pieces.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Algorithms:</a:t>
            </a:r>
            <a:r>
              <a:rPr lang="en-US" dirty="0"/>
              <a:t> Implement sorting and search algorithms for efficient piece management.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Validation:</a:t>
            </a:r>
            <a:r>
              <a:rPr lang="en-US" dirty="0"/>
              <a:t> Ensure move validation adheres to chess rules.</a:t>
            </a:r>
            <a:br>
              <a:rPr lang="en-US" dirty="0"/>
            </a:b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User Interface:</a:t>
            </a:r>
            <a:r>
              <a:rPr lang="en-US" dirty="0"/>
              <a:t> Develop a command-line interface (CLI) for game interaction and display.</a:t>
            </a:r>
            <a:br>
              <a:rPr lang="en-US" dirty="0"/>
            </a:b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C0828-20CF-A02D-0ED0-F883929CF7AB}"/>
              </a:ext>
            </a:extLst>
          </p:cNvPr>
          <p:cNvSpPr txBox="1"/>
          <p:nvPr/>
        </p:nvSpPr>
        <p:spPr>
          <a:xfrm flipH="1">
            <a:off x="2149249" y="1997839"/>
            <a:ext cx="93413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Programming Language:</a:t>
            </a:r>
            <a:r>
              <a:rPr lang="en-IN" sz="2000" dirty="0"/>
              <a:t> Java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IDE/Editor:</a:t>
            </a:r>
            <a:r>
              <a:rPr lang="en-IN" sz="2000" dirty="0"/>
              <a:t> Visual Studio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Version Control:</a:t>
            </a:r>
            <a:r>
              <a:rPr lang="en-IN" sz="2000" dirty="0"/>
              <a:t> Git for version management and collaboration.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Libraries:</a:t>
            </a:r>
            <a:r>
              <a:rPr lang="en-IN" sz="2000" dirty="0"/>
              <a:t> Standard libraries for data structures and file handling.</a:t>
            </a:r>
            <a:br>
              <a:rPr lang="en-IN" sz="2000" dirty="0"/>
            </a:b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Operating System:</a:t>
            </a:r>
            <a:r>
              <a:rPr lang="en-IN" sz="2000" dirty="0"/>
              <a:t> Cross-platform support (Windows).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CC94AC7-9893-264B-295F-006710778C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8696" y="1383467"/>
            <a:ext cx="464082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Define an abstract Piece class and concrete classes for each piece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data structures to represent the chessboard, pieces, and moves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A chessboard can be represented using a 2D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Define an abstract Piece </a:t>
            </a:r>
            <a:r>
              <a:rPr lang="en-US" sz="2000" dirty="0"/>
              <a:t>class and concrete classes for each piece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Create a class to handle the GUI using AWT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LinkedList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000" dirty="0"/>
              <a:t>can be used to keep track of each move made during the game.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dirty="0"/>
              <a:t>Use a linked list </a:t>
            </a:r>
            <a:r>
              <a:rPr lang="en-US" sz="2000" dirty="0"/>
              <a:t>to store and manage the move history.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66678-AB5F-585D-37FC-292E85BC1E39}"/>
              </a:ext>
            </a:extLst>
          </p:cNvPr>
          <p:cNvSpPr txBox="1"/>
          <p:nvPr/>
        </p:nvSpPr>
        <p:spPr>
          <a:xfrm>
            <a:off x="7039896" y="2467898"/>
            <a:ext cx="80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Chess Board 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6E23913-CD7D-F3FF-18C8-753809DD5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613482"/>
              </p:ext>
            </p:extLst>
          </p:nvPr>
        </p:nvGraphicFramePr>
        <p:xfrm>
          <a:off x="7698657" y="1383467"/>
          <a:ext cx="3244647" cy="4754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AF092-BB84-74F0-98FC-1339AF790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70" y="492125"/>
            <a:ext cx="5814060" cy="587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5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F9B1A0-FDC3-C901-5ABB-134F419EE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41" y="1274107"/>
            <a:ext cx="3701415" cy="373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1B394F-4E67-58B8-0401-04D8561F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118" y="1274107"/>
            <a:ext cx="3680460" cy="3695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35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960EFE-3494-C7CD-4AFB-E5699889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71" y="1784350"/>
            <a:ext cx="3282315" cy="32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31E419-6C8A-9093-82D2-2F433FFEB0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18" y="1685074"/>
            <a:ext cx="3270885" cy="3291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86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339</Words>
  <Application>Microsoft Office PowerPoint</Application>
  <PresentationFormat>Widescreen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Flow</vt:lpstr>
      <vt:lpstr>Implementing Chess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Boomadevi S</cp:lastModifiedBy>
  <cp:revision>8</cp:revision>
  <dcterms:created xsi:type="dcterms:W3CDTF">2021-04-21T15:36:00Z</dcterms:created>
  <dcterms:modified xsi:type="dcterms:W3CDTF">2024-11-19T05:54:17Z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