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4" y="594118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400" dirty="0"/>
              <a:t>Writing Commands that use Pipeline The Pipeline Input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05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Pipeline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Splatting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Splat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" y="2197468"/>
            <a:ext cx="8141265" cy="29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data sources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3" name="Picture 2" descr="Screen Shot 2013-06-19 at 8.4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00"/>
            <a:ext cx="8939624" cy="370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functions are now behaving more like “real” PowerShell commands. They handle errors, deal with pipeline input, and produce appropriate pipeline output</a:t>
            </a:r>
            <a:r>
              <a:rPr lang="en-US"/>
              <a:t>. </a:t>
            </a:r>
          </a:p>
          <a:p>
            <a:r>
              <a:rPr lang="en-US"/>
              <a:t>But </a:t>
            </a:r>
            <a:r>
              <a:rPr lang="en-US" dirty="0"/>
              <a:t>so far you have only created simple, “flat file” pipeline output. You also need to learn how to create more complex, hierarchical output and we will tackle that next.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Pipeline Parameter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PowerShell passes data down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string two commands together, PowerShell has to figure out how to get the output of the first command to the input of the second command. </a:t>
            </a:r>
          </a:p>
          <a:p>
            <a:r>
              <a:rPr lang="en-US" dirty="0"/>
              <a:t>PS C:\&gt; </a:t>
            </a:r>
            <a:r>
              <a:rPr lang="en-US" dirty="0" err="1"/>
              <a:t>CommandA</a:t>
            </a:r>
            <a:r>
              <a:rPr lang="en-US" dirty="0"/>
              <a:t> | </a:t>
            </a:r>
            <a:r>
              <a:rPr lang="en-US" dirty="0" err="1"/>
              <a:t>CommandB</a:t>
            </a:r>
            <a:endParaRPr lang="en-US" dirty="0"/>
          </a:p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</a:t>
            </a:r>
          </a:p>
          <a:p>
            <a:r>
              <a:rPr lang="en-US" dirty="0"/>
              <a:t>When Get-Content runs, it places the computer names into the pipeline. PowerShell then has to decide how to get those to the Get-Service command. </a:t>
            </a:r>
          </a:p>
          <a:p>
            <a:r>
              <a:rPr lang="en-US" dirty="0"/>
              <a:t>Commands can only accept input on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A: Pipeline input </a:t>
            </a:r>
            <a:r>
              <a:rPr lang="en-US" dirty="0" err="1"/>
              <a:t>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 | </a:t>
            </a:r>
            <a:r>
              <a:rPr lang="en-US" dirty="0" err="1"/>
              <a:t>gm</a:t>
            </a:r>
            <a:endParaRPr lang="en-US" dirty="0"/>
          </a:p>
        </p:txBody>
      </p:sp>
      <p:pic>
        <p:nvPicPr>
          <p:cNvPr id="5" name="Picture 4" descr="fig9-2marku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81790"/>
            <a:ext cx="8415589" cy="45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B: Pipeline </a:t>
            </a:r>
            <a:r>
              <a:rPr lang="en-US" dirty="0" err="1"/>
              <a:t>ByPropertyName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Get-Service -name s* | Stop-Process</a:t>
            </a:r>
          </a:p>
        </p:txBody>
      </p:sp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7" name="Picture 6" descr="Fig9-5marku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48" y="2046506"/>
            <a:ext cx="8402552" cy="462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things don’t line up: custom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254"/>
            <a:ext cx="8229600" cy="708096"/>
          </a:xfrm>
        </p:spPr>
        <p:txBody>
          <a:bodyPr/>
          <a:lstStyle/>
          <a:p>
            <a:r>
              <a:rPr lang="en-US" dirty="0"/>
              <a:t>PS C:\&gt; Import-</a:t>
            </a:r>
            <a:r>
              <a:rPr lang="en-US" dirty="0" err="1"/>
              <a:t>csv</a:t>
            </a:r>
            <a:r>
              <a:rPr lang="en-US" dirty="0"/>
              <a:t> .\</a:t>
            </a:r>
            <a:r>
              <a:rPr lang="en-US" dirty="0" err="1"/>
              <a:t>newusers.csv</a:t>
            </a:r>
            <a:r>
              <a:rPr lang="en-US" dirty="0"/>
              <a:t> | New-</a:t>
            </a:r>
            <a:r>
              <a:rPr lang="en-US" dirty="0" err="1"/>
              <a:t>Aduser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ustomProp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2831555"/>
            <a:ext cx="8686800" cy="16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Parenthetical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can’t make pipeline input work.</a:t>
            </a:r>
          </a:p>
          <a:p>
            <a:r>
              <a:rPr lang="en-US" dirty="0"/>
              <a:t>Parentheses mean “do this first.”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PS C:\&gt; Get-</a:t>
            </a:r>
            <a:r>
              <a:rPr lang="en-US" dirty="0" err="1">
                <a:latin typeface="Consolas" panose="020B0609020204030204" pitchFamily="49" charset="0"/>
              </a:rPr>
              <a:t>WmiObject</a:t>
            </a:r>
            <a:r>
              <a:rPr lang="en-US" dirty="0">
                <a:latin typeface="Consolas" panose="020B0609020204030204" pitchFamily="49" charset="0"/>
              </a:rPr>
              <a:t> -class Win32_BIOS `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(Get-Content .\</a:t>
            </a:r>
            <a:r>
              <a:rPr lang="en-US" b="1" dirty="0" err="1">
                <a:latin typeface="Consolas" panose="020B0609020204030204" pitchFamily="49" charset="0"/>
              </a:rPr>
              <a:t>computers.txt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Sometimes you need to extract the values of the objects’ properties </a:t>
            </a:r>
            <a:endParaRPr lang="en-US" b="1" dirty="0"/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Get-Service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(get-</a:t>
            </a:r>
            <a:r>
              <a:rPr lang="en-US" dirty="0" err="1">
                <a:latin typeface="Consolas" panose="020B0609020204030204" pitchFamily="49" charset="0"/>
              </a:rPr>
              <a:t>adcomputer</a:t>
            </a:r>
            <a:r>
              <a:rPr lang="en-US" dirty="0">
                <a:latin typeface="Consolas" panose="020B0609020204030204" pitchFamily="49" charset="0"/>
              </a:rPr>
              <a:t> -filter *  `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searchbase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ou</a:t>
            </a:r>
            <a:r>
              <a:rPr lang="en-US" dirty="0">
                <a:latin typeface="Consolas" panose="020B0609020204030204" pitchFamily="49" charset="0"/>
              </a:rPr>
              <a:t>=domain </a:t>
            </a:r>
            <a:r>
              <a:rPr lang="en-US" dirty="0" err="1">
                <a:latin typeface="Consolas" panose="020B0609020204030204" pitchFamily="49" charset="0"/>
              </a:rPr>
              <a:t>controllers,dc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company,dc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pri</a:t>
            </a:r>
            <a:r>
              <a:rPr lang="en-US" dirty="0">
                <a:latin typeface="Consolas" panose="020B0609020204030204" pitchFamily="49" charset="0"/>
              </a:rPr>
              <a:t>" | Select-Object </a:t>
            </a:r>
            <a:r>
              <a:rPr lang="en-US" b="1" dirty="0">
                <a:latin typeface="Consolas" panose="020B0609020204030204" pitchFamily="49" charset="0"/>
              </a:rPr>
              <a:t>-expand </a:t>
            </a:r>
            <a:r>
              <a:rPr lang="en-US" dirty="0">
                <a:latin typeface="Consolas" panose="020B0609020204030204" pitchFamily="49" charset="0"/>
              </a:rPr>
              <a:t>name) 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/>
              <a:t>Pipeline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pipeline input</a:t>
            </a:r>
          </a:p>
        </p:txBody>
      </p:sp>
      <p:pic>
        <p:nvPicPr>
          <p:cNvPr id="5" name="Picture 4" descr="Pipeline 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001"/>
            <a:ext cx="8268274" cy="369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1290</TotalTime>
  <Words>333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DonJonesCoursewareSlideTemplate</vt:lpstr>
      <vt:lpstr>Writing Commands that use Pipeline The Pipeline Input and Output</vt:lpstr>
      <vt:lpstr>Understanding Pipeline Parameter Binding</vt:lpstr>
      <vt:lpstr>How PowerShell passes data down the pipeline</vt:lpstr>
      <vt:lpstr>Plan A: Pipeline input ByValue</vt:lpstr>
      <vt:lpstr>Plan B: Pipeline ByPropertyName</vt:lpstr>
      <vt:lpstr>When things don’t line up: custom properties</vt:lpstr>
      <vt:lpstr>Parenthetical commands</vt:lpstr>
      <vt:lpstr>Implementing Pipeline Input</vt:lpstr>
      <vt:lpstr>Supporting pipeline input</vt:lpstr>
      <vt:lpstr>Implementing Pipeline Output</vt:lpstr>
      <vt:lpstr>Splatting</vt:lpstr>
      <vt:lpstr>Adding more data sources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35</cp:revision>
  <dcterms:created xsi:type="dcterms:W3CDTF">2013-04-17T14:54:28Z</dcterms:created>
  <dcterms:modified xsi:type="dcterms:W3CDTF">2020-10-21T12:37:45Z</dcterms:modified>
</cp:coreProperties>
</file>