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800" dirty="0"/>
              <a:t>Creating Hierarchical Command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/>
              <a:t>Module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Hierarchical Command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Hierarchies and CSV: not a good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against outputting them to a CSV file.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PS C:\&gt; Get-Service | Export-CSV </a:t>
            </a:r>
            <a:r>
              <a:rPr lang="en-US" dirty="0" err="1">
                <a:latin typeface="Consolas" panose="020B0609020204030204" pitchFamily="49" charset="0"/>
              </a:rPr>
              <a:t>services.csv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Open the Services.csv file in Notepad – PowerShell has to convert a hierarchy of objects into a flat-file format.</a:t>
            </a:r>
          </a:p>
          <a:p>
            <a:r>
              <a:rPr lang="en-US" dirty="0"/>
              <a:t>Data rows for </a:t>
            </a:r>
            <a:r>
              <a:rPr lang="en-US" dirty="0" err="1"/>
              <a:t>RequiredServices</a:t>
            </a:r>
            <a:r>
              <a:rPr lang="en-US" dirty="0"/>
              <a:t> column show </a:t>
            </a:r>
            <a:r>
              <a:rPr lang="en-US" dirty="0" err="1">
                <a:latin typeface="Consolas" panose="020B0609020204030204" pitchFamily="49" charset="0"/>
              </a:rPr>
              <a:t>System.ServiceProcess.ServiceController</a:t>
            </a:r>
            <a:r>
              <a:rPr lang="en-US" dirty="0">
                <a:latin typeface="Consolas" panose="020B0609020204030204" pitchFamily="49" charset="0"/>
              </a:rPr>
              <a:t>[], </a:t>
            </a:r>
            <a:r>
              <a:rPr lang="en-US" dirty="0"/>
              <a:t>because the file format doesn’t allow child objects to be shown.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top-level object will contain the computer name and the version numbers for both the operating system and its service pack. </a:t>
            </a:r>
          </a:p>
          <a:p>
            <a:r>
              <a:rPr lang="en-US" dirty="0"/>
              <a:t>Each object will also contain a Disks property, which will list additional information for each local, fixed disk installed in the computer. </a:t>
            </a:r>
          </a:p>
          <a:p>
            <a:r>
              <a:rPr lang="en-US" dirty="0">
                <a:latin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</a:rPr>
              <a:t>DetailedSystemInfo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localhost     	| Select-Object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ExpandProperty</a:t>
            </a:r>
            <a:r>
              <a:rPr lang="en-US" dirty="0">
                <a:latin typeface="Consolas" panose="020B0609020204030204" pitchFamily="49" charset="0"/>
              </a:rPr>
              <a:t> Disks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main techniques working with nested objects: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Select-Object to expand a property that contains </a:t>
            </a:r>
            <a:r>
              <a:rPr lang="en-US" dirty="0" err="1"/>
              <a:t>subobjects</a:t>
            </a:r>
            <a:r>
              <a:rPr lang="en-US" dirty="0"/>
              <a:t>, enabling you to see the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Format-Custom to expand the entire object hierarchy.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PowerShell’s array syntax to work with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create hierarchical output is an important step to producing tools that provide detailed, complex information</a:t>
            </a:r>
            <a:r>
              <a:rPr lang="en-US"/>
              <a:t>. </a:t>
            </a:r>
          </a:p>
          <a:p>
            <a:r>
              <a:rPr lang="en-US"/>
              <a:t>You’re </a:t>
            </a:r>
            <a:r>
              <a:rPr lang="en-US" dirty="0"/>
              <a:t>now ready to proceed with your </a:t>
            </a:r>
            <a:r>
              <a:rPr lang="en-US" dirty="0" err="1"/>
              <a:t>toolmaking</a:t>
            </a:r>
            <a:r>
              <a:rPr lang="en-US" dirty="0"/>
              <a:t> journey, but in the next chapter we’ll take a brief detour into debugging.</a:t>
            </a:r>
          </a:p>
        </p:txBody>
      </p:sp>
    </p:spTree>
    <p:extLst>
      <p:ext uri="{BB962C8B-B14F-4D97-AF65-F5344CB8AC3E}">
        <p14:creationId xmlns:p14="http://schemas.microsoft.com/office/powerpoint/2010/main" val="268222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125</TotalTime>
  <Words>259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DonJonesCoursewareSlideTemplate</vt:lpstr>
      <vt:lpstr>Creating Hierarchical Command Output</vt:lpstr>
      <vt:lpstr>Designing Hierarchical Command Output</vt:lpstr>
      <vt:lpstr>Hierarchies and CSV: not a good idea</vt:lpstr>
      <vt:lpstr>Creating nested objects</vt:lpstr>
      <vt:lpstr>Working with nested objects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31</cp:revision>
  <dcterms:created xsi:type="dcterms:W3CDTF">2013-04-17T14:54:28Z</dcterms:created>
  <dcterms:modified xsi:type="dcterms:W3CDTF">2020-10-21T13:03:18Z</dcterms:modified>
</cp:coreProperties>
</file>