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83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Creating Proxy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Proxy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proxy function 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31919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step in creating a proxy function is to create the template.</a:t>
            </a:r>
          </a:p>
          <a:p>
            <a:pPr lvl="1"/>
            <a:r>
              <a:rPr lang="en-US" dirty="0"/>
              <a:t> PS C:\&gt; $metadata = New-Object </a:t>
            </a:r>
            <a:r>
              <a:rPr lang="en-US" dirty="0" err="1"/>
              <a:t>System.Management.Automation.CommandMetaData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(Get-Command </a:t>
            </a:r>
            <a:r>
              <a:rPr lang="en-US" dirty="0" err="1"/>
              <a:t>ConvertTo</a:t>
            </a:r>
            <a:r>
              <a:rPr lang="en-US" dirty="0"/>
              <a:t>-HTML)</a:t>
            </a:r>
          </a:p>
          <a:p>
            <a:pPr lvl="1"/>
            <a:r>
              <a:rPr lang="en-US" dirty="0"/>
              <a:t>PS C:\&gt; [</a:t>
            </a:r>
            <a:r>
              <a:rPr lang="en-US" dirty="0" err="1"/>
              <a:t>System.Management.Automation.ProxyCommand</a:t>
            </a:r>
            <a:r>
              <a:rPr lang="en-US" dirty="0"/>
              <a:t>]::Create($metadata) | Out-File NewScript.ps1 </a:t>
            </a:r>
          </a:p>
          <a:p>
            <a:r>
              <a:rPr lang="en-US" dirty="0"/>
              <a:t>Wrap this in a function named Export-HTML and rename the proxy function.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4792133"/>
            <a:ext cx="8449733" cy="147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the –Fragment parameter has been removed.</a:t>
            </a:r>
          </a:p>
          <a:p>
            <a:r>
              <a:rPr lang="en-US" dirty="0"/>
              <a:t>Was located between $</a:t>
            </a:r>
            <a:r>
              <a:rPr lang="en-US" dirty="0" err="1"/>
              <a:t>CssUri</a:t>
            </a:r>
            <a:r>
              <a:rPr lang="en-US" dirty="0"/>
              <a:t> and $</a:t>
            </a:r>
            <a:r>
              <a:rPr lang="en-US" dirty="0" err="1"/>
              <a:t>PostContent</a:t>
            </a:r>
            <a:r>
              <a:rPr lang="en-US" dirty="0"/>
              <a:t>.</a:t>
            </a:r>
          </a:p>
          <a:p>
            <a:r>
              <a:rPr lang="en-US" dirty="0"/>
              <a:t> To test:</a:t>
            </a:r>
          </a:p>
          <a:p>
            <a:r>
              <a:rPr lang="en-US" dirty="0"/>
              <a:t>PS C:\&gt; import-module proxies</a:t>
            </a:r>
          </a:p>
          <a:p>
            <a:r>
              <a:rPr lang="en-US" dirty="0"/>
              <a:t>PS C:\&gt; help export-html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89000"/>
          </a:xfrm>
        </p:spPr>
        <p:txBody>
          <a:bodyPr/>
          <a:lstStyle/>
          <a:p>
            <a:r>
              <a:rPr lang="en-US" dirty="0"/>
              <a:t>In the example, the parameter –</a:t>
            </a:r>
            <a:r>
              <a:rPr lang="en-US" dirty="0" err="1"/>
              <a:t>FilePath</a:t>
            </a:r>
            <a:r>
              <a:rPr lang="en-US" dirty="0"/>
              <a:t> will be added.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addpa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4" y="2863795"/>
            <a:ext cx="7585179" cy="2097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0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proxy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rules regarding proxy functions when it comes time to load them. </a:t>
            </a:r>
          </a:p>
          <a:p>
            <a:r>
              <a:rPr lang="en-US" dirty="0"/>
              <a:t>Export-HTML was able to coexist with the original wrapped command, </a:t>
            </a:r>
            <a:r>
              <a:rPr lang="en-US" dirty="0" err="1"/>
              <a:t>ConvertTo</a:t>
            </a:r>
            <a:r>
              <a:rPr lang="en-US" dirty="0"/>
              <a:t>-HTML. </a:t>
            </a:r>
          </a:p>
          <a:p>
            <a:r>
              <a:rPr lang="en-US" dirty="0"/>
              <a:t>If you named the function </a:t>
            </a:r>
            <a:r>
              <a:rPr lang="en-US" dirty="0" err="1"/>
              <a:t>ConvertTo</a:t>
            </a:r>
            <a:r>
              <a:rPr lang="en-US" dirty="0"/>
              <a:t>-HTML, then you have effectively removed easy access to the original </a:t>
            </a:r>
            <a:r>
              <a:rPr lang="en-US" dirty="0" err="1"/>
              <a:t>ConvertTo</a:t>
            </a:r>
            <a:r>
              <a:rPr lang="en-US" dirty="0"/>
              <a:t>-HTML. </a:t>
            </a:r>
          </a:p>
          <a:p>
            <a:r>
              <a:rPr lang="en-US" dirty="0"/>
              <a:t>When two loaded commands have the same name, PowerShell runs the last one loaded by default.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functions are a powerful way to build additional functionality around existing PowerShell commands, or to create “dumbed-down” versions of existing commands, either for security or functionality reasons. </a:t>
            </a:r>
          </a:p>
          <a:p>
            <a:r>
              <a:rPr lang="en-US" dirty="0"/>
              <a:t>When used carefully, proxy functions are a valuable technique to have in your </a:t>
            </a:r>
            <a:r>
              <a:rPr lang="en-US" dirty="0" err="1"/>
              <a:t>toolmaking</a:t>
            </a:r>
            <a:r>
              <a:rPr lang="en-US" dirty="0"/>
              <a:t> arsenal.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105</TotalTime>
  <Words>270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DonJonesCoursewareSlideTemplate</vt:lpstr>
      <vt:lpstr>Creating Proxy Functions</vt:lpstr>
      <vt:lpstr>Designing Proxy Functions</vt:lpstr>
      <vt:lpstr>Creating a proxy function  template</vt:lpstr>
      <vt:lpstr>Removing a parameter</vt:lpstr>
      <vt:lpstr>Adding a parameter</vt:lpstr>
      <vt:lpstr>Loading the proxy function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25</cp:revision>
  <dcterms:created xsi:type="dcterms:W3CDTF">2013-04-17T14:54:28Z</dcterms:created>
  <dcterms:modified xsi:type="dcterms:W3CDTF">2020-09-25T15:07:34Z</dcterms:modified>
</cp:coreProperties>
</file>