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80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40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36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sz="4800" dirty="0"/>
              <a:t>Creating Hierarchical Command 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/>
              <a:t>Module 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Designing Hierarchical Command Output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Hierarchies and CSV: not a good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Caution against outputting them to a CSV file.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PS C:\&gt; Get-Service | Export-CSV </a:t>
            </a:r>
            <a:r>
              <a:rPr lang="en-US" dirty="0" err="1">
                <a:latin typeface="Consolas" panose="020B0609020204030204" pitchFamily="49" charset="0"/>
              </a:rPr>
              <a:t>services.csv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Open the Services.csv file in Notepad – PowerShell has to convert a hierarchy of objects into a flat-file format.</a:t>
            </a:r>
          </a:p>
          <a:p>
            <a:r>
              <a:rPr lang="en-US" dirty="0"/>
              <a:t>Data rows for </a:t>
            </a:r>
            <a:r>
              <a:rPr lang="en-US" dirty="0" err="1"/>
              <a:t>RequiredServices</a:t>
            </a:r>
            <a:r>
              <a:rPr lang="en-US" dirty="0"/>
              <a:t> column show </a:t>
            </a:r>
            <a:r>
              <a:rPr lang="en-US" dirty="0" err="1">
                <a:latin typeface="Consolas" panose="020B0609020204030204" pitchFamily="49" charset="0"/>
              </a:rPr>
              <a:t>System.ServiceProcess.ServiceController</a:t>
            </a:r>
            <a:r>
              <a:rPr lang="en-US" dirty="0">
                <a:latin typeface="Consolas" panose="020B0609020204030204" pitchFamily="49" charset="0"/>
              </a:rPr>
              <a:t>[], </a:t>
            </a:r>
            <a:r>
              <a:rPr lang="en-US" dirty="0"/>
              <a:t>because the file format doesn’t allow child objects to be shown.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nested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example, the top-level object will contain the computer name and the version numbers for both the operating system and its service pack. </a:t>
            </a:r>
          </a:p>
          <a:p>
            <a:r>
              <a:rPr lang="en-US" dirty="0"/>
              <a:t>Each object will also contain a Disks property, which will list additional information for each local, fixed disk installed in the computer. </a:t>
            </a:r>
          </a:p>
          <a:p>
            <a:r>
              <a:rPr lang="en-US" dirty="0">
                <a:latin typeface="Consolas" panose="020B0609020204030204" pitchFamily="49" charset="0"/>
              </a:rPr>
              <a:t>Get-</a:t>
            </a:r>
            <a:r>
              <a:rPr lang="en-US" dirty="0" err="1">
                <a:latin typeface="Consolas" panose="020B0609020204030204" pitchFamily="49" charset="0"/>
              </a:rPr>
              <a:t>DetailedSystemInfo</a:t>
            </a:r>
            <a:r>
              <a:rPr lang="en-US" dirty="0">
                <a:latin typeface="Consolas" panose="020B0609020204030204" pitchFamily="49" charset="0"/>
              </a:rPr>
              <a:t> -</a:t>
            </a:r>
            <a:r>
              <a:rPr lang="en-US" dirty="0" err="1">
                <a:latin typeface="Consolas" panose="020B0609020204030204" pitchFamily="49" charset="0"/>
              </a:rPr>
              <a:t>computerName</a:t>
            </a:r>
            <a:r>
              <a:rPr lang="en-US" dirty="0">
                <a:latin typeface="Consolas" panose="020B0609020204030204" pitchFamily="49" charset="0"/>
              </a:rPr>
              <a:t> localhost     	| Select-Object -</a:t>
            </a:r>
            <a:r>
              <a:rPr lang="en-US" dirty="0" err="1">
                <a:latin typeface="Consolas" panose="020B0609020204030204" pitchFamily="49" charset="0"/>
              </a:rPr>
              <a:t>ExpandProperty</a:t>
            </a:r>
            <a:r>
              <a:rPr lang="en-US" dirty="0">
                <a:latin typeface="Consolas" panose="020B0609020204030204" pitchFamily="49" charset="0"/>
              </a:rPr>
              <a:t> Disks 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nested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four main techniques working with nested objects: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Select-Object to expand a property that contains </a:t>
            </a:r>
            <a:r>
              <a:rPr lang="en-US" dirty="0" err="1"/>
              <a:t>subobjects</a:t>
            </a:r>
            <a:r>
              <a:rPr lang="en-US" dirty="0"/>
              <a:t>, enabling you to see the individual </a:t>
            </a:r>
            <a:r>
              <a:rPr lang="en-US" dirty="0" err="1"/>
              <a:t>subobjects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Format-Custom to expand the entire object hierarchy.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a </a:t>
            </a:r>
            <a:r>
              <a:rPr lang="en-US" dirty="0" err="1"/>
              <a:t>ForEach</a:t>
            </a:r>
            <a:r>
              <a:rPr lang="en-US" dirty="0"/>
              <a:t> loop.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PowerShell’s array syntax to work with individual </a:t>
            </a:r>
            <a:r>
              <a:rPr lang="en-US" dirty="0" err="1"/>
              <a:t>subobjects</a:t>
            </a:r>
            <a:r>
              <a:rPr lang="en-US" dirty="0"/>
              <a:t>.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34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4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 A</a:t>
            </a:r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60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b="1" dirty="0"/>
              <a:t>MEMBER</a:t>
            </a:r>
          </a:p>
          <a:p>
            <a:pPr algn="ctr"/>
            <a:r>
              <a:rPr lang="en-US" b="1" dirty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Administrator</a:t>
            </a:r>
            <a:br>
              <a:rPr lang="en-US" b="1" dirty="0"/>
            </a:br>
            <a:r>
              <a:rPr lang="en-US" b="1" dirty="0"/>
              <a:t>P@ssw0rd</a:t>
            </a:r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8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to create hierarchical output is an important step to producing tools that provide detailed, complex information</a:t>
            </a:r>
            <a:r>
              <a:rPr lang="en-US"/>
              <a:t>. </a:t>
            </a:r>
          </a:p>
          <a:p>
            <a:r>
              <a:rPr lang="en-US"/>
              <a:t>You’re </a:t>
            </a:r>
            <a:r>
              <a:rPr lang="en-US" dirty="0"/>
              <a:t>now ready to proceed with your </a:t>
            </a:r>
            <a:r>
              <a:rPr lang="en-US" dirty="0" err="1"/>
              <a:t>toolmaking</a:t>
            </a:r>
            <a:r>
              <a:rPr lang="en-US" dirty="0"/>
              <a:t> journey, but in the next chapter we’ll take a brief detour into debugging.</a:t>
            </a:r>
          </a:p>
        </p:txBody>
      </p:sp>
    </p:spTree>
    <p:extLst>
      <p:ext uri="{BB962C8B-B14F-4D97-AF65-F5344CB8AC3E}">
        <p14:creationId xmlns:p14="http://schemas.microsoft.com/office/powerpoint/2010/main" val="2682220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227</TotalTime>
  <Words>259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Consolas</vt:lpstr>
      <vt:lpstr>DonJonesCoursewareSlideTemplate</vt:lpstr>
      <vt:lpstr>Creating Hierarchical Command Output</vt:lpstr>
      <vt:lpstr>Designing Hierarchical Command Output</vt:lpstr>
      <vt:lpstr>Hierarchies and CSV: not a good idea</vt:lpstr>
      <vt:lpstr>Creating nested objects</vt:lpstr>
      <vt:lpstr>Working with nested objects</vt:lpstr>
      <vt:lpstr>Lab A</vt:lpstr>
      <vt:lpstr>Conclusion</vt:lpstr>
    </vt:vector>
  </TitlesOfParts>
  <Company>Concentrated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Byron Hynes</cp:lastModifiedBy>
  <cp:revision>33</cp:revision>
  <dcterms:created xsi:type="dcterms:W3CDTF">2013-04-17T14:54:28Z</dcterms:created>
  <dcterms:modified xsi:type="dcterms:W3CDTF">2020-10-21T14:46:13Z</dcterms:modified>
</cp:coreProperties>
</file>