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11"/>
  </p:handoutMasterIdLst>
  <p:sldIdLst>
    <p:sldId id="256" r:id="rId2"/>
    <p:sldId id="263" r:id="rId3"/>
    <p:sldId id="257" r:id="rId4"/>
    <p:sldId id="258" r:id="rId5"/>
    <p:sldId id="259" r:id="rId6"/>
    <p:sldId id="282" r:id="rId7"/>
    <p:sldId id="280" r:id="rId8"/>
    <p:sldId id="281" r:id="rId9"/>
    <p:sldId id="27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40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61C1DC-04CF-9742-8797-72AE20C5BA57}" type="datetimeFigureOut">
              <a:rPr lang="en-US" smtClean="0"/>
              <a:t>10/21/2020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E50595-B2EA-F74B-948B-DE697B363A6A}" type="slidenum">
              <a:rPr lang="en-US" smtClean="0"/>
              <a:t>‹#›</a:t>
            </a:fld>
            <a:endParaRPr lang="en-US"/>
          </a:p>
        </p:txBody>
      </p:sp>
    </p:spTree>
    <p:extLst>
      <p:ext uri="{BB962C8B-B14F-4D97-AF65-F5344CB8AC3E}">
        <p14:creationId xmlns:p14="http://schemas.microsoft.com/office/powerpoint/2010/main" val="38816542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89959"/>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4223559"/>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p:nvCxnSpPr>
        <p:spPr>
          <a:xfrm>
            <a:off x="685800" y="4116879"/>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new-contech-logo-educati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26336" y="5976159"/>
            <a:ext cx="3663911" cy="841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0"/>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5969"/>
            <a:ext cx="7848600" cy="1927225"/>
          </a:xfrm>
        </p:spPr>
        <p:txBody>
          <a:bodyPr/>
          <a:lstStyle/>
          <a:p>
            <a:r>
              <a:rPr lang="en-US" dirty="0"/>
              <a:t>Script Debugging</a:t>
            </a:r>
          </a:p>
        </p:txBody>
      </p:sp>
      <p:sp>
        <p:nvSpPr>
          <p:cNvPr id="3" name="Subtitle 2"/>
          <p:cNvSpPr>
            <a:spLocks noGrp="1"/>
          </p:cNvSpPr>
          <p:nvPr>
            <p:ph type="subTitle" idx="1"/>
          </p:nvPr>
        </p:nvSpPr>
        <p:spPr>
          <a:xfrm>
            <a:off x="685800" y="4269569"/>
            <a:ext cx="6400800" cy="1752600"/>
          </a:xfrm>
        </p:spPr>
        <p:txBody>
          <a:bodyPr/>
          <a:lstStyle/>
          <a:p>
            <a:r>
              <a:rPr lang="en-US" dirty="0"/>
              <a:t>Module 07</a:t>
            </a:r>
          </a:p>
        </p:txBody>
      </p:sp>
    </p:spTree>
    <p:extLst>
      <p:ext uri="{BB962C8B-B14F-4D97-AF65-F5344CB8AC3E}">
        <p14:creationId xmlns:p14="http://schemas.microsoft.com/office/powerpoint/2010/main" val="12706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Designing For Debugging</a:t>
            </a:r>
          </a:p>
        </p:txBody>
      </p:sp>
      <p:sp>
        <p:nvSpPr>
          <p:cNvPr id="5" name="Text Placeholder 4"/>
          <p:cNvSpPr>
            <a:spLocks noGrp="1"/>
          </p:cNvSpPr>
          <p:nvPr>
            <p:ph type="body" idx="1"/>
          </p:nvPr>
        </p:nvSpPr>
        <p:spPr/>
        <p:txBody>
          <a:bodyPr/>
          <a:lstStyle/>
          <a:p>
            <a:r>
              <a:rPr lang="en-US" dirty="0"/>
              <a:t>Lesson 1</a:t>
            </a:r>
          </a:p>
        </p:txBody>
      </p:sp>
    </p:spTree>
    <p:extLst>
      <p:ext uri="{BB962C8B-B14F-4D97-AF65-F5344CB8AC3E}">
        <p14:creationId xmlns:p14="http://schemas.microsoft.com/office/powerpoint/2010/main" val="260943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typos</a:t>
            </a:r>
          </a:p>
        </p:txBody>
      </p:sp>
      <p:sp>
        <p:nvSpPr>
          <p:cNvPr id="3" name="Content Placeholder 2"/>
          <p:cNvSpPr>
            <a:spLocks noGrp="1"/>
          </p:cNvSpPr>
          <p:nvPr>
            <p:ph idx="1"/>
          </p:nvPr>
        </p:nvSpPr>
        <p:spPr/>
        <p:txBody>
          <a:bodyPr/>
          <a:lstStyle/>
          <a:p>
            <a:r>
              <a:rPr lang="en-US" dirty="0"/>
              <a:t>Easy to solve if:</a:t>
            </a:r>
          </a:p>
          <a:p>
            <a:pPr marL="457200" indent="-457200">
              <a:buFont typeface="+mj-lt"/>
              <a:buAutoNum type="arabicPeriod"/>
            </a:pPr>
            <a:r>
              <a:rPr lang="en-US" dirty="0"/>
              <a:t>You’re formatting your scripts carefully. </a:t>
            </a:r>
          </a:p>
          <a:p>
            <a:pPr marL="457200" indent="-457200">
              <a:buFont typeface="+mj-lt"/>
              <a:buAutoNum type="arabicPeriod"/>
            </a:pPr>
            <a:r>
              <a:rPr lang="en-US" dirty="0"/>
              <a:t>Get to know your script editing software and get used to its colors, its error indicators, its display options. </a:t>
            </a:r>
          </a:p>
          <a:p>
            <a:pPr marL="457200" indent="-457200">
              <a:buFont typeface="+mj-lt"/>
              <a:buAutoNum type="arabicPeriod"/>
            </a:pPr>
            <a:r>
              <a:rPr lang="en-US" dirty="0"/>
              <a:t>Indent code within curly brackets {} and parentheses (), and put the closing bracket (or parentheses) at the same indent level as the line that opened the construct. </a:t>
            </a:r>
          </a:p>
          <a:p>
            <a:pPr marL="457200" indent="-457200">
              <a:buFont typeface="+mj-lt"/>
              <a:buAutoNum type="arabicPeriod"/>
            </a:pPr>
            <a:r>
              <a:rPr lang="en-US" dirty="0"/>
              <a:t>Read the error messages. </a:t>
            </a:r>
          </a:p>
        </p:txBody>
      </p:sp>
    </p:spTree>
    <p:extLst>
      <p:ext uri="{BB962C8B-B14F-4D97-AF65-F5344CB8AC3E}">
        <p14:creationId xmlns:p14="http://schemas.microsoft.com/office/powerpoint/2010/main" val="239352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real trick to debugging: </a:t>
            </a:r>
            <a:br>
              <a:rPr lang="en-US" dirty="0"/>
            </a:br>
            <a:r>
              <a:rPr lang="en-US" dirty="0"/>
              <a:t>expectations</a:t>
            </a:r>
          </a:p>
        </p:txBody>
      </p:sp>
      <p:sp>
        <p:nvSpPr>
          <p:cNvPr id="3" name="Content Placeholder 2"/>
          <p:cNvSpPr>
            <a:spLocks noGrp="1"/>
          </p:cNvSpPr>
          <p:nvPr>
            <p:ph idx="1"/>
          </p:nvPr>
        </p:nvSpPr>
        <p:spPr/>
        <p:txBody>
          <a:bodyPr/>
          <a:lstStyle/>
          <a:p>
            <a:r>
              <a:rPr lang="en-US" dirty="0"/>
              <a:t>You </a:t>
            </a:r>
            <a:r>
              <a:rPr lang="en-US" i="1" dirty="0"/>
              <a:t>have to have an expectation</a:t>
            </a:r>
            <a:r>
              <a:rPr lang="en-US" dirty="0"/>
              <a:t> for what each line of your script will do.</a:t>
            </a:r>
          </a:p>
          <a:p>
            <a:r>
              <a:rPr lang="en-US"/>
              <a:t>You </a:t>
            </a:r>
            <a:r>
              <a:rPr lang="en-US" dirty="0"/>
              <a:t>have to be able to </a:t>
            </a:r>
            <a:r>
              <a:rPr lang="en-US" i="1" dirty="0"/>
              <a:t>validate</a:t>
            </a:r>
            <a:r>
              <a:rPr lang="en-US" dirty="0"/>
              <a:t> those expectations. </a:t>
            </a:r>
          </a:p>
          <a:p>
            <a:r>
              <a:rPr lang="en-US" dirty="0"/>
              <a:t>Read the error messages</a:t>
            </a:r>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885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logic errors: </a:t>
            </a:r>
            <a:br>
              <a:rPr lang="en-US" dirty="0"/>
            </a:br>
            <a:r>
              <a:rPr lang="en-US" dirty="0"/>
              <a:t>trace code</a:t>
            </a:r>
          </a:p>
        </p:txBody>
      </p:sp>
      <p:sp>
        <p:nvSpPr>
          <p:cNvPr id="3" name="Content Placeholder 2"/>
          <p:cNvSpPr>
            <a:spLocks noGrp="1"/>
          </p:cNvSpPr>
          <p:nvPr>
            <p:ph idx="1"/>
          </p:nvPr>
        </p:nvSpPr>
        <p:spPr/>
        <p:txBody>
          <a:bodyPr/>
          <a:lstStyle/>
          <a:p>
            <a:r>
              <a:rPr lang="en-US" i="1" dirty="0"/>
              <a:t>Trace code</a:t>
            </a:r>
            <a:r>
              <a:rPr lang="en-US" dirty="0"/>
              <a:t> lets you output some internal details about your script.</a:t>
            </a:r>
          </a:p>
          <a:p>
            <a:r>
              <a:rPr lang="en-US" dirty="0"/>
              <a:t> PowerShell implements trace code in a way that means you don’t have to go back later and remove, or comment out, the trace code commands. </a:t>
            </a:r>
          </a:p>
          <a:p>
            <a:r>
              <a:rPr lang="en-US" dirty="0"/>
              <a:t>Write-Debug</a:t>
            </a:r>
          </a:p>
          <a:p>
            <a:r>
              <a:rPr lang="en-US" dirty="0"/>
              <a:t>.\debug.ps1 -Debug </a:t>
            </a:r>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252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logic errors:</a:t>
            </a:r>
            <a:br>
              <a:rPr lang="en-US" dirty="0"/>
            </a:br>
            <a:r>
              <a:rPr lang="en-US" dirty="0"/>
              <a:t>breakpoints</a:t>
            </a:r>
          </a:p>
        </p:txBody>
      </p:sp>
      <p:sp>
        <p:nvSpPr>
          <p:cNvPr id="3" name="Content Placeholder 2"/>
          <p:cNvSpPr>
            <a:spLocks noGrp="1"/>
          </p:cNvSpPr>
          <p:nvPr>
            <p:ph idx="1"/>
          </p:nvPr>
        </p:nvSpPr>
        <p:spPr/>
        <p:txBody>
          <a:bodyPr/>
          <a:lstStyle/>
          <a:p>
            <a:r>
              <a:rPr lang="en-US" dirty="0"/>
              <a:t>PowerShell supports a more dynamic form of breakpoint, called a </a:t>
            </a:r>
            <a:r>
              <a:rPr lang="en-US" dirty="0" err="1"/>
              <a:t>PSBreakpoint</a:t>
            </a:r>
            <a:r>
              <a:rPr lang="en-US" dirty="0"/>
              <a:t>. </a:t>
            </a:r>
          </a:p>
          <a:p>
            <a:r>
              <a:rPr lang="en-US" dirty="0"/>
              <a:t>You create a </a:t>
            </a:r>
            <a:r>
              <a:rPr lang="en-US" dirty="0" err="1"/>
              <a:t>PSBreakpoint</a:t>
            </a:r>
            <a:r>
              <a:rPr lang="en-US" dirty="0"/>
              <a:t> by running Set-</a:t>
            </a:r>
            <a:r>
              <a:rPr lang="en-US" dirty="0" err="1"/>
              <a:t>PSBreakpoint</a:t>
            </a:r>
            <a:r>
              <a:rPr lang="en-US" dirty="0"/>
              <a:t>.</a:t>
            </a:r>
          </a:p>
          <a:p>
            <a:r>
              <a:rPr lang="en-US" dirty="0"/>
              <a:t> Using parameters of that command, you tell PowerShell what script the breakpoint goes with.</a:t>
            </a:r>
          </a:p>
          <a:p>
            <a:r>
              <a:rPr lang="en-US" dirty="0"/>
              <a:t> Your choices of triggers include the following:</a:t>
            </a:r>
          </a:p>
          <a:p>
            <a:pPr lvl="1"/>
            <a:r>
              <a:rPr lang="en-US" dirty="0"/>
              <a:t>Stopping on a particular line or line/character position, which is similar to sticking a Write-Debug in the script</a:t>
            </a:r>
          </a:p>
          <a:p>
            <a:pPr lvl="1"/>
            <a:r>
              <a:rPr lang="en-US" dirty="0"/>
              <a:t>Stopping when a particular command is run</a:t>
            </a:r>
          </a:p>
          <a:p>
            <a:pPr lvl="1"/>
            <a:r>
              <a:rPr lang="en-US" dirty="0"/>
              <a:t>Stopping when a particular variable is read, written, or either</a:t>
            </a:r>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76157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Lab A</a:t>
            </a:r>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a:t>15 Minutes</a:t>
            </a:r>
          </a:p>
          <a:p>
            <a:pPr algn="ctr"/>
            <a:endParaRPr lang="en-US" dirty="0"/>
          </a:p>
          <a:p>
            <a:pPr algn="ctr"/>
            <a:r>
              <a:rPr lang="en-US" b="1" dirty="0"/>
              <a:t>CLIENT</a:t>
            </a:r>
          </a:p>
          <a:p>
            <a:pPr algn="ctr"/>
            <a:r>
              <a:rPr lang="en-US" b="1" dirty="0"/>
              <a:t>MEMBER</a:t>
            </a:r>
          </a:p>
          <a:p>
            <a:pPr algn="ctr"/>
            <a:r>
              <a:rPr lang="en-US" b="1" dirty="0"/>
              <a:t>DC</a:t>
            </a:r>
          </a:p>
          <a:p>
            <a:pPr algn="ctr"/>
            <a:endParaRPr lang="en-US" b="1" dirty="0"/>
          </a:p>
          <a:p>
            <a:pPr algn="ctr"/>
            <a:r>
              <a:rPr lang="en-US" b="1" dirty="0"/>
              <a:t>Administrator</a:t>
            </a:r>
            <a:br>
              <a:rPr lang="en-US" b="1" dirty="0"/>
            </a:br>
            <a:r>
              <a:rPr lang="en-US" b="1" dirty="0"/>
              <a:t>P@ssw0rd</a:t>
            </a:r>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39309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Lab B</a:t>
            </a:r>
            <a:endParaRPr lang="en-US" dirty="0"/>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a:t>45 Minutes</a:t>
            </a:r>
          </a:p>
          <a:p>
            <a:pPr algn="ctr"/>
            <a:endParaRPr lang="en-US" dirty="0"/>
          </a:p>
          <a:p>
            <a:pPr algn="ctr"/>
            <a:r>
              <a:rPr lang="en-US" b="1" dirty="0"/>
              <a:t>CLIENT</a:t>
            </a:r>
          </a:p>
          <a:p>
            <a:pPr algn="ctr"/>
            <a:r>
              <a:rPr lang="en-US" b="1" dirty="0"/>
              <a:t>MEMBER</a:t>
            </a:r>
          </a:p>
          <a:p>
            <a:pPr algn="ctr"/>
            <a:r>
              <a:rPr lang="en-US" b="1" dirty="0"/>
              <a:t>DC</a:t>
            </a:r>
          </a:p>
          <a:p>
            <a:pPr algn="ctr"/>
            <a:endParaRPr lang="en-US" b="1" dirty="0"/>
          </a:p>
          <a:p>
            <a:pPr algn="ctr"/>
            <a:r>
              <a:rPr lang="en-US" b="1" dirty="0"/>
              <a:t>Administrator</a:t>
            </a:r>
            <a:br>
              <a:rPr lang="en-US" b="1" dirty="0"/>
            </a:br>
            <a:r>
              <a:rPr lang="en-US" b="1" dirty="0"/>
              <a:t>P@ssw0rd</a:t>
            </a:r>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39309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With some debugging tricks under your belt, you’re ready to start tackling even more complex tasks. Just remember that, as you move forward, bugs are almost </a:t>
            </a:r>
            <a:r>
              <a:rPr lang="en-US"/>
              <a:t>inevitable.</a:t>
            </a:r>
          </a:p>
          <a:p>
            <a:r>
              <a:rPr lang="en-US"/>
              <a:t> </a:t>
            </a:r>
            <a:r>
              <a:rPr lang="en-US" dirty="0"/>
              <a:t>Always take the time to have an expectation for what your script should be doing. Debugging can help you validate those expectations, but it can’t help you debug if you don’t know what the script is supposed to do in the first place. </a:t>
            </a:r>
          </a:p>
        </p:txBody>
      </p:sp>
    </p:spTree>
    <p:extLst>
      <p:ext uri="{BB962C8B-B14F-4D97-AF65-F5344CB8AC3E}">
        <p14:creationId xmlns:p14="http://schemas.microsoft.com/office/powerpoint/2010/main" val="90839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nJonesCoursewareSlideTemplate">
  <a:themeElements>
    <a:clrScheme name="Custom 2">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DonJonesCoursewareSlideTemplate.potx</Template>
  <TotalTime>339</TotalTime>
  <Words>372</Words>
  <Application>Microsoft Office PowerPoint</Application>
  <PresentationFormat>On-screen Show (4:3)</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DonJonesCoursewareSlideTemplate</vt:lpstr>
      <vt:lpstr>Script Debugging</vt:lpstr>
      <vt:lpstr>Designing For Debugging</vt:lpstr>
      <vt:lpstr>Solving typos</vt:lpstr>
      <vt:lpstr>The real trick to debugging:  expectations</vt:lpstr>
      <vt:lpstr>Dealing with logic errors:  trace code</vt:lpstr>
      <vt:lpstr>Dealing with logic errors: breakpoints</vt:lpstr>
      <vt:lpstr>Lab A</vt:lpstr>
      <vt:lpstr>Lab B</vt:lpstr>
      <vt:lpstr>Conclusion</vt:lpstr>
    </vt:vector>
  </TitlesOfParts>
  <Company>Concentrated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Jones</dc:creator>
  <cp:lastModifiedBy>Byron Hynes</cp:lastModifiedBy>
  <cp:revision>29</cp:revision>
  <dcterms:created xsi:type="dcterms:W3CDTF">2013-04-17T14:54:28Z</dcterms:created>
  <dcterms:modified xsi:type="dcterms:W3CDTF">2020-10-21T15:24:49Z</dcterms:modified>
</cp:coreProperties>
</file>