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59" r:id="rId5"/>
    <p:sldId id="281" r:id="rId6"/>
    <p:sldId id="282" r:id="rId7"/>
    <p:sldId id="280" r:id="rId8"/>
    <p:sldId id="27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5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37" y="597615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dirty="0"/>
              <a:t>Handling 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 dirty="0"/>
              <a:t>Module 04</a:t>
            </a:r>
          </a:p>
        </p:txBody>
      </p:sp>
    </p:spTree>
    <p:extLst>
      <p:ext uri="{BB962C8B-B14F-4D97-AF65-F5344CB8AC3E}">
        <p14:creationId xmlns:p14="http://schemas.microsoft.com/office/powerpoint/2010/main" val="127065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Error Handling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1</a:t>
            </a:r>
          </a:p>
        </p:txBody>
      </p:sp>
    </p:spTree>
    <p:extLst>
      <p:ext uri="{BB962C8B-B14F-4D97-AF65-F5344CB8AC3E}">
        <p14:creationId xmlns:p14="http://schemas.microsoft.com/office/powerpoint/2010/main" val="260943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ErrorActionPreference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a PowerShell command encounters a non-terminating error, it checks a built-in variable $</a:t>
            </a:r>
            <a:r>
              <a:rPr lang="en-US" dirty="0" err="1"/>
              <a:t>ErrorActionPreference</a:t>
            </a:r>
            <a:r>
              <a:rPr lang="en-US" dirty="0"/>
              <a:t>.</a:t>
            </a:r>
          </a:p>
          <a:p>
            <a:r>
              <a:rPr lang="en-US" b="1" dirty="0"/>
              <a:t>Continue</a:t>
            </a:r>
            <a:r>
              <a:rPr lang="en-US" dirty="0"/>
              <a:t> - This is the default. Displays the error and keeps running. </a:t>
            </a:r>
          </a:p>
          <a:p>
            <a:r>
              <a:rPr lang="en-US" b="1" dirty="0" err="1"/>
              <a:t>SilentlyContinue</a:t>
            </a:r>
            <a:r>
              <a:rPr lang="en-US" dirty="0"/>
              <a:t> – Keeps running however does not display an error.</a:t>
            </a:r>
          </a:p>
          <a:p>
            <a:r>
              <a:rPr lang="en-US" b="1" dirty="0"/>
              <a:t>Stop</a:t>
            </a:r>
            <a:r>
              <a:rPr lang="en-US" dirty="0"/>
              <a:t> – Displays an error and stops executing.</a:t>
            </a:r>
          </a:p>
          <a:p>
            <a:r>
              <a:rPr lang="en-US" b="1" dirty="0"/>
              <a:t>Inquire</a:t>
            </a:r>
            <a:r>
              <a:rPr lang="en-US" dirty="0"/>
              <a:t> – Prompts you what action to take.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error action &amp;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–</a:t>
            </a:r>
            <a:r>
              <a:rPr lang="en-US" dirty="0" err="1">
                <a:latin typeface="Consolas" panose="020B0609020204030204" pitchFamily="49" charset="0"/>
              </a:rPr>
              <a:t>ErrorAction</a:t>
            </a:r>
            <a:r>
              <a:rPr lang="en-US" dirty="0"/>
              <a:t>, which can be abbreviated as </a:t>
            </a:r>
            <a:r>
              <a:rPr lang="en-US" dirty="0">
                <a:latin typeface="Consolas" panose="020B0609020204030204" pitchFamily="49" charset="0"/>
              </a:rPr>
              <a:t>–EA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–</a:t>
            </a:r>
            <a:r>
              <a:rPr lang="en-US" dirty="0" err="1">
                <a:latin typeface="Consolas" panose="020B0609020204030204" pitchFamily="49" charset="0"/>
              </a:rPr>
              <a:t>ErrorVariable</a:t>
            </a:r>
            <a:r>
              <a:rPr lang="en-US" dirty="0"/>
              <a:t>, which can be abbreviated as </a:t>
            </a:r>
            <a:r>
              <a:rPr lang="en-US" dirty="0">
                <a:latin typeface="Consolas" panose="020B0609020204030204" pitchFamily="49" charset="0"/>
              </a:rPr>
              <a:t>–EV</a:t>
            </a:r>
            <a:r>
              <a:rPr lang="en-US" dirty="0"/>
              <a:t>.  </a:t>
            </a:r>
          </a:p>
        </p:txBody>
      </p:sp>
      <p:pic>
        <p:nvPicPr>
          <p:cNvPr id="4" name="Picture 3" descr="ErrorAc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37" y="3137414"/>
            <a:ext cx="8686800" cy="258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4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Try…Catch…Finally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28332"/>
          </a:xfrm>
        </p:spPr>
        <p:txBody>
          <a:bodyPr/>
          <a:lstStyle/>
          <a:p>
            <a:r>
              <a:rPr lang="en-US" dirty="0"/>
              <a:t>Introduced in PowerShell v2, this is the real way to do error handling. </a:t>
            </a:r>
          </a:p>
        </p:txBody>
      </p:sp>
      <p:pic>
        <p:nvPicPr>
          <p:cNvPr id="4" name="Picture 3" descr="Try...Ca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37" y="3003312"/>
            <a:ext cx="8674702" cy="2743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0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some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81256"/>
          </a:xfrm>
        </p:spPr>
        <p:txBody>
          <a:bodyPr/>
          <a:lstStyle/>
          <a:p>
            <a:r>
              <a:rPr lang="en-US" dirty="0"/>
              <a:t>Your error handling should display a user readable error message as in line 9.</a:t>
            </a:r>
          </a:p>
        </p:txBody>
      </p:sp>
      <p:pic>
        <p:nvPicPr>
          <p:cNvPr id="4" name="Picture 3" descr="Warning mess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16" y="2948288"/>
            <a:ext cx="8636599" cy="3276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6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Lab A</a:t>
            </a:r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60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CLIENT</a:t>
            </a:r>
          </a:p>
          <a:p>
            <a:pPr algn="ctr"/>
            <a:r>
              <a:rPr lang="en-US" b="1" dirty="0"/>
              <a:t>MEMBER</a:t>
            </a:r>
          </a:p>
          <a:p>
            <a:pPr algn="ctr"/>
            <a:r>
              <a:rPr lang="en-US" b="1" dirty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Administrator</a:t>
            </a:r>
            <a:br>
              <a:rPr lang="en-US" b="1" dirty="0"/>
            </a:br>
            <a:r>
              <a:rPr lang="en-US" b="1" dirty="0"/>
              <a:t>P@ssw0rd</a:t>
            </a:r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1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learned functions to deal with anticipated errors, using standard PowerShell patterns and practices.</a:t>
            </a:r>
          </a:p>
          <a:p>
            <a:r>
              <a:rPr lang="en-US"/>
              <a:t> </a:t>
            </a:r>
            <a:r>
              <a:rPr lang="en-US" dirty="0"/>
              <a:t>Next it will be time to implement even more standardized patterns and practices, by having your commands fully participate in the PowerShell pipeline.</a:t>
            </a:r>
          </a:p>
        </p:txBody>
      </p:sp>
    </p:spTree>
    <p:extLst>
      <p:ext uri="{BB962C8B-B14F-4D97-AF65-F5344CB8AC3E}">
        <p14:creationId xmlns:p14="http://schemas.microsoft.com/office/powerpoint/2010/main" val="90839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DonJonesCoursewareSlideTemplate.potx</Template>
  <TotalTime>136</TotalTime>
  <Words>192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Consolas</vt:lpstr>
      <vt:lpstr>DonJonesCoursewareSlideTemplate</vt:lpstr>
      <vt:lpstr>Handling Errors</vt:lpstr>
      <vt:lpstr>Designing Error Handling</vt:lpstr>
      <vt:lpstr>$ErrorActionPreference</vt:lpstr>
      <vt:lpstr>Setting the error action &amp; variable</vt:lpstr>
      <vt:lpstr>Try…Catch…Finally</vt:lpstr>
      <vt:lpstr>Providing some visuals</vt:lpstr>
      <vt:lpstr>Lab A</vt:lpstr>
      <vt:lpstr>Conclusion</vt:lpstr>
    </vt:vector>
  </TitlesOfParts>
  <Company>Concentrated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Jones</dc:creator>
  <cp:lastModifiedBy>Byron Hynes</cp:lastModifiedBy>
  <cp:revision>26</cp:revision>
  <dcterms:created xsi:type="dcterms:W3CDTF">2013-04-17T14:54:28Z</dcterms:created>
  <dcterms:modified xsi:type="dcterms:W3CDTF">2020-10-27T15:06:23Z</dcterms:modified>
</cp:coreProperties>
</file>