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81" r:id="rId7"/>
    <p:sldId id="282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/>
              <a:t>Script and Manifest 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03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Manifest Module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8696"/>
          </a:xfrm>
        </p:spPr>
        <p:txBody>
          <a:bodyPr>
            <a:normAutofit/>
          </a:bodyPr>
          <a:lstStyle/>
          <a:p>
            <a:r>
              <a:rPr lang="en-US" dirty="0"/>
              <a:t>In order for PowerShell to fully utilize them, modules must live in a specific location. </a:t>
            </a:r>
          </a:p>
          <a:p>
            <a:r>
              <a:rPr lang="en-US" dirty="0" err="1"/>
              <a:t>PSModulePath</a:t>
            </a:r>
            <a:r>
              <a:rPr lang="en-US" dirty="0"/>
              <a:t> environment variable defines those permitted locations. </a:t>
            </a:r>
          </a:p>
        </p:txBody>
      </p:sp>
      <p:pic>
        <p:nvPicPr>
          <p:cNvPr id="4" name="Picture 3" descr="Module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4" y="3682068"/>
            <a:ext cx="8378876" cy="1496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names should consist of letters, numbers, and underscores, although Microsoft-provided modules tend to be named only with letters. </a:t>
            </a:r>
          </a:p>
          <a:p>
            <a:r>
              <a:rPr lang="en-US" dirty="0"/>
              <a:t>Don’t use module names that contain spaces.</a:t>
            </a:r>
          </a:p>
          <a:p>
            <a:r>
              <a:rPr lang="en-US" dirty="0"/>
              <a:t>The folder must be created in one of the paths listed in </a:t>
            </a:r>
            <a:r>
              <a:rPr lang="en-US" dirty="0" err="1"/>
              <a:t>PSModulePath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run Import-Module, or when PowerShell attempts to automatically load a module, the shell looks in your module folder for one of these items:</a:t>
            </a:r>
          </a:p>
          <a:p>
            <a:pPr lvl="1"/>
            <a:r>
              <a:rPr lang="en-US" dirty="0"/>
              <a:t>A module manifest, such as MyTools.psd1. Note that the filename must match the name of the module’s folder, </a:t>
            </a:r>
            <a:r>
              <a:rPr lang="en-US" dirty="0" err="1"/>
              <a:t>MyTools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binary module, which in our example would be MyTools.dll, if we were using a compiled binary.</a:t>
            </a:r>
          </a:p>
          <a:p>
            <a:pPr lvl="1"/>
            <a:r>
              <a:rPr lang="en-US" dirty="0"/>
              <a:t>A script module, such as MyTools.psm1. </a:t>
            </a:r>
            <a:r>
              <a:rPr lang="en-US" b="1" dirty="0"/>
              <a:t>The filename must be the complete module name, exactly as the module’s folder is named, plus the .psm1 filename extension.</a:t>
            </a:r>
          </a:p>
          <a:p>
            <a:pPr lvl="1"/>
            <a:endParaRPr lang="en-US" b="1" dirty="0"/>
          </a:p>
          <a:p>
            <a:r>
              <a:rPr lang="en-US" sz="1800" i="1" dirty="0"/>
              <a:t>Note: References to “MOL” or “</a:t>
            </a:r>
            <a:r>
              <a:rPr lang="en-US" sz="1800" i="1" dirty="0" err="1"/>
              <a:t>MolTools</a:t>
            </a:r>
            <a:r>
              <a:rPr lang="en-US" sz="1800" i="1" dirty="0"/>
              <a:t>” are leftovers </a:t>
            </a:r>
            <a:br>
              <a:rPr lang="en-US" sz="1800" i="1" dirty="0"/>
            </a:br>
            <a:r>
              <a:rPr lang="en-US" sz="1800" i="1" dirty="0"/>
              <a:t>from the original course name “Month of Lunches”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283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module manifest using New-</a:t>
            </a:r>
            <a:r>
              <a:rPr lang="en-US" dirty="0" err="1"/>
              <a:t>ModuleManifest</a:t>
            </a:r>
            <a:r>
              <a:rPr lang="en-US" dirty="0"/>
              <a:t> and providing the information needed using the command’s parameters. </a:t>
            </a:r>
          </a:p>
        </p:txBody>
      </p:sp>
      <p:pic>
        <p:nvPicPr>
          <p:cNvPr id="4" name="Picture 3" descr="Screen Shot 2013-06-18 at 1.2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28413"/>
            <a:ext cx="8202479" cy="2088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45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30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3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turned your script into a manifest module, which will provide us with the framework for expansion, easier testing, and packaged distribution.</a:t>
            </a:r>
          </a:p>
          <a:p>
            <a:r>
              <a:rPr lang="en-US" dirty="0"/>
              <a:t>Next, you’ll begin working with error handling.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32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219</TotalTime>
  <Words>289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DonJonesCoursewareSlideTemplate</vt:lpstr>
      <vt:lpstr>Script and Manifest Modules</vt:lpstr>
      <vt:lpstr>Creating a Manifest Module</vt:lpstr>
      <vt:lpstr>Module location</vt:lpstr>
      <vt:lpstr>Module name</vt:lpstr>
      <vt:lpstr>Module contents</vt:lpstr>
      <vt:lpstr>Creating a module manifest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Hynes</cp:lastModifiedBy>
  <cp:revision>27</cp:revision>
  <dcterms:created xsi:type="dcterms:W3CDTF">2013-04-17T14:54:28Z</dcterms:created>
  <dcterms:modified xsi:type="dcterms:W3CDTF">2020-10-20T04:40:15Z</dcterms:modified>
</cp:coreProperties>
</file>