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7" r:id="rId4"/>
    <p:sldId id="281" r:id="rId5"/>
    <p:sldId id="282" r:id="rId6"/>
    <p:sldId id="258" r:id="rId7"/>
    <p:sldId id="259" r:id="rId8"/>
    <p:sldId id="264" r:id="rId9"/>
    <p:sldId id="260" r:id="rId10"/>
    <p:sldId id="265" r:id="rId11"/>
    <p:sldId id="266" r:id="rId12"/>
    <p:sldId id="267" r:id="rId13"/>
    <p:sldId id="280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40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9959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23559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116879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new-contech-logo-educati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644" y="5941189"/>
            <a:ext cx="3663911" cy="841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©Concentrated Technology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5969"/>
            <a:ext cx="7848600" cy="1927225"/>
          </a:xfrm>
        </p:spPr>
        <p:txBody>
          <a:bodyPr/>
          <a:lstStyle/>
          <a:p>
            <a:r>
              <a:rPr lang="en-US" sz="4400" dirty="0"/>
              <a:t>Writing Commands that use Pipeline The Pipeline Input and 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9569"/>
            <a:ext cx="6400800" cy="1752600"/>
          </a:xfrm>
        </p:spPr>
        <p:txBody>
          <a:bodyPr/>
          <a:lstStyle/>
          <a:p>
            <a:r>
              <a:rPr lang="en-US" dirty="0"/>
              <a:t>Module 05</a:t>
            </a:r>
          </a:p>
        </p:txBody>
      </p:sp>
    </p:spTree>
    <p:extLst>
      <p:ext uri="{BB962C8B-B14F-4D97-AF65-F5344CB8AC3E}">
        <p14:creationId xmlns:p14="http://schemas.microsoft.com/office/powerpoint/2010/main" val="127065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Pipeline Output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3</a:t>
            </a:r>
          </a:p>
        </p:txBody>
      </p:sp>
    </p:spTree>
    <p:extLst>
      <p:ext uri="{BB962C8B-B14F-4D97-AF65-F5344CB8AC3E}">
        <p14:creationId xmlns:p14="http://schemas.microsoft.com/office/powerpoint/2010/main" val="2390820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Spatting</a:t>
            </a:r>
          </a:p>
        </p:txBody>
      </p:sp>
      <p:pic>
        <p:nvPicPr>
          <p:cNvPr id="19" name="Picture 18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2" name="Picture 1" descr="Splatt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35" y="2197468"/>
            <a:ext cx="8141265" cy="2908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4388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more data sources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3" name="Picture 2" descr="Screen Shot 2013-06-19 at 8.40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0200"/>
            <a:ext cx="8939624" cy="3707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022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Lab A</a:t>
            </a:r>
          </a:p>
        </p:txBody>
      </p:sp>
      <p:pic>
        <p:nvPicPr>
          <p:cNvPr id="5" name="Content Placeholder 4" descr="skd188257s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" r="25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/>
              <a:t>60 Minutes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CLIENT</a:t>
            </a:r>
          </a:p>
          <a:p>
            <a:pPr algn="ctr"/>
            <a:r>
              <a:rPr lang="en-US" b="1" dirty="0"/>
              <a:t>MEMBER</a:t>
            </a:r>
          </a:p>
          <a:p>
            <a:pPr algn="ctr"/>
            <a:r>
              <a:rPr lang="en-US" b="1" dirty="0"/>
              <a:t>DC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Administrator</a:t>
            </a:r>
            <a:br>
              <a:rPr lang="en-US" b="1" dirty="0"/>
            </a:br>
            <a:r>
              <a:rPr lang="en-US" b="1" dirty="0"/>
              <a:t>P@ssw0rd</a:t>
            </a:r>
          </a:p>
        </p:txBody>
      </p:sp>
      <p:pic>
        <p:nvPicPr>
          <p:cNvPr id="6" name="Picture 5" descr="AA0231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60" y="1403021"/>
            <a:ext cx="1819965" cy="20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14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functions are now behaving more like “real” PowerShell commands. They handle errors, deal with pipeline input, and produce appropriate pipeline output</a:t>
            </a:r>
            <a:r>
              <a:rPr lang="en-US"/>
              <a:t>. </a:t>
            </a:r>
          </a:p>
          <a:p>
            <a:r>
              <a:rPr lang="en-US"/>
              <a:t>But </a:t>
            </a:r>
            <a:r>
              <a:rPr lang="en-US" dirty="0"/>
              <a:t>so far you have only created simple, “flat file” pipeline output. You also need to learn how to create more complex, hierarchical output and we will tackle that next.</a:t>
            </a:r>
          </a:p>
        </p:txBody>
      </p:sp>
    </p:spTree>
    <p:extLst>
      <p:ext uri="{BB962C8B-B14F-4D97-AF65-F5344CB8AC3E}">
        <p14:creationId xmlns:p14="http://schemas.microsoft.com/office/powerpoint/2010/main" val="9083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Pipeline Parameter Binding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1</a:t>
            </a:r>
          </a:p>
        </p:txBody>
      </p:sp>
    </p:spTree>
    <p:extLst>
      <p:ext uri="{BB962C8B-B14F-4D97-AF65-F5344CB8AC3E}">
        <p14:creationId xmlns:p14="http://schemas.microsoft.com/office/powerpoint/2010/main" val="260943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PowerShell passes data down the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you string two commands together, PowerShell has to figure out how to get the output of the first command to the input of the second command. </a:t>
            </a:r>
          </a:p>
          <a:p>
            <a:r>
              <a:rPr lang="en-US" dirty="0"/>
              <a:t>PS C:\&gt; </a:t>
            </a:r>
            <a:r>
              <a:rPr lang="en-US" dirty="0" err="1"/>
              <a:t>CommandA</a:t>
            </a:r>
            <a:r>
              <a:rPr lang="en-US" dirty="0"/>
              <a:t> | </a:t>
            </a:r>
            <a:r>
              <a:rPr lang="en-US" dirty="0" err="1"/>
              <a:t>CommandB</a:t>
            </a:r>
            <a:endParaRPr lang="en-US" dirty="0"/>
          </a:p>
          <a:p>
            <a:r>
              <a:rPr lang="en-US" dirty="0"/>
              <a:t>PS C:\&gt; Get-Content .\</a:t>
            </a:r>
            <a:r>
              <a:rPr lang="en-US" dirty="0" err="1"/>
              <a:t>computers.txt</a:t>
            </a:r>
            <a:r>
              <a:rPr lang="en-US" dirty="0"/>
              <a:t> | Get-Service</a:t>
            </a:r>
          </a:p>
          <a:p>
            <a:r>
              <a:rPr lang="en-US" dirty="0"/>
              <a:t>When Get-Content runs, it places the computer names into the pipeline. PowerShell then has to decide how to get those to the Get-Service command. </a:t>
            </a:r>
          </a:p>
          <a:p>
            <a:r>
              <a:rPr lang="en-US" dirty="0"/>
              <a:t>Commands can only accept input on a parameter. </a:t>
            </a:r>
          </a:p>
        </p:txBody>
      </p:sp>
    </p:spTree>
    <p:extLst>
      <p:ext uri="{BB962C8B-B14F-4D97-AF65-F5344CB8AC3E}">
        <p14:creationId xmlns:p14="http://schemas.microsoft.com/office/powerpoint/2010/main" val="239352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A: Pipeline input </a:t>
            </a:r>
            <a:r>
              <a:rPr lang="en-US" dirty="0" err="1"/>
              <a:t>ByValue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2586"/>
          </a:xfrm>
        </p:spPr>
        <p:txBody>
          <a:bodyPr/>
          <a:lstStyle/>
          <a:p>
            <a:r>
              <a:rPr lang="en-US" dirty="0"/>
              <a:t>PS C:\&gt; Get-Content .\</a:t>
            </a:r>
            <a:r>
              <a:rPr lang="en-US" dirty="0" err="1"/>
              <a:t>computers.txt</a:t>
            </a:r>
            <a:r>
              <a:rPr lang="en-US" dirty="0"/>
              <a:t> | Get-Service | </a:t>
            </a:r>
            <a:r>
              <a:rPr lang="en-US" dirty="0" err="1"/>
              <a:t>gm</a:t>
            </a:r>
            <a:endParaRPr lang="en-US" dirty="0"/>
          </a:p>
        </p:txBody>
      </p:sp>
      <p:pic>
        <p:nvPicPr>
          <p:cNvPr id="5" name="Picture 4" descr="fig9-2markup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2081790"/>
            <a:ext cx="8415589" cy="4533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3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 B: Pipeline </a:t>
            </a:r>
            <a:r>
              <a:rPr lang="en-US" dirty="0" err="1"/>
              <a:t>ByPropertyName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2586"/>
          </a:xfrm>
        </p:spPr>
        <p:txBody>
          <a:bodyPr/>
          <a:lstStyle/>
          <a:p>
            <a:r>
              <a:rPr lang="en-US" dirty="0"/>
              <a:t>PS C:\&gt; Get-Service -name s* | Stop-Process</a:t>
            </a:r>
          </a:p>
        </p:txBody>
      </p:sp>
      <p:pic>
        <p:nvPicPr>
          <p:cNvPr id="6" name="Picture 5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7" name="Picture 6" descr="Fig9-5markup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248" y="2046506"/>
            <a:ext cx="8402552" cy="4621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586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things don’t line up: custom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5254"/>
            <a:ext cx="8229600" cy="708096"/>
          </a:xfrm>
        </p:spPr>
        <p:txBody>
          <a:bodyPr/>
          <a:lstStyle/>
          <a:p>
            <a:r>
              <a:rPr lang="en-US" dirty="0"/>
              <a:t>PS C:\&gt; Import-</a:t>
            </a:r>
            <a:r>
              <a:rPr lang="en-US" dirty="0" err="1"/>
              <a:t>csv</a:t>
            </a:r>
            <a:r>
              <a:rPr lang="en-US" dirty="0"/>
              <a:t> .\</a:t>
            </a:r>
            <a:r>
              <a:rPr lang="en-US" dirty="0" err="1"/>
              <a:t>newusers.csv</a:t>
            </a:r>
            <a:r>
              <a:rPr lang="en-US" dirty="0"/>
              <a:t> | New-</a:t>
            </a:r>
            <a:r>
              <a:rPr lang="en-US" dirty="0" err="1"/>
              <a:t>Aduser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CustomProper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77" y="2831555"/>
            <a:ext cx="8686800" cy="1692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Parenthetical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 you can’t make pipeline input work.</a:t>
            </a:r>
          </a:p>
          <a:p>
            <a:r>
              <a:rPr lang="en-US" dirty="0"/>
              <a:t>Parentheses mean “do this first.” 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PS C:\&gt; Get-</a:t>
            </a:r>
            <a:r>
              <a:rPr lang="en-US" dirty="0" err="1">
                <a:latin typeface="Consolas" panose="020B0609020204030204" pitchFamily="49" charset="0"/>
              </a:rPr>
              <a:t>WmiObject</a:t>
            </a:r>
            <a:r>
              <a:rPr lang="en-US" dirty="0">
                <a:latin typeface="Consolas" panose="020B0609020204030204" pitchFamily="49" charset="0"/>
              </a:rPr>
              <a:t> -class Win32_BIOS `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-</a:t>
            </a:r>
            <a:r>
              <a:rPr lang="en-US" dirty="0" err="1">
                <a:latin typeface="Consolas" panose="020B0609020204030204" pitchFamily="49" charset="0"/>
              </a:rPr>
              <a:t>ComputerName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(Get-Content .\</a:t>
            </a:r>
            <a:r>
              <a:rPr lang="en-US" b="1" dirty="0" err="1">
                <a:latin typeface="Consolas" panose="020B0609020204030204" pitchFamily="49" charset="0"/>
              </a:rPr>
              <a:t>computers.txt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Sometimes you need to extract the values of the objects’ properties </a:t>
            </a:r>
            <a:endParaRPr lang="en-US" b="1" dirty="0"/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Get-Service -</a:t>
            </a:r>
            <a:r>
              <a:rPr lang="en-US" dirty="0" err="1">
                <a:latin typeface="Consolas" panose="020B0609020204030204" pitchFamily="49" charset="0"/>
              </a:rPr>
              <a:t>computerName</a:t>
            </a:r>
            <a:r>
              <a:rPr lang="en-US" dirty="0">
                <a:latin typeface="Consolas" panose="020B0609020204030204" pitchFamily="49" charset="0"/>
              </a:rPr>
              <a:t> (get-</a:t>
            </a:r>
            <a:r>
              <a:rPr lang="en-US" dirty="0" err="1">
                <a:latin typeface="Consolas" panose="020B0609020204030204" pitchFamily="49" charset="0"/>
              </a:rPr>
              <a:t>adcomputer</a:t>
            </a:r>
            <a:r>
              <a:rPr lang="en-US" dirty="0">
                <a:latin typeface="Consolas" panose="020B0609020204030204" pitchFamily="49" charset="0"/>
              </a:rPr>
              <a:t> -filter *  `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 err="1">
                <a:latin typeface="Consolas" panose="020B0609020204030204" pitchFamily="49" charset="0"/>
              </a:rPr>
              <a:t>searchbase</a:t>
            </a: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en-US" dirty="0" err="1">
                <a:latin typeface="Consolas" panose="020B0609020204030204" pitchFamily="49" charset="0"/>
              </a:rPr>
              <a:t>ou</a:t>
            </a:r>
            <a:r>
              <a:rPr lang="en-US" dirty="0">
                <a:latin typeface="Consolas" panose="020B0609020204030204" pitchFamily="49" charset="0"/>
              </a:rPr>
              <a:t>=domain </a:t>
            </a:r>
            <a:r>
              <a:rPr lang="en-US" dirty="0" err="1">
                <a:latin typeface="Consolas" panose="020B0609020204030204" pitchFamily="49" charset="0"/>
              </a:rPr>
              <a:t>controllers,dc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company,dc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pri</a:t>
            </a:r>
            <a:r>
              <a:rPr lang="en-US" dirty="0">
                <a:latin typeface="Consolas" panose="020B0609020204030204" pitchFamily="49" charset="0"/>
              </a:rPr>
              <a:t>" | Select-Object </a:t>
            </a:r>
            <a:r>
              <a:rPr lang="en-US" b="1" dirty="0">
                <a:latin typeface="Consolas" panose="020B0609020204030204" pitchFamily="49" charset="0"/>
              </a:rPr>
              <a:t>-expand </a:t>
            </a:r>
            <a:r>
              <a:rPr lang="en-US" dirty="0">
                <a:latin typeface="Consolas" panose="020B0609020204030204" pitchFamily="49" charset="0"/>
              </a:rPr>
              <a:t>name) </a:t>
            </a: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4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/>
              <a:t>Pipeline Input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2</a:t>
            </a:r>
          </a:p>
        </p:txBody>
      </p:sp>
    </p:spTree>
    <p:extLst>
      <p:ext uri="{BB962C8B-B14F-4D97-AF65-F5344CB8AC3E}">
        <p14:creationId xmlns:p14="http://schemas.microsoft.com/office/powerpoint/2010/main" val="3255196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pipeline input</a:t>
            </a:r>
          </a:p>
        </p:txBody>
      </p:sp>
      <p:pic>
        <p:nvPicPr>
          <p:cNvPr id="5" name="Picture 4" descr="Pipeline inp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86001"/>
            <a:ext cx="8268274" cy="3695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0963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onJonesCoursewareSlideTemplate">
  <a:themeElements>
    <a:clrScheme name="Custom 2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DonJonesCoursewareSlideTemplate.potx</Template>
  <TotalTime>132</TotalTime>
  <Words>333</Words>
  <Application>Microsoft Office PowerPoint</Application>
  <PresentationFormat>On-screen Show (4:3)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Consolas</vt:lpstr>
      <vt:lpstr>DonJonesCoursewareSlideTemplate</vt:lpstr>
      <vt:lpstr>Writing Commands that use Pipeline The Pipeline Input and Output</vt:lpstr>
      <vt:lpstr>Understanding Pipeline Parameter Binding</vt:lpstr>
      <vt:lpstr>How PowerShell passes data down the pipeline</vt:lpstr>
      <vt:lpstr>Plan A: Pipeline input ByValue</vt:lpstr>
      <vt:lpstr>Plan B: Pipeline ByPropertyName</vt:lpstr>
      <vt:lpstr>When things don’t line up: custom properties</vt:lpstr>
      <vt:lpstr>Parenthetical commands</vt:lpstr>
      <vt:lpstr>Implementing Pipeline Input</vt:lpstr>
      <vt:lpstr>Supporting pipeline input</vt:lpstr>
      <vt:lpstr>Implementing Pipeline Output</vt:lpstr>
      <vt:lpstr>Spatting</vt:lpstr>
      <vt:lpstr>Adding more data sources</vt:lpstr>
      <vt:lpstr>Lab A</vt:lpstr>
      <vt:lpstr>Conclusion</vt:lpstr>
    </vt:vector>
  </TitlesOfParts>
  <Company>Concentrated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Jones</dc:creator>
  <cp:lastModifiedBy>Byron Hynes</cp:lastModifiedBy>
  <cp:revision>32</cp:revision>
  <dcterms:created xsi:type="dcterms:W3CDTF">2013-04-17T14:54:28Z</dcterms:created>
  <dcterms:modified xsi:type="dcterms:W3CDTF">2020-10-20T04:42:46Z</dcterms:modified>
</cp:coreProperties>
</file>