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Preparing for scripting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variables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X</a:t>
            </a:r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$X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variable name is 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$X refers to the variable contents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 and variables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3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998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M1S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3" y="2007266"/>
            <a:ext cx="6552659" cy="40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scripting constructs and scope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390158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</a:t>
            </a:r>
            <a:r>
              <a:rPr lang="en-US" dirty="0" err="1"/>
              <a:t>ElseIf</a:t>
            </a:r>
            <a:r>
              <a:rPr lang="en-US" dirty="0"/>
              <a:t>…Else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construct</a:t>
            </a:r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/>
              <a:t>The For construct is 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0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vs. Script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</a:p>
          <a:p>
            <a:r>
              <a:rPr lang="en-US" dirty="0"/>
              <a:t>Once you start building a complete script you should really commit fully to the  scripting language. </a:t>
            </a:r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</a:p>
          <a:p>
            <a:r>
              <a:rPr lang="en-US" dirty="0"/>
              <a:t>Scope 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Scripting constructs</a:t>
            </a:r>
          </a:p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toolmaking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borrowed from the machining industry, meaning “someone who makes tools used by others.”</a:t>
            </a:r>
          </a:p>
          <a:p>
            <a:r>
              <a:rPr lang="en-US" i="1" dirty="0"/>
              <a:t>Tools</a:t>
            </a:r>
            <a:r>
              <a:rPr lang="en-US" dirty="0"/>
              <a:t> don’t necessarily know the context in which they are being used</a:t>
            </a:r>
          </a:p>
          <a:p>
            <a:pPr lvl="1"/>
            <a:r>
              <a:rPr lang="en-US" dirty="0"/>
              <a:t>A hammer can build a house, fix a wooden boat, or even smash in a window.</a:t>
            </a:r>
          </a:p>
          <a:p>
            <a:r>
              <a:rPr lang="en-US" dirty="0"/>
              <a:t>Tools are often “black boxes,” requiring little knowledge about their inner workings if you want to use them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 skilled and confident IT administrator – this class will not teach you those skills.</a:t>
            </a:r>
          </a:p>
          <a:p>
            <a:r>
              <a:rPr lang="en-US" dirty="0"/>
              <a:t>You should have a strong background as a Windows PowerShell tool </a:t>
            </a:r>
            <a:r>
              <a:rPr lang="en-US" i="1" dirty="0"/>
              <a:t>user</a:t>
            </a:r>
            <a:r>
              <a:rPr lang="en-US" dirty="0"/>
              <a:t> – running commands in the console.</a:t>
            </a:r>
          </a:p>
          <a:p>
            <a:r>
              <a:rPr lang="en-US" dirty="0"/>
              <a:t>A background in a scripting or programming language will be very helpful.</a:t>
            </a:r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v3</a:t>
            </a:r>
          </a:p>
          <a:p>
            <a:r>
              <a:rPr lang="en-US" dirty="0"/>
              <a:t>Execution policy allowing script execution</a:t>
            </a:r>
          </a:p>
          <a:p>
            <a:r>
              <a:rPr lang="en-US" dirty="0"/>
              <a:t>Admin privileges on your computer</a:t>
            </a:r>
          </a:p>
          <a:p>
            <a:r>
              <a:rPr lang="en-US" dirty="0"/>
              <a:t>Ideally, multiple computers to test tools against</a:t>
            </a:r>
          </a:p>
          <a:p>
            <a:endParaRPr lang="en-US" dirty="0"/>
          </a:p>
          <a:p>
            <a:r>
              <a:rPr lang="en-US" dirty="0"/>
              <a:t>Lab environment:</a:t>
            </a:r>
          </a:p>
          <a:p>
            <a:pPr lvl="1"/>
            <a:r>
              <a:rPr lang="en-US" dirty="0"/>
              <a:t>CLIENT – Windows 8 in the COMPANY domain</a:t>
            </a:r>
          </a:p>
          <a:p>
            <a:pPr lvl="1"/>
            <a:r>
              <a:rPr lang="en-US" dirty="0"/>
              <a:t>DC – Windows Server 2012 domain controller</a:t>
            </a:r>
          </a:p>
          <a:p>
            <a:pPr lvl="1"/>
            <a:r>
              <a:rPr lang="en-US" dirty="0"/>
              <a:t>MEMBER – Windows Server 2012 member server</a:t>
            </a:r>
          </a:p>
          <a:p>
            <a:pPr lvl="1"/>
            <a:r>
              <a:rPr lang="en-US" dirty="0"/>
              <a:t>Administrator password is </a:t>
            </a:r>
            <a:r>
              <a:rPr lang="en-US" b="1" dirty="0"/>
              <a:t>P@ssw0rd</a:t>
            </a:r>
            <a:r>
              <a:rPr lang="en-US" dirty="0"/>
              <a:t> on all computers</a:t>
            </a:r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scripting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PowerShell’s execution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to…</a:t>
            </a:r>
          </a:p>
          <a:p>
            <a:pPr lvl="1"/>
            <a:r>
              <a:rPr lang="en-US" dirty="0"/>
              <a:t>Slow down…</a:t>
            </a:r>
          </a:p>
          <a:p>
            <a:pPr lvl="1"/>
            <a:r>
              <a:rPr lang="en-US" dirty="0"/>
              <a:t>An uninformed user…</a:t>
            </a:r>
          </a:p>
          <a:p>
            <a:pPr lvl="1"/>
            <a:r>
              <a:rPr lang="en-US" dirty="0"/>
              <a:t>From accidentally…</a:t>
            </a:r>
          </a:p>
          <a:p>
            <a:pPr lvl="1"/>
            <a:r>
              <a:rPr lang="en-US" dirty="0"/>
              <a:t>Running an untrusted script</a:t>
            </a:r>
          </a:p>
          <a:p>
            <a:endParaRPr lang="en-US" dirty="0"/>
          </a:p>
          <a:p>
            <a:r>
              <a:rPr lang="en-US" dirty="0" err="1"/>
              <a:t>RemoteSigned</a:t>
            </a:r>
            <a:r>
              <a:rPr lang="en-US" dirty="0"/>
              <a:t> or Unrestricted is recommended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b="1" dirty="0" err="1"/>
              <a:t>about_signing</a:t>
            </a:r>
            <a:r>
              <a:rPr lang="en-US" dirty="0"/>
              <a:t> in the shell for more information on script signing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green “play” icon (or press F5) to run scripts in the ISE</a:t>
            </a:r>
          </a:p>
          <a:p>
            <a:r>
              <a:rPr lang="en-US" dirty="0"/>
              <a:t>When running a script, you </a:t>
            </a:r>
            <a:r>
              <a:rPr lang="en-US" u="sng" dirty="0"/>
              <a:t>must</a:t>
            </a:r>
            <a:r>
              <a:rPr lang="en-US" dirty="0"/>
              <a:t> provide a path, either absolute or relative. 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/>
              <a:t>PS1</a:t>
            </a:r>
            <a:r>
              <a:rPr lang="en-US" dirty="0"/>
              <a:t> is used in PowerShell 1.0, 2.0, and 3.0; the </a:t>
            </a:r>
            <a:r>
              <a:rPr lang="en-US" b="1" dirty="0"/>
              <a:t>1</a:t>
            </a:r>
            <a:r>
              <a:rPr lang="en-US" dirty="0"/>
              <a:t> refers to the language engine version.</a:t>
            </a:r>
          </a:p>
        </p:txBody>
      </p:sp>
    </p:spTree>
    <p:extLst>
      <p:ext uri="{BB962C8B-B14F-4D97-AF65-F5344CB8AC3E}">
        <p14:creationId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Notepad!</a:t>
            </a:r>
          </a:p>
          <a:p>
            <a:r>
              <a:rPr lang="en-US" dirty="0"/>
              <a:t>PowerShell v3 comes with the Integrated Scripting Environment (ISE)</a:t>
            </a:r>
          </a:p>
          <a:p>
            <a:pPr lvl="1"/>
            <a:r>
              <a:rPr lang="en-US" dirty="0"/>
              <a:t>Offers IntelliSense parameter and command completion</a:t>
            </a:r>
          </a:p>
          <a:p>
            <a:pPr lvl="1"/>
            <a:r>
              <a:rPr lang="en-US" dirty="0"/>
              <a:t>Live syntax checking</a:t>
            </a:r>
          </a:p>
          <a:p>
            <a:pPr lvl="1"/>
            <a:r>
              <a:rPr lang="en-US" dirty="0"/>
              <a:t>Color coding</a:t>
            </a:r>
          </a:p>
          <a:p>
            <a:pPr lvl="1"/>
            <a:r>
              <a:rPr lang="en-US" dirty="0"/>
              <a:t>Brace matching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There are also commercial (paid and free) editors you can choose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88</TotalTime>
  <Words>660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ForEach construct</vt:lpstr>
      <vt:lpstr>For construct</vt:lpstr>
      <vt:lpstr>Pipelines vs. Script constructs</vt:lpstr>
      <vt:lpstr>What is scope?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P. Hynes</cp:lastModifiedBy>
  <cp:revision>25</cp:revision>
  <dcterms:created xsi:type="dcterms:W3CDTF">2013-04-17T14:54:28Z</dcterms:created>
  <dcterms:modified xsi:type="dcterms:W3CDTF">2020-08-14T16:09:36Z</dcterms:modified>
</cp:coreProperties>
</file>