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58" r:id="rId5"/>
    <p:sldId id="259" r:id="rId6"/>
    <p:sldId id="283" r:id="rId7"/>
    <p:sldId id="280" r:id="rId8"/>
    <p:sldId id="28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varScale="1">
        <p:scale>
          <a:sx n="127" d="100"/>
          <a:sy n="127" d="100"/>
        </p:scale>
        <p:origin x="-112"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89959"/>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4223559"/>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4116879"/>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new-contech-logo-educa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6336" y="5976159"/>
            <a:ext cx="3663911" cy="841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0"/>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5969"/>
            <a:ext cx="7848600" cy="1927225"/>
          </a:xfrm>
        </p:spPr>
        <p:txBody>
          <a:bodyPr/>
          <a:lstStyle/>
          <a:p>
            <a:r>
              <a:rPr lang="en-US" dirty="0" smtClean="0"/>
              <a:t>Customizing Default Formatting</a:t>
            </a:r>
            <a:endParaRPr lang="en-US" dirty="0"/>
          </a:p>
        </p:txBody>
      </p:sp>
      <p:sp>
        <p:nvSpPr>
          <p:cNvPr id="3" name="Subtitle 2"/>
          <p:cNvSpPr>
            <a:spLocks noGrp="1"/>
          </p:cNvSpPr>
          <p:nvPr>
            <p:ph type="subTitle" idx="1"/>
          </p:nvPr>
        </p:nvSpPr>
        <p:spPr>
          <a:xfrm>
            <a:off x="685800" y="4269569"/>
            <a:ext cx="6400800" cy="1752600"/>
          </a:xfrm>
        </p:spPr>
        <p:txBody>
          <a:bodyPr/>
          <a:lstStyle/>
          <a:p>
            <a:r>
              <a:rPr lang="en-US" dirty="0" smtClean="0"/>
              <a:t>Module 08</a:t>
            </a:r>
            <a:endParaRPr lang="en-US" dirty="0"/>
          </a:p>
        </p:txBody>
      </p:sp>
    </p:spTree>
    <p:extLst>
      <p:ext uri="{BB962C8B-B14F-4D97-AF65-F5344CB8AC3E}">
        <p14:creationId xmlns:p14="http://schemas.microsoft.com/office/powerpoint/2010/main" val="12706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Designing </a:t>
            </a:r>
            <a:r>
              <a:rPr lang="en-US" dirty="0" smtClean="0"/>
              <a:t>Formatting</a:t>
            </a:r>
            <a:endParaRPr lang="en-US" dirty="0"/>
          </a:p>
        </p:txBody>
      </p:sp>
      <p:sp>
        <p:nvSpPr>
          <p:cNvPr id="5" name="Text Placeholder 4"/>
          <p:cNvSpPr>
            <a:spLocks noGrp="1"/>
          </p:cNvSpPr>
          <p:nvPr>
            <p:ph type="body" idx="1"/>
          </p:nvPr>
        </p:nvSpPr>
        <p:spPr/>
        <p:txBody>
          <a:bodyPr/>
          <a:lstStyle/>
          <a:p>
            <a:r>
              <a:rPr lang="en-US" dirty="0" smtClean="0"/>
              <a:t>Lesson 1</a:t>
            </a:r>
            <a:endParaRPr lang="en-US" dirty="0"/>
          </a:p>
        </p:txBody>
      </p:sp>
    </p:spTree>
    <p:extLst>
      <p:ext uri="{BB962C8B-B14F-4D97-AF65-F5344CB8AC3E}">
        <p14:creationId xmlns:p14="http://schemas.microsoft.com/office/powerpoint/2010/main" val="26094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a type name to </a:t>
            </a:r>
            <a:br>
              <a:rPr lang="en-US" dirty="0" smtClean="0"/>
            </a:br>
            <a:r>
              <a:rPr lang="en-US" dirty="0" smtClean="0"/>
              <a:t>output objects</a:t>
            </a:r>
            <a:endParaRPr lang="en-US" dirty="0"/>
          </a:p>
        </p:txBody>
      </p:sp>
      <p:sp>
        <p:nvSpPr>
          <p:cNvPr id="3" name="Content Placeholder 2"/>
          <p:cNvSpPr>
            <a:spLocks noGrp="1"/>
          </p:cNvSpPr>
          <p:nvPr>
            <p:ph idx="1"/>
          </p:nvPr>
        </p:nvSpPr>
        <p:spPr>
          <a:xfrm>
            <a:off x="457200" y="1600200"/>
            <a:ext cx="8229600" cy="1271954"/>
          </a:xfrm>
        </p:spPr>
        <p:txBody>
          <a:bodyPr/>
          <a:lstStyle/>
          <a:p>
            <a:r>
              <a:rPr lang="en-US" dirty="0"/>
              <a:t>V</a:t>
            </a:r>
            <a:r>
              <a:rPr lang="en-US" dirty="0" smtClean="0"/>
              <a:t>iews </a:t>
            </a:r>
            <a:r>
              <a:rPr lang="en-US" dirty="0"/>
              <a:t>are triggered by the type name of the object they </a:t>
            </a:r>
            <a:r>
              <a:rPr lang="en-US" dirty="0" smtClean="0"/>
              <a:t>display. </a:t>
            </a:r>
            <a:endParaRPr lang="en-US" dirty="0"/>
          </a:p>
        </p:txBody>
      </p:sp>
      <p:pic>
        <p:nvPicPr>
          <p:cNvPr id="4" name="Picture 3" descr="TypeNa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71447"/>
            <a:ext cx="8538308" cy="969272"/>
          </a:xfrm>
          <a:prstGeom prst="rect">
            <a:avLst/>
          </a:prstGeom>
          <a:ln>
            <a:noFill/>
          </a:ln>
          <a:effectLst>
            <a:outerShdw blurRad="292100" dist="139700" dir="2700000" algn="tl" rotWithShape="0">
              <a:srgbClr val="333333">
                <a:alpha val="65000"/>
              </a:srgbClr>
            </a:outerShdw>
          </a:effectLst>
        </p:spPr>
      </p:pic>
      <p:pic>
        <p:nvPicPr>
          <p:cNvPr id="5" name="Picture 4" descr="BU00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23935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view</a:t>
            </a:r>
            <a:endParaRPr lang="en-US" dirty="0"/>
          </a:p>
        </p:txBody>
      </p:sp>
      <p:sp>
        <p:nvSpPr>
          <p:cNvPr id="3" name="Content Placeholder 2"/>
          <p:cNvSpPr>
            <a:spLocks noGrp="1"/>
          </p:cNvSpPr>
          <p:nvPr>
            <p:ph idx="1"/>
          </p:nvPr>
        </p:nvSpPr>
        <p:spPr>
          <a:xfrm>
            <a:off x="457200" y="1600199"/>
            <a:ext cx="8229600" cy="1916723"/>
          </a:xfrm>
        </p:spPr>
        <p:txBody>
          <a:bodyPr>
            <a:normAutofit/>
          </a:bodyPr>
          <a:lstStyle/>
          <a:p>
            <a:r>
              <a:rPr lang="en-US" dirty="0"/>
              <a:t>Every view file must start out with this information, and within the &lt;</a:t>
            </a:r>
            <a:r>
              <a:rPr lang="en-US" dirty="0" err="1"/>
              <a:t>ViewDefinitions</a:t>
            </a:r>
            <a:r>
              <a:rPr lang="en-US" dirty="0"/>
              <a:t>&gt;&lt;/</a:t>
            </a:r>
            <a:r>
              <a:rPr lang="en-US" dirty="0" err="1"/>
              <a:t>ViewDefinitions</a:t>
            </a:r>
            <a:r>
              <a:rPr lang="en-US" dirty="0"/>
              <a:t>&gt; </a:t>
            </a:r>
            <a:r>
              <a:rPr lang="en-US" dirty="0" smtClean="0"/>
              <a:t>section.</a:t>
            </a:r>
          </a:p>
          <a:p>
            <a:r>
              <a:rPr lang="en-US" dirty="0" smtClean="0"/>
              <a:t>Save the file with a .ps1xml</a:t>
            </a:r>
            <a:r>
              <a:rPr lang="en-US" dirty="0"/>
              <a:t> </a:t>
            </a:r>
            <a:r>
              <a:rPr lang="en-US" dirty="0" smtClean="0"/>
              <a:t>extension.</a:t>
            </a:r>
          </a:p>
          <a:p>
            <a:r>
              <a:rPr lang="en-US" dirty="0" smtClean="0"/>
              <a:t> Add additional required tags.</a:t>
            </a:r>
          </a:p>
          <a:p>
            <a:endParaRPr lang="en-US" dirty="0"/>
          </a:p>
        </p:txBody>
      </p:sp>
      <p:pic>
        <p:nvPicPr>
          <p:cNvPr id="4" name="Picture 3" descr="View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58" y="4200769"/>
            <a:ext cx="7531623" cy="1676516"/>
          </a:xfrm>
          <a:prstGeom prst="rect">
            <a:avLst/>
          </a:prstGeom>
          <a:ln>
            <a:noFill/>
          </a:ln>
          <a:effectLst>
            <a:outerShdw blurRad="292100" dist="139700" dir="2700000" algn="tl" rotWithShape="0">
              <a:srgbClr val="333333">
                <a:alpha val="65000"/>
              </a:srgbClr>
            </a:outerShdw>
          </a:effectLst>
        </p:spPr>
      </p:pic>
      <p:pic>
        <p:nvPicPr>
          <p:cNvPr id="5" name="Picture 4" descr="BU00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885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and debugging the view</a:t>
            </a:r>
            <a:endParaRPr lang="en-US" dirty="0"/>
          </a:p>
        </p:txBody>
      </p:sp>
      <p:sp>
        <p:nvSpPr>
          <p:cNvPr id="3" name="Content Placeholder 2"/>
          <p:cNvSpPr>
            <a:spLocks noGrp="1"/>
          </p:cNvSpPr>
          <p:nvPr>
            <p:ph idx="1"/>
          </p:nvPr>
        </p:nvSpPr>
        <p:spPr/>
        <p:txBody>
          <a:bodyPr>
            <a:normAutofit/>
          </a:bodyPr>
          <a:lstStyle/>
          <a:p>
            <a:r>
              <a:rPr lang="en-US" dirty="0"/>
              <a:t>View files have to be loaded into memory within each new shell </a:t>
            </a:r>
            <a:r>
              <a:rPr lang="en-US" dirty="0" smtClean="0"/>
              <a:t>session</a:t>
            </a:r>
            <a:r>
              <a:rPr lang="en-US" dirty="0"/>
              <a:t> </a:t>
            </a:r>
            <a:r>
              <a:rPr lang="en-US" dirty="0" smtClean="0"/>
              <a:t>using </a:t>
            </a:r>
            <a:r>
              <a:rPr lang="en-US" dirty="0"/>
              <a:t>Update-</a:t>
            </a:r>
            <a:r>
              <a:rPr lang="en-US" dirty="0" err="1"/>
              <a:t>FormatData</a:t>
            </a:r>
            <a:r>
              <a:rPr lang="en-US" dirty="0"/>
              <a:t>. </a:t>
            </a:r>
            <a:endParaRPr lang="en-US" dirty="0" smtClean="0"/>
          </a:p>
          <a:p>
            <a:r>
              <a:rPr lang="en-US" dirty="0" smtClean="0"/>
              <a:t>Column headers must match column properties:</a:t>
            </a:r>
          </a:p>
          <a:p>
            <a:r>
              <a:rPr lang="en-US" dirty="0"/>
              <a:t>PS C:\&gt; Update-</a:t>
            </a:r>
            <a:r>
              <a:rPr lang="en-US" dirty="0" err="1"/>
              <a:t>FormatData</a:t>
            </a:r>
            <a:r>
              <a:rPr lang="en-US" dirty="0"/>
              <a:t> -</a:t>
            </a:r>
            <a:r>
              <a:rPr lang="en-US" dirty="0" err="1"/>
              <a:t>PrependPath</a:t>
            </a:r>
            <a:r>
              <a:rPr lang="en-US" dirty="0"/>
              <a:t> C:\test.format.ps1xml</a:t>
            </a:r>
          </a:p>
          <a:p>
            <a:pPr marL="0" indent="0">
              <a:buNone/>
            </a:pPr>
            <a:r>
              <a:rPr lang="en-US" dirty="0"/>
              <a:t> </a:t>
            </a:r>
            <a:r>
              <a:rPr lang="en-US" i="1" dirty="0" smtClean="0"/>
              <a:t>Update</a:t>
            </a:r>
            <a:r>
              <a:rPr lang="en-US" i="1" dirty="0"/>
              <a:t>-</a:t>
            </a:r>
            <a:r>
              <a:rPr lang="en-US" i="1" dirty="0" err="1"/>
              <a:t>FormatData</a:t>
            </a:r>
            <a:r>
              <a:rPr lang="en-US" i="1" dirty="0"/>
              <a:t> : There were errors in loading the format data file:</a:t>
            </a:r>
          </a:p>
          <a:p>
            <a:pPr marL="0" indent="0">
              <a:buNone/>
            </a:pPr>
            <a:r>
              <a:rPr lang="en-US" i="1" dirty="0" smtClean="0"/>
              <a:t> C</a:t>
            </a:r>
            <a:r>
              <a:rPr lang="en-US" i="1" dirty="0"/>
              <a:t>:\test.format.ps1xml, Error at </a:t>
            </a:r>
            <a:r>
              <a:rPr lang="en-US" i="1" dirty="0" err="1"/>
              <a:t>XPath</a:t>
            </a:r>
            <a:endParaRPr lang="en-US" i="1" dirty="0"/>
          </a:p>
          <a:p>
            <a:pPr marL="0" indent="0">
              <a:buNone/>
            </a:pPr>
            <a:r>
              <a:rPr lang="en-US" i="1" dirty="0" smtClean="0"/>
              <a:t> /</a:t>
            </a:r>
            <a:r>
              <a:rPr lang="en-US" i="1" dirty="0"/>
              <a:t>Configuration/</a:t>
            </a:r>
            <a:r>
              <a:rPr lang="en-US" i="1" dirty="0" err="1"/>
              <a:t>ViewDefinitions</a:t>
            </a:r>
            <a:r>
              <a:rPr lang="en-US" i="1" dirty="0"/>
              <a:t>/View[1]/</a:t>
            </a:r>
            <a:r>
              <a:rPr lang="en-US" i="1" dirty="0" err="1"/>
              <a:t>TableControl</a:t>
            </a:r>
            <a:r>
              <a:rPr lang="en-US" dirty="0"/>
              <a:t> in file</a:t>
            </a:r>
          </a:p>
          <a:p>
            <a:pPr marL="0" indent="0">
              <a:buNone/>
            </a:pPr>
            <a:r>
              <a:rPr lang="en-US" dirty="0" smtClean="0"/>
              <a:t> C</a:t>
            </a:r>
            <a:r>
              <a:rPr lang="en-US" dirty="0"/>
              <a:t>:\test.format.ps1xml: </a:t>
            </a:r>
            <a:r>
              <a:rPr lang="en-US" b="1" dirty="0"/>
              <a:t>Header item count = 6 does not match default </a:t>
            </a:r>
            <a:r>
              <a:rPr lang="en-US" b="1" dirty="0" smtClean="0"/>
              <a:t>row</a:t>
            </a:r>
            <a:r>
              <a:rPr lang="en-US" dirty="0"/>
              <a:t> </a:t>
            </a:r>
            <a:r>
              <a:rPr lang="en-US" b="1" dirty="0" smtClean="0"/>
              <a:t>item </a:t>
            </a:r>
            <a:r>
              <a:rPr lang="en-US" b="1" dirty="0"/>
              <a:t>count = 5</a:t>
            </a:r>
            <a:r>
              <a:rPr lang="en-US" dirty="0"/>
              <a:t>.</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252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view to a module</a:t>
            </a:r>
            <a:endParaRPr lang="en-US" dirty="0"/>
          </a:p>
        </p:txBody>
      </p:sp>
      <p:sp>
        <p:nvSpPr>
          <p:cNvPr id="3" name="Content Placeholder 2"/>
          <p:cNvSpPr>
            <a:spLocks noGrp="1"/>
          </p:cNvSpPr>
          <p:nvPr>
            <p:ph idx="1"/>
          </p:nvPr>
        </p:nvSpPr>
        <p:spPr>
          <a:xfrm>
            <a:off x="457200" y="1600200"/>
            <a:ext cx="8530492" cy="4876800"/>
          </a:xfrm>
        </p:spPr>
        <p:txBody>
          <a:bodyPr/>
          <a:lstStyle/>
          <a:p>
            <a:r>
              <a:rPr lang="en-US" dirty="0" smtClean="0"/>
              <a:t>Views can  </a:t>
            </a:r>
            <a:r>
              <a:rPr lang="en-US" dirty="0"/>
              <a:t>automatically load as part of a module. </a:t>
            </a:r>
            <a:endParaRPr lang="en-US" dirty="0" smtClean="0"/>
          </a:p>
          <a:p>
            <a:r>
              <a:rPr lang="en-US" dirty="0" smtClean="0"/>
              <a:t>Copy </a:t>
            </a:r>
            <a:r>
              <a:rPr lang="en-US" dirty="0"/>
              <a:t>the view file to the module’s folder. </a:t>
            </a:r>
            <a:endParaRPr lang="en-US" dirty="0" smtClean="0"/>
          </a:p>
          <a:p>
            <a:r>
              <a:rPr lang="en-US" dirty="0"/>
              <a:t>R</a:t>
            </a:r>
            <a:r>
              <a:rPr lang="en-US" dirty="0" smtClean="0"/>
              <a:t>e</a:t>
            </a:r>
            <a:r>
              <a:rPr lang="en-US" dirty="0"/>
              <a:t>-create the module’s manifest (.psd1 file</a:t>
            </a:r>
            <a:r>
              <a:rPr lang="en-US" dirty="0" smtClean="0"/>
              <a:t>)</a:t>
            </a:r>
            <a:r>
              <a:rPr lang="en-US" dirty="0"/>
              <a:t> </a:t>
            </a:r>
            <a:r>
              <a:rPr lang="en-US" dirty="0" smtClean="0"/>
              <a:t>and include </a:t>
            </a:r>
            <a:r>
              <a:rPr lang="en-US" dirty="0"/>
              <a:t>the </a:t>
            </a:r>
            <a:r>
              <a:rPr lang="en-US" dirty="0" smtClean="0"/>
              <a:t>-</a:t>
            </a:r>
            <a:r>
              <a:rPr lang="en-US" dirty="0" err="1" smtClean="0"/>
              <a:t>FormatsToProcess</a:t>
            </a:r>
            <a:r>
              <a:rPr lang="en-US" dirty="0" smtClean="0"/>
              <a:t> </a:t>
            </a:r>
            <a:r>
              <a:rPr lang="en-US" dirty="0"/>
              <a:t>parameter of </a:t>
            </a:r>
            <a:r>
              <a:rPr lang="en-US" dirty="0" smtClean="0"/>
              <a:t>New-</a:t>
            </a:r>
            <a:r>
              <a:rPr lang="en-US" dirty="0" err="1" smtClean="0"/>
              <a:t>ModuleManifest</a:t>
            </a:r>
            <a:r>
              <a:rPr lang="en-US" dirty="0"/>
              <a:t>. </a:t>
            </a:r>
            <a:endParaRPr lang="en-US" dirty="0" smtClean="0"/>
          </a:p>
          <a:p>
            <a:r>
              <a:rPr lang="en-US" dirty="0" smtClean="0"/>
              <a:t>This parameter </a:t>
            </a:r>
            <a:r>
              <a:rPr lang="en-US" dirty="0"/>
              <a:t>accepts the filename of your view file, and will cause the view file to load along with the </a:t>
            </a:r>
            <a:r>
              <a:rPr lang="en-US" dirty="0" smtClean="0"/>
              <a:t>module.</a:t>
            </a:r>
          </a:p>
          <a:p>
            <a:r>
              <a:rPr lang="en-US" dirty="0" smtClean="0"/>
              <a:t> </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05681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Lab A</a:t>
            </a:r>
            <a:endParaRPr lang="en-US" dirty="0"/>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smtClean="0"/>
              <a:t>60 Minutes</a:t>
            </a:r>
          </a:p>
          <a:p>
            <a:pPr algn="ctr"/>
            <a:endParaRPr lang="en-US" dirty="0"/>
          </a:p>
          <a:p>
            <a:pPr algn="ctr"/>
            <a:r>
              <a:rPr lang="en-US" b="1" dirty="0" smtClean="0"/>
              <a:t>CLIENT</a:t>
            </a:r>
          </a:p>
          <a:p>
            <a:pPr algn="ctr"/>
            <a:r>
              <a:rPr lang="en-US" b="1" dirty="0" smtClean="0"/>
              <a:t>MEMBER</a:t>
            </a:r>
          </a:p>
          <a:p>
            <a:pPr algn="ctr"/>
            <a:r>
              <a:rPr lang="en-US" b="1" dirty="0" smtClean="0"/>
              <a:t>DC</a:t>
            </a:r>
          </a:p>
          <a:p>
            <a:pPr algn="ctr"/>
            <a:endParaRPr lang="en-US" b="1" dirty="0"/>
          </a:p>
          <a:p>
            <a:pPr algn="ctr"/>
            <a:r>
              <a:rPr lang="en-US" b="1" dirty="0" smtClean="0"/>
              <a:t>Administrator</a:t>
            </a:r>
            <a:br>
              <a:rPr lang="en-US" b="1" dirty="0" smtClean="0"/>
            </a:br>
            <a:r>
              <a:rPr lang="en-US" b="1" dirty="0" smtClean="0"/>
              <a:t>P@ssw0rd</a:t>
            </a:r>
            <a:endParaRPr lang="en-US" b="1" dirty="0"/>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255801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Custom formatting adds a true level of professionalism to the tools you write, but still gives your tools’ users the ability to convert, filter, export, sort, and even to override your formatting when needed. You’re truly working like a “real” cmdlet!</a:t>
            </a:r>
          </a:p>
          <a:p>
            <a:endParaRPr lang="en-US" dirty="0"/>
          </a:p>
        </p:txBody>
      </p:sp>
    </p:spTree>
    <p:extLst>
      <p:ext uri="{BB962C8B-B14F-4D97-AF65-F5344CB8AC3E}">
        <p14:creationId xmlns:p14="http://schemas.microsoft.com/office/powerpoint/2010/main" val="1254662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nJonesCoursewareSlideTemplate">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DonJonesCoursewareSlideTemplate.potx</Template>
  <TotalTime>106</TotalTime>
  <Words>301</Words>
  <Application>Microsoft Macintosh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DonJonesCoursewareSlideTemplate</vt:lpstr>
      <vt:lpstr>Customizing Default Formatting</vt:lpstr>
      <vt:lpstr>Designing Formatting</vt:lpstr>
      <vt:lpstr>Adding a type name to  output objects</vt:lpstr>
      <vt:lpstr>Making a view</vt:lpstr>
      <vt:lpstr>Loading and debugging the view</vt:lpstr>
      <vt:lpstr>Adding a view to a module</vt:lpstr>
      <vt:lpstr>Lab A</vt:lpstr>
      <vt:lpstr>Conclusion</vt:lpstr>
    </vt:vector>
  </TitlesOfParts>
  <Company>Concentrated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Jones</dc:creator>
  <cp:lastModifiedBy>Don Jones</cp:lastModifiedBy>
  <cp:revision>27</cp:revision>
  <dcterms:created xsi:type="dcterms:W3CDTF">2013-04-17T14:54:28Z</dcterms:created>
  <dcterms:modified xsi:type="dcterms:W3CDTF">2013-07-01T20:46:09Z</dcterms:modified>
</cp:coreProperties>
</file>