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80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Creating Controller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Controller Scripts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Scripts for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controller script</a:t>
            </a:r>
            <a:r>
              <a:rPr lang="en-US" dirty="0"/>
              <a:t> does all the things that a </a:t>
            </a:r>
            <a:r>
              <a:rPr lang="en-US" i="1" dirty="0"/>
              <a:t>tool</a:t>
            </a:r>
            <a:r>
              <a:rPr lang="en-US" dirty="0"/>
              <a:t> does not.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controller script may well display user interface elements, like dialog boxes or menus. </a:t>
            </a:r>
            <a:endParaRPr lang="en-US" dirty="0" smtClean="0"/>
          </a:p>
          <a:p>
            <a:r>
              <a:rPr lang="en-US" dirty="0"/>
              <a:t>Controller scripts will not often use cmdlet-style, verb-noun file names. Instead, their filenames should clearly reflect what they do, such as “Provision New User.ps1.” </a:t>
            </a:r>
            <a:endParaRPr lang="en-US" dirty="0" smtClean="0"/>
          </a:p>
          <a:p>
            <a:r>
              <a:rPr lang="en-US" dirty="0"/>
              <a:t>Controller scripts </a:t>
            </a:r>
            <a:r>
              <a:rPr lang="en-US" i="1" dirty="0"/>
              <a:t>should</a:t>
            </a:r>
            <a:r>
              <a:rPr lang="en-US" dirty="0"/>
              <a:t> clearly document their dependencies, and should explicitly import whatever modules they require. </a:t>
            </a:r>
            <a:endParaRPr lang="en-US" dirty="0" smtClean="0"/>
          </a:p>
          <a:p>
            <a:r>
              <a:rPr lang="en-US" dirty="0" smtClean="0"/>
              <a:t>See example for simple controller script.</a:t>
            </a:r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Scripts for User 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5954"/>
          </a:xfrm>
        </p:spPr>
        <p:txBody>
          <a:bodyPr/>
          <a:lstStyle/>
          <a:p>
            <a:r>
              <a:rPr lang="en-US" dirty="0"/>
              <a:t>Other controller scripts may be primarily intended to present a user interface to less technical users, who might not be comfortable running tools directly. </a:t>
            </a:r>
            <a:endParaRPr lang="en-US" dirty="0" smtClean="0"/>
          </a:p>
        </p:txBody>
      </p:sp>
      <p:pic>
        <p:nvPicPr>
          <p:cNvPr id="4" name="Picture 3" descr="Controller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7946"/>
            <a:ext cx="7952154" cy="2010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scripts help complete your arsenal of automation capabilities. They let you leverage the reusable, parameterized </a:t>
            </a:r>
            <a:r>
              <a:rPr lang="en-US" i="1" dirty="0"/>
              <a:t>tools</a:t>
            </a:r>
            <a:r>
              <a:rPr lang="en-US" dirty="0"/>
              <a:t> that you’ve already learned to create. </a:t>
            </a:r>
            <a:endParaRPr lang="en-US" dirty="0" smtClean="0"/>
          </a:p>
          <a:p>
            <a:r>
              <a:rPr lang="en-US" smtClean="0"/>
              <a:t>Controller </a:t>
            </a:r>
            <a:r>
              <a:rPr lang="en-US" dirty="0"/>
              <a:t>scripts can be used to provide an appropriate user interface for your tools, or to sequence multiple tools in a complex business process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In </a:t>
            </a:r>
            <a:r>
              <a:rPr lang="en-US" dirty="0"/>
              <a:t>the next module, you’ll learn about a specialized kind of controller script used to create management reports.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94</TotalTime>
  <Words>213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DonJonesCoursewareSlideTemplate</vt:lpstr>
      <vt:lpstr>Creating Controller Scripts</vt:lpstr>
      <vt:lpstr>Designing Controller Scripts</vt:lpstr>
      <vt:lpstr>Controller Scripts for Processes</vt:lpstr>
      <vt:lpstr>Controller Scripts for User  Interface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2013-07-01T20:45:43Z</dcterms:modified>
</cp:coreProperties>
</file>