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81" r:id="rId5"/>
    <p:sldId id="282" r:id="rId6"/>
    <p:sldId id="283" r:id="rId7"/>
    <p:sldId id="280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Creating Proxy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Proxy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proxy function 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31919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first step in creating a proxy function is to create the </a:t>
            </a:r>
            <a:r>
              <a:rPr lang="en-US" dirty="0" smtClean="0"/>
              <a:t>template.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PS C:\&gt; $metadata = New-Object </a:t>
            </a:r>
            <a:r>
              <a:rPr lang="en-US" dirty="0" err="1"/>
              <a:t>System.Management.Automation.CommandMetaData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Get-Command </a:t>
            </a:r>
            <a:r>
              <a:rPr lang="en-US" dirty="0" err="1"/>
              <a:t>ConvertTo</a:t>
            </a:r>
            <a:r>
              <a:rPr lang="en-US" dirty="0"/>
              <a:t>-HTML)</a:t>
            </a:r>
          </a:p>
          <a:p>
            <a:pPr lvl="1"/>
            <a:r>
              <a:rPr lang="en-US" dirty="0"/>
              <a:t>PS C:\&gt; [</a:t>
            </a:r>
            <a:r>
              <a:rPr lang="en-US" dirty="0" err="1"/>
              <a:t>System.Management.Automation.ProxyCommand</a:t>
            </a:r>
            <a:r>
              <a:rPr lang="en-US" dirty="0"/>
              <a:t>]::Create($metadata) | Out-File NewScript.ps1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rap </a:t>
            </a:r>
            <a:r>
              <a:rPr lang="en-US" dirty="0"/>
              <a:t>this in a function named Export-HTML and rename the proxy </a:t>
            </a:r>
            <a:r>
              <a:rPr lang="en-US" dirty="0" smtClean="0"/>
              <a:t>function. 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 descr="Prox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4792133"/>
            <a:ext cx="8449733" cy="147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example, the –Fragment parameter has been removed.</a:t>
            </a:r>
          </a:p>
          <a:p>
            <a:r>
              <a:rPr lang="en-US" dirty="0" smtClean="0"/>
              <a:t>Was located between </a:t>
            </a:r>
            <a:r>
              <a:rPr lang="en-US" dirty="0"/>
              <a:t>$</a:t>
            </a:r>
            <a:r>
              <a:rPr lang="en-US" dirty="0" err="1"/>
              <a:t>CssUri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$</a:t>
            </a:r>
            <a:r>
              <a:rPr lang="en-US" dirty="0" err="1" smtClean="0"/>
              <a:t>PostContent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To test:</a:t>
            </a:r>
          </a:p>
          <a:p>
            <a:r>
              <a:rPr lang="en-US" dirty="0"/>
              <a:t>PS C:\&gt; import-module proxies</a:t>
            </a:r>
          </a:p>
          <a:p>
            <a:r>
              <a:rPr lang="en-US" dirty="0"/>
              <a:t>PS C:\&gt; help export-html</a:t>
            </a:r>
          </a:p>
          <a:p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9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89000"/>
          </a:xfrm>
        </p:spPr>
        <p:txBody>
          <a:bodyPr/>
          <a:lstStyle/>
          <a:p>
            <a:r>
              <a:rPr lang="en-US" dirty="0" smtClean="0"/>
              <a:t>In the example, the parameter –</a:t>
            </a:r>
            <a:r>
              <a:rPr lang="en-US" dirty="0" err="1" smtClean="0"/>
              <a:t>FilePath</a:t>
            </a:r>
            <a:r>
              <a:rPr lang="en-US" dirty="0" smtClean="0"/>
              <a:t> will be added.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 descr="addpa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4" y="2863795"/>
            <a:ext cx="7585179" cy="2097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01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proxy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few rules regarding proxy functions when it comes time to load them. </a:t>
            </a:r>
            <a:endParaRPr lang="en-US" dirty="0" smtClean="0"/>
          </a:p>
          <a:p>
            <a:r>
              <a:rPr lang="en-US" dirty="0"/>
              <a:t>Export-</a:t>
            </a: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was </a:t>
            </a:r>
            <a:r>
              <a:rPr lang="en-US" dirty="0"/>
              <a:t>able to coexist with the original wrapped command, </a:t>
            </a:r>
            <a:r>
              <a:rPr lang="en-US" dirty="0" err="1"/>
              <a:t>ConvertTo</a:t>
            </a:r>
            <a:r>
              <a:rPr lang="en-US" dirty="0"/>
              <a:t>-HTML. </a:t>
            </a:r>
            <a:endParaRPr lang="en-US" dirty="0" smtClean="0"/>
          </a:p>
          <a:p>
            <a:r>
              <a:rPr lang="en-US" dirty="0" smtClean="0"/>
              <a:t>If you </a:t>
            </a:r>
            <a:r>
              <a:rPr lang="en-US" dirty="0"/>
              <a:t>named </a:t>
            </a:r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err="1"/>
              <a:t>ConvertTo</a:t>
            </a:r>
            <a:r>
              <a:rPr lang="en-US" dirty="0"/>
              <a:t>-HTML, then </a:t>
            </a:r>
            <a:r>
              <a:rPr lang="en-US" dirty="0" smtClean="0"/>
              <a:t>you </a:t>
            </a:r>
            <a:r>
              <a:rPr lang="en-US" dirty="0"/>
              <a:t>have effectively removed easy access to the original </a:t>
            </a:r>
            <a:r>
              <a:rPr lang="en-US" dirty="0" err="1"/>
              <a:t>ConvertTo</a:t>
            </a:r>
            <a:r>
              <a:rPr lang="en-US" dirty="0"/>
              <a:t>-HTML.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two loaded commands have the same name, PowerShell runs the last one loaded by default.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8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45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8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Proxy functions are a powerful way to build additional functionality around existing PowerShell commands, or to create “dumbed-down” versions of existing commands, either for security or functionality reasons.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used carefully, proxy functions are a valuable technique to have in your </a:t>
            </a:r>
            <a:r>
              <a:rPr lang="en-US" dirty="0" err="1"/>
              <a:t>toolmaking</a:t>
            </a:r>
            <a:r>
              <a:rPr lang="en-US" dirty="0"/>
              <a:t> arsenal. 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105</TotalTime>
  <Words>285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DonJonesCoursewareSlideTemplate</vt:lpstr>
      <vt:lpstr>Creating Proxy Functions</vt:lpstr>
      <vt:lpstr>Designing Proxy Functions</vt:lpstr>
      <vt:lpstr>Creating a proxy function  template</vt:lpstr>
      <vt:lpstr>Removing a parameter</vt:lpstr>
      <vt:lpstr>Adding a parameter</vt:lpstr>
      <vt:lpstr>Loading the proxy function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25</cp:revision>
  <dcterms:created xsi:type="dcterms:W3CDTF">2013-04-17T14:54:28Z</dcterms:created>
  <dcterms:modified xsi:type="dcterms:W3CDTF">2013-07-01T20:44:38Z</dcterms:modified>
</cp:coreProperties>
</file>