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64" r:id="rId5"/>
    <p:sldId id="260" r:id="rId6"/>
    <p:sldId id="281" r:id="rId7"/>
    <p:sldId id="265" r:id="rId8"/>
    <p:sldId id="272" r:id="rId9"/>
    <p:sldId id="282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Parameterizing A Command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learned to take a working command and turn it into a parameterized function, which is the basic building block for all script-based tools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the next module, we’ll start formalizing that script’s structure into something that will be more easily distributed, tested, and expanded. 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Parameters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Changeable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usually represent changeable information – that is, items that will be different each time a script is run. </a:t>
            </a:r>
          </a:p>
        </p:txBody>
      </p:sp>
      <p:pic>
        <p:nvPicPr>
          <p:cNvPr id="5" name="Picture 4" descr="DesigningParamt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8574"/>
            <a:ext cx="8407984" cy="1346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Parameterized 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9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16237"/>
          </a:xfrm>
        </p:spPr>
        <p:txBody>
          <a:bodyPr>
            <a:normAutofit/>
          </a:bodyPr>
          <a:lstStyle/>
          <a:p>
            <a:r>
              <a:rPr lang="en-US" dirty="0" err="1" smtClean="0"/>
              <a:t>Param</a:t>
            </a:r>
            <a:r>
              <a:rPr lang="en-US" dirty="0"/>
              <a:t>() block is preceded by </a:t>
            </a:r>
            <a:r>
              <a:rPr lang="en-US" b="1" dirty="0"/>
              <a:t>[</a:t>
            </a:r>
            <a:r>
              <a:rPr lang="en-US" b="1" dirty="0" err="1"/>
              <a:t>CmdletBinding</a:t>
            </a:r>
            <a:r>
              <a:rPr lang="en-US" b="1" dirty="0"/>
              <a:t>()]. </a:t>
            </a:r>
            <a:endParaRPr lang="en-US" b="1" dirty="0" smtClean="0"/>
          </a:p>
          <a:p>
            <a:r>
              <a:rPr lang="en-US" dirty="0" smtClean="0"/>
              <a:t>Declare </a:t>
            </a:r>
            <a:r>
              <a:rPr lang="en-US" dirty="0"/>
              <a:t>a data type for each parameter. </a:t>
            </a:r>
            <a:endParaRPr lang="en-US" dirty="0" smtClean="0"/>
          </a:p>
          <a:p>
            <a:r>
              <a:rPr lang="en-US" dirty="0"/>
              <a:t>The parameters are a comma-separated list. </a:t>
            </a:r>
            <a:endParaRPr lang="en-US" dirty="0" smtClean="0"/>
          </a:p>
          <a:p>
            <a:r>
              <a:rPr lang="en-US" dirty="0"/>
              <a:t>Notice that we indented the contents of the </a:t>
            </a:r>
            <a:r>
              <a:rPr lang="en-US" dirty="0" err="1"/>
              <a:t>Param</a:t>
            </a:r>
            <a:r>
              <a:rPr lang="en-US" dirty="0"/>
              <a:t>() block.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6" name="Picture 5" descr="Screen Shot 2013-06-18 at 12.25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" y="4194954"/>
            <a:ext cx="8686800" cy="151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96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30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2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Parameterized Function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2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Parameterizing a function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 </a:t>
            </a:r>
            <a:r>
              <a:rPr lang="en-US" dirty="0"/>
              <a:t>the function itself a cmdlet-style, verb-noun name. </a:t>
            </a:r>
            <a:endParaRPr lang="en-US" dirty="0" smtClean="0"/>
          </a:p>
          <a:p>
            <a:r>
              <a:rPr lang="en-US" dirty="0" smtClean="0"/>
              <a:t>Dot source to test - </a:t>
            </a:r>
            <a:r>
              <a:rPr lang="en-US" b="1" dirty="0"/>
              <a:t>. .\tools.ps1 </a:t>
            </a:r>
            <a:endParaRPr lang="en-US" b="1" dirty="0" smtClean="0"/>
          </a:p>
          <a:p>
            <a:r>
              <a:rPr lang="en-US" dirty="0" smtClean="0"/>
              <a:t>Call within the script - </a:t>
            </a:r>
            <a:r>
              <a:rPr lang="en-US" b="1" dirty="0"/>
              <a:t>Get-</a:t>
            </a:r>
            <a:r>
              <a:rPr lang="en-US" b="1" dirty="0" err="1"/>
              <a:t>OSInfo</a:t>
            </a:r>
            <a:r>
              <a:rPr lang="en-US" b="1" dirty="0"/>
              <a:t> –</a:t>
            </a:r>
            <a:r>
              <a:rPr lang="en-US" b="1" dirty="0" err="1"/>
              <a:t>computername</a:t>
            </a:r>
            <a:r>
              <a:rPr lang="en-US" b="1" dirty="0"/>
              <a:t> SERVER2</a:t>
            </a:r>
            <a:endParaRPr lang="en-US" dirty="0"/>
          </a:p>
          <a:p>
            <a:endParaRPr lang="en-US" b="1" dirty="0"/>
          </a:p>
        </p:txBody>
      </p:sp>
      <p:pic>
        <p:nvPicPr>
          <p:cNvPr id="3" name="Picture 2" descr="Fun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4" y="3226297"/>
            <a:ext cx="7917955" cy="3248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74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B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smtClean="0"/>
              <a:t>15 </a:t>
            </a:r>
            <a:r>
              <a:rPr lang="en-US" dirty="0" smtClean="0"/>
              <a:t>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120</TotalTime>
  <Words>197</Words>
  <Application>Microsoft Macintosh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DonJonesCoursewareSlideTemplate</vt:lpstr>
      <vt:lpstr>Parameterizing A Command</vt:lpstr>
      <vt:lpstr>Designing Parameters</vt:lpstr>
      <vt:lpstr>Changeable information</vt:lpstr>
      <vt:lpstr>Creating a Parameterized Script</vt:lpstr>
      <vt:lpstr>Best practices</vt:lpstr>
      <vt:lpstr>Lab A</vt:lpstr>
      <vt:lpstr>Creating a Parameterized Function</vt:lpstr>
      <vt:lpstr>Parameterizing a function</vt:lpstr>
      <vt:lpstr>Lab B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28</cp:revision>
  <dcterms:created xsi:type="dcterms:W3CDTF">2013-04-17T14:54:28Z</dcterms:created>
  <dcterms:modified xsi:type="dcterms:W3CDTF">2013-07-01T20:48:01Z</dcterms:modified>
</cp:coreProperties>
</file>