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81" r:id="rId6"/>
    <p:sldId id="282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7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ErrorActionPreference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PowerShell </a:t>
            </a:r>
            <a:r>
              <a:rPr lang="en-US" dirty="0" smtClean="0"/>
              <a:t>command encounters </a:t>
            </a:r>
            <a:r>
              <a:rPr lang="en-US" dirty="0"/>
              <a:t>a non-terminating error, it </a:t>
            </a:r>
            <a:r>
              <a:rPr lang="en-US" dirty="0" smtClean="0"/>
              <a:t>checks a </a:t>
            </a:r>
            <a:r>
              <a:rPr lang="en-US" dirty="0"/>
              <a:t>built-in </a:t>
            </a:r>
            <a:r>
              <a:rPr lang="en-US" dirty="0" smtClean="0"/>
              <a:t>variable $</a:t>
            </a:r>
            <a:r>
              <a:rPr lang="en-US" dirty="0" err="1" smtClean="0"/>
              <a:t>ErrorActionPreference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- This </a:t>
            </a:r>
            <a:r>
              <a:rPr lang="en-US" dirty="0"/>
              <a:t>is the </a:t>
            </a:r>
            <a:r>
              <a:rPr lang="en-US" dirty="0" smtClean="0"/>
              <a:t>default. Displays the error and keeps running. </a:t>
            </a:r>
          </a:p>
          <a:p>
            <a:r>
              <a:rPr lang="en-US" b="1" dirty="0" err="1" smtClean="0"/>
              <a:t>SilentlyContinue</a:t>
            </a:r>
            <a:r>
              <a:rPr lang="en-US" dirty="0"/>
              <a:t> </a:t>
            </a:r>
            <a:r>
              <a:rPr lang="en-US" dirty="0" smtClean="0"/>
              <a:t>– Keeps running however does not display an error.</a:t>
            </a:r>
          </a:p>
          <a:p>
            <a:r>
              <a:rPr lang="en-US" b="1" dirty="0" smtClean="0"/>
              <a:t>Stop</a:t>
            </a:r>
            <a:r>
              <a:rPr lang="en-US" dirty="0"/>
              <a:t> </a:t>
            </a:r>
            <a:r>
              <a:rPr lang="en-US" dirty="0" smtClean="0"/>
              <a:t>– Displays an error and stops executing.</a:t>
            </a:r>
          </a:p>
          <a:p>
            <a:r>
              <a:rPr lang="en-US" b="1" dirty="0" smtClean="0"/>
              <a:t>Inquire</a:t>
            </a:r>
            <a:r>
              <a:rPr lang="en-US" dirty="0"/>
              <a:t> </a:t>
            </a:r>
            <a:r>
              <a:rPr lang="en-US" dirty="0" smtClean="0"/>
              <a:t>– Prompts you what action to take.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error action &amp;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821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err="1"/>
              <a:t>ErrorAction</a:t>
            </a:r>
            <a:r>
              <a:rPr lang="en-US" dirty="0"/>
              <a:t>, which can be abbreviated as –</a:t>
            </a:r>
            <a:r>
              <a:rPr lang="en-US" dirty="0" smtClean="0"/>
              <a:t>EA.</a:t>
            </a:r>
          </a:p>
          <a:p>
            <a:r>
              <a:rPr lang="en-US" dirty="0"/>
              <a:t>–</a:t>
            </a:r>
            <a:r>
              <a:rPr lang="en-US" dirty="0" err="1"/>
              <a:t>ErrorVariable</a:t>
            </a:r>
            <a:r>
              <a:rPr lang="en-US" dirty="0"/>
              <a:t>, </a:t>
            </a:r>
            <a:r>
              <a:rPr lang="en-US" dirty="0" smtClean="0"/>
              <a:t>which can be abbreviated as </a:t>
            </a:r>
            <a:r>
              <a:rPr lang="en-US" dirty="0"/>
              <a:t>–EV.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rro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137414"/>
            <a:ext cx="8686800" cy="258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Try…Catch…Finally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/>
          <a:lstStyle/>
          <a:p>
            <a:r>
              <a:rPr lang="en-US" dirty="0"/>
              <a:t>Introduced in PowerShell v2, this is the real way to do error handling. </a:t>
            </a:r>
          </a:p>
        </p:txBody>
      </p:sp>
      <p:pic>
        <p:nvPicPr>
          <p:cNvPr id="4" name="Picture 3" descr="Try...C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003312"/>
            <a:ext cx="8674702" cy="274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some 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1256"/>
          </a:xfrm>
        </p:spPr>
        <p:txBody>
          <a:bodyPr/>
          <a:lstStyle/>
          <a:p>
            <a:r>
              <a:rPr lang="en-US" dirty="0" smtClean="0"/>
              <a:t>Your error </a:t>
            </a:r>
            <a:r>
              <a:rPr lang="en-US" dirty="0"/>
              <a:t>handling </a:t>
            </a:r>
            <a:r>
              <a:rPr lang="en-US" dirty="0" smtClean="0"/>
              <a:t>should display a user readable error message as in line 9.</a:t>
            </a:r>
          </a:p>
        </p:txBody>
      </p:sp>
      <p:pic>
        <p:nvPicPr>
          <p:cNvPr id="4" name="Picture 3" descr="Warning me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2948288"/>
            <a:ext cx="8636599" cy="3276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</a:t>
            </a:r>
            <a:r>
              <a:rPr lang="en-US" dirty="0" smtClean="0"/>
              <a:t>learned </a:t>
            </a:r>
            <a:r>
              <a:rPr lang="en-US" dirty="0"/>
              <a:t>functions to deal with anticipated errors, using standard PowerShell patterns and practices</a:t>
            </a:r>
            <a:r>
              <a:rPr lang="en-US" dirty="0" smtClean="0"/>
              <a:t>.</a:t>
            </a:r>
          </a:p>
          <a:p>
            <a:r>
              <a:rPr lang="en-US" smtClean="0"/>
              <a:t> </a:t>
            </a:r>
            <a:r>
              <a:rPr lang="en-US" dirty="0"/>
              <a:t>Next it will be time to implement even more standardized patterns and practices, by having your commands fully participate in the PowerShell pipeline.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110</TotalTime>
  <Words>193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Handling Errors</vt:lpstr>
      <vt:lpstr>Designing Error Handling</vt:lpstr>
      <vt:lpstr>$ErrorActionPreference</vt:lpstr>
      <vt:lpstr>Setting the error action &amp; variable</vt:lpstr>
      <vt:lpstr>Try…Catch…Finally</vt:lpstr>
      <vt:lpstr>Providing some visuals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2013-07-01T20:47:34Z</dcterms:modified>
</cp:coreProperties>
</file>