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80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9959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23559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116879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new-contech-logo-educ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36" y="5976159"/>
            <a:ext cx="3663911" cy="841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8454" y="6528816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©Concentrated Technology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5969"/>
            <a:ext cx="7848600" cy="1927225"/>
          </a:xfrm>
        </p:spPr>
        <p:txBody>
          <a:bodyPr/>
          <a:lstStyle/>
          <a:p>
            <a:r>
              <a:rPr lang="en-US" sz="4800" dirty="0" smtClean="0"/>
              <a:t>Creating Hierarchical Command Output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9569"/>
            <a:ext cx="6400800" cy="1752600"/>
          </a:xfrm>
        </p:spPr>
        <p:txBody>
          <a:bodyPr/>
          <a:lstStyle/>
          <a:p>
            <a:r>
              <a:rPr lang="en-US" smtClean="0"/>
              <a:t>Module 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Designing Hierarchical Command Output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Hierarchies and CSV: not a good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Caution </a:t>
            </a:r>
            <a:r>
              <a:rPr lang="en-US" dirty="0"/>
              <a:t>against outputting them to a CSV file. </a:t>
            </a:r>
            <a:endParaRPr lang="en-US" dirty="0" smtClean="0"/>
          </a:p>
          <a:p>
            <a:r>
              <a:rPr lang="en-US" dirty="0" smtClean="0"/>
              <a:t>PS C:\&gt; </a:t>
            </a:r>
            <a:r>
              <a:rPr lang="en-US" dirty="0"/>
              <a:t>Get-Service | Export-CSV </a:t>
            </a:r>
            <a:r>
              <a:rPr lang="en-US" dirty="0" err="1"/>
              <a:t>services.csv</a:t>
            </a:r>
            <a:endParaRPr lang="en-US" dirty="0"/>
          </a:p>
          <a:p>
            <a:r>
              <a:rPr lang="en-US" dirty="0"/>
              <a:t>Opening the </a:t>
            </a:r>
            <a:r>
              <a:rPr lang="en-US" dirty="0" err="1"/>
              <a:t>Services.csv</a:t>
            </a:r>
            <a:r>
              <a:rPr lang="en-US" dirty="0"/>
              <a:t> file in </a:t>
            </a:r>
            <a:r>
              <a:rPr lang="en-US" dirty="0" smtClean="0"/>
              <a:t>Notepad - PowerShell </a:t>
            </a:r>
            <a:r>
              <a:rPr lang="en-US" dirty="0"/>
              <a:t>has to convert a hierarchy of objects into a flat-file </a:t>
            </a:r>
            <a:r>
              <a:rPr lang="en-US" dirty="0" smtClean="0"/>
              <a:t>format.</a:t>
            </a:r>
          </a:p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rows for </a:t>
            </a:r>
            <a:r>
              <a:rPr lang="en-US" dirty="0" err="1" smtClean="0"/>
              <a:t>RequiredServices</a:t>
            </a:r>
            <a:r>
              <a:rPr lang="en-US" dirty="0" smtClean="0"/>
              <a:t> </a:t>
            </a:r>
            <a:r>
              <a:rPr lang="en-US" dirty="0"/>
              <a:t>column show </a:t>
            </a:r>
            <a:r>
              <a:rPr lang="en-US" dirty="0" err="1"/>
              <a:t>System.ServiceProcess.ServiceController</a:t>
            </a:r>
            <a:r>
              <a:rPr lang="en-US" dirty="0"/>
              <a:t>[], </a:t>
            </a:r>
            <a:r>
              <a:rPr lang="en-US" dirty="0" smtClean="0"/>
              <a:t>because the file </a:t>
            </a:r>
            <a:r>
              <a:rPr lang="en-US" dirty="0"/>
              <a:t>format doesn’t </a:t>
            </a:r>
            <a:r>
              <a:rPr lang="en-US" dirty="0" smtClean="0"/>
              <a:t>allow child objects to be shown.</a:t>
            </a:r>
            <a:r>
              <a:rPr lang="en-US" dirty="0"/>
              <a:t>”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nested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example, the top</a:t>
            </a:r>
            <a:r>
              <a:rPr lang="en-US" dirty="0"/>
              <a:t>-level object </a:t>
            </a:r>
            <a:r>
              <a:rPr lang="en-US" dirty="0" smtClean="0"/>
              <a:t>will </a:t>
            </a:r>
            <a:r>
              <a:rPr lang="en-US" dirty="0"/>
              <a:t>contain the computer name and the version numbers for both the operating system and its service pack.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object will also contain a Disks property, which will list additional information for each local, fixed disk installed in the computer. </a:t>
            </a:r>
            <a:endParaRPr lang="en-US" dirty="0" smtClean="0"/>
          </a:p>
          <a:p>
            <a:r>
              <a:rPr lang="en-US" dirty="0" smtClean="0"/>
              <a:t>Get</a:t>
            </a:r>
            <a:r>
              <a:rPr lang="en-US" dirty="0"/>
              <a:t>-</a:t>
            </a:r>
            <a:r>
              <a:rPr lang="en-US" dirty="0" err="1"/>
              <a:t>DetailedSystemInfo</a:t>
            </a:r>
            <a:r>
              <a:rPr lang="en-US" dirty="0"/>
              <a:t> -</a:t>
            </a:r>
            <a:r>
              <a:rPr lang="en-US" dirty="0" err="1"/>
              <a:t>computerName</a:t>
            </a:r>
            <a:r>
              <a:rPr lang="en-US" dirty="0"/>
              <a:t> </a:t>
            </a:r>
            <a:r>
              <a:rPr lang="en-US" dirty="0" err="1"/>
              <a:t>localhost</a:t>
            </a:r>
            <a:r>
              <a:rPr lang="en-US" dirty="0"/>
              <a:t> |</a:t>
            </a:r>
          </a:p>
          <a:p>
            <a:pPr marL="0" indent="0">
              <a:buNone/>
            </a:pPr>
            <a:r>
              <a:rPr lang="en-US" dirty="0" smtClean="0"/>
              <a:t>  Select</a:t>
            </a:r>
            <a:r>
              <a:rPr lang="en-US" dirty="0"/>
              <a:t>-Object -</a:t>
            </a:r>
            <a:r>
              <a:rPr lang="en-US" dirty="0" err="1"/>
              <a:t>ExpandProperty</a:t>
            </a:r>
            <a:r>
              <a:rPr lang="en-US" dirty="0"/>
              <a:t> Disks 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nested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main </a:t>
            </a:r>
            <a:r>
              <a:rPr lang="en-US" dirty="0" smtClean="0"/>
              <a:t>techniques working with nested objects: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Select-Object to expand a property that contains </a:t>
            </a:r>
            <a:r>
              <a:rPr lang="en-US" dirty="0" err="1"/>
              <a:t>subobjects</a:t>
            </a:r>
            <a:r>
              <a:rPr lang="en-US" dirty="0"/>
              <a:t>, enabling you to see the individual </a:t>
            </a:r>
            <a:r>
              <a:rPr lang="en-US" dirty="0" err="1"/>
              <a:t>subobjects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Format-Custom to expand the entire object hierarchy.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 </a:t>
            </a:r>
            <a:r>
              <a:rPr lang="en-US" dirty="0" err="1"/>
              <a:t>ForEach</a:t>
            </a:r>
            <a:r>
              <a:rPr lang="en-US" dirty="0"/>
              <a:t> loop.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PowerShell’s array syntax to work with individual </a:t>
            </a:r>
            <a:r>
              <a:rPr lang="en-US" dirty="0" err="1"/>
              <a:t>subobjects</a:t>
            </a:r>
            <a:r>
              <a:rPr lang="en-US" dirty="0"/>
              <a:t>.</a:t>
            </a:r>
          </a:p>
        </p:txBody>
      </p:sp>
      <p:pic>
        <p:nvPicPr>
          <p:cNvPr id="4" name="Picture 3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02" y="358160"/>
            <a:ext cx="1304722" cy="11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A</a:t>
            </a:r>
            <a:endParaRPr lang="en-US" dirty="0"/>
          </a:p>
        </p:txBody>
      </p:sp>
      <p:pic>
        <p:nvPicPr>
          <p:cNvPr id="5" name="Content Placeholder 4" descr="skd188257s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r="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 smtClean="0"/>
              <a:t>60 Minutes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CLIENT</a:t>
            </a:r>
          </a:p>
          <a:p>
            <a:pPr algn="ctr"/>
            <a:r>
              <a:rPr lang="en-US" b="1" dirty="0" smtClean="0"/>
              <a:t>MEMBER</a:t>
            </a:r>
          </a:p>
          <a:p>
            <a:pPr algn="ctr"/>
            <a:r>
              <a:rPr lang="en-US" b="1" dirty="0" smtClean="0"/>
              <a:t>DC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Administrator</a:t>
            </a:r>
            <a:br>
              <a:rPr lang="en-US" b="1" dirty="0" smtClean="0"/>
            </a:br>
            <a:r>
              <a:rPr lang="en-US" b="1" dirty="0" smtClean="0"/>
              <a:t>P@ssw0rd</a:t>
            </a:r>
            <a:endParaRPr lang="en-US" b="1" dirty="0"/>
          </a:p>
        </p:txBody>
      </p:sp>
      <p:pic>
        <p:nvPicPr>
          <p:cNvPr id="6" name="Picture 5" descr="AA0231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660" y="1403021"/>
            <a:ext cx="1819965" cy="2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8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to create hierarchical output is an important step to producing tools that provide detailed, complex information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You’re </a:t>
            </a:r>
            <a:r>
              <a:rPr lang="en-US" dirty="0"/>
              <a:t>now ready to proceed with your </a:t>
            </a:r>
            <a:r>
              <a:rPr lang="en-US" dirty="0" err="1"/>
              <a:t>toolmaking</a:t>
            </a:r>
            <a:r>
              <a:rPr lang="en-US" dirty="0"/>
              <a:t> journey, but in the next chapter we’ll take a brief detour into debugging.</a:t>
            </a:r>
          </a:p>
        </p:txBody>
      </p:sp>
    </p:spTree>
    <p:extLst>
      <p:ext uri="{BB962C8B-B14F-4D97-AF65-F5344CB8AC3E}">
        <p14:creationId xmlns:p14="http://schemas.microsoft.com/office/powerpoint/2010/main" val="2682220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onJonesCoursewareSlideTemplate">
  <a:themeElements>
    <a:clrScheme name="Custom 2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DonJonesCoursewareSlideTemplate.potx</Template>
  <TotalTime>106</TotalTime>
  <Words>268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DonJonesCoursewareSlideTemplate</vt:lpstr>
      <vt:lpstr>Creating Hierarchical Command Output</vt:lpstr>
      <vt:lpstr>Designing Hierarchical Command Output</vt:lpstr>
      <vt:lpstr>Hierarchies and CSV: not a good idea</vt:lpstr>
      <vt:lpstr>Creating nested objects</vt:lpstr>
      <vt:lpstr>Working with nested objects</vt:lpstr>
      <vt:lpstr>Lab A</vt:lpstr>
      <vt:lpstr>Conclusion</vt:lpstr>
    </vt:vector>
  </TitlesOfParts>
  <Company>Concentrated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Jones</dc:creator>
  <cp:lastModifiedBy>Don Jones</cp:lastModifiedBy>
  <cp:revision>28</cp:revision>
  <dcterms:created xsi:type="dcterms:W3CDTF">2013-04-17T14:54:28Z</dcterms:created>
  <dcterms:modified xsi:type="dcterms:W3CDTF">2013-07-01T20:47:04Z</dcterms:modified>
</cp:coreProperties>
</file>