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wershellbooks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Creating HTML </a:t>
            </a:r>
            <a:r>
              <a:rPr lang="en-US" dirty="0" err="1" smtClean="0"/>
              <a:t>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smtClean="0"/>
              <a:t>Module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HTML Reports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that produce HTML reports are a kind of controller </a:t>
            </a:r>
            <a:r>
              <a:rPr lang="en-US" dirty="0" smtClean="0"/>
              <a:t>script.</a:t>
            </a:r>
          </a:p>
          <a:p>
            <a:r>
              <a:rPr lang="en-US" dirty="0" smtClean="0"/>
              <a:t>See example for this section.</a:t>
            </a:r>
          </a:p>
          <a:p>
            <a:r>
              <a:rPr lang="en-US" dirty="0"/>
              <a:t>N</a:t>
            </a:r>
            <a:r>
              <a:rPr lang="en-US" dirty="0" smtClean="0"/>
              <a:t>otice </a:t>
            </a:r>
            <a:r>
              <a:rPr lang="en-US" dirty="0"/>
              <a:t>here that we’re using the -f formatting operator with the RAM property, so that we get a value in gigabytes with 2 decimal </a:t>
            </a:r>
            <a:r>
              <a:rPr lang="en-US" dirty="0" smtClean="0"/>
              <a:t>places. </a:t>
            </a:r>
          </a:p>
          <a:p>
            <a:r>
              <a:rPr lang="en-US" dirty="0" smtClean="0"/>
              <a:t>We are getting </a:t>
            </a:r>
            <a:r>
              <a:rPr lang="en-US" dirty="0"/>
              <a:t>back more than one object from WMI, so we have to enumerate through them using a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smtClean="0"/>
              <a:t>construct.</a:t>
            </a:r>
          </a:p>
          <a:p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e’ve </a:t>
            </a:r>
            <a:r>
              <a:rPr lang="en-US" dirty="0"/>
              <a:t>converted the speed property, which is natively in bytes, to megabytes. </a:t>
            </a:r>
            <a:endParaRPr lang="en-US" dirty="0" smtClean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9473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the information is retrieved, </a:t>
            </a:r>
            <a:r>
              <a:rPr lang="en-US" dirty="0" smtClean="0"/>
              <a:t>you </a:t>
            </a:r>
            <a:r>
              <a:rPr lang="en-US" dirty="0"/>
              <a:t>can start creating the HTML.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section of this </a:t>
            </a:r>
            <a:r>
              <a:rPr lang="en-US" dirty="0" smtClean="0"/>
              <a:t>report in the example, </a:t>
            </a:r>
            <a:r>
              <a:rPr lang="en-US" dirty="0"/>
              <a:t>we will generate an </a:t>
            </a:r>
            <a:r>
              <a:rPr lang="en-US" i="1" dirty="0"/>
              <a:t>HTML </a:t>
            </a:r>
            <a:r>
              <a:rPr lang="en-US" i="1" dirty="0" smtClean="0"/>
              <a:t>fragment.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Frag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1194"/>
            <a:ext cx="7988854" cy="1638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Briefly: The </a:t>
            </a:r>
            <a:r>
              <a:rPr lang="en-US" dirty="0" err="1" smtClean="0"/>
              <a:t>ConvertTo</a:t>
            </a:r>
            <a:r>
              <a:rPr lang="en-US" dirty="0" smtClean="0"/>
              <a:t>-HTML Cmdlet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ConvertTo</a:t>
            </a:r>
            <a:r>
              <a:rPr lang="en-US" dirty="0"/>
              <a:t>-HTML </a:t>
            </a:r>
            <a:r>
              <a:rPr lang="en-US" dirty="0" smtClean="0"/>
              <a:t>cmdlet has </a:t>
            </a:r>
            <a:r>
              <a:rPr lang="en-US" dirty="0"/>
              <a:t>several parameters that are worth examining: </a:t>
            </a:r>
            <a:endParaRPr lang="en-US" dirty="0" smtClean="0"/>
          </a:p>
          <a:p>
            <a:pPr lvl="0"/>
            <a:r>
              <a:rPr lang="en-US" dirty="0"/>
              <a:t>-</a:t>
            </a:r>
            <a:r>
              <a:rPr lang="en-US" dirty="0" err="1"/>
              <a:t>InputObject</a:t>
            </a:r>
            <a:r>
              <a:rPr lang="en-US" dirty="0"/>
              <a:t> accepts input from the pipeline, and this input is used to construct either a list or a </a:t>
            </a:r>
            <a:r>
              <a:rPr lang="en-US" dirty="0" smtClean="0"/>
              <a:t>table</a:t>
            </a:r>
          </a:p>
          <a:p>
            <a:pPr lvl="0"/>
            <a:r>
              <a:rPr lang="en-US" dirty="0" smtClean="0"/>
              <a:t>-</a:t>
            </a:r>
            <a:r>
              <a:rPr lang="en-US" dirty="0"/>
              <a:t>Body specifies the contents of the HTML &lt;BODY&gt; tag. This content will appear </a:t>
            </a:r>
            <a:r>
              <a:rPr lang="en-US" i="1" dirty="0"/>
              <a:t>before</a:t>
            </a:r>
            <a:r>
              <a:rPr lang="en-US" dirty="0"/>
              <a:t> anything </a:t>
            </a:r>
            <a:r>
              <a:rPr lang="en-US" dirty="0" smtClean="0"/>
              <a:t>else.</a:t>
            </a:r>
          </a:p>
          <a:p>
            <a:pPr lvl="0"/>
            <a:r>
              <a:rPr lang="en-US" dirty="0" smtClean="0"/>
              <a:t>-</a:t>
            </a:r>
            <a:r>
              <a:rPr lang="en-US" dirty="0" err="1"/>
              <a:t>PreContent</a:t>
            </a:r>
            <a:r>
              <a:rPr lang="en-US" dirty="0"/>
              <a:t> displays next, followed by whatever table or list was generated from -</a:t>
            </a:r>
            <a:r>
              <a:rPr lang="en-US" dirty="0" err="1"/>
              <a:t>InputObject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PostContent</a:t>
            </a:r>
            <a:r>
              <a:rPr lang="en-US" dirty="0"/>
              <a:t> wraps up the display.</a:t>
            </a:r>
          </a:p>
          <a:p>
            <a:pPr lvl="0"/>
            <a:r>
              <a:rPr lang="en-US" dirty="0"/>
              <a:t>-Title specifies the contents of the &lt;TITLE&gt; tag, which appears in the &lt;HEAD&gt; section and specifies what to display in the browser’s window title bar.</a:t>
            </a:r>
          </a:p>
          <a:p>
            <a:pPr lvl="0"/>
            <a:r>
              <a:rPr lang="en-US" dirty="0"/>
              <a:t>-Head lets you specify contents for the &lt;HEAD&gt; </a:t>
            </a:r>
            <a:r>
              <a:rPr lang="en-US" dirty="0" smtClean="0"/>
              <a:t>section.</a:t>
            </a:r>
          </a:p>
          <a:p>
            <a:pPr lvl="0"/>
            <a:r>
              <a:rPr lang="en-US" dirty="0" smtClean="0"/>
              <a:t>-</a:t>
            </a:r>
            <a:r>
              <a:rPr lang="en-US" dirty="0" err="1"/>
              <a:t>CssUri</a:t>
            </a:r>
            <a:r>
              <a:rPr lang="en-US" dirty="0"/>
              <a:t> lets you specify the name (or URL) of a Cascading Style 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do quite a bit more with HTML </a:t>
            </a:r>
            <a:r>
              <a:rPr lang="en-US" dirty="0" smtClean="0"/>
              <a:t>formatting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a freely available </a:t>
            </a:r>
            <a:r>
              <a:rPr lang="en-US" dirty="0" err="1"/>
              <a:t>EnhancedHTML</a:t>
            </a:r>
            <a:r>
              <a:rPr lang="en-US" dirty="0"/>
              <a:t> module (included with the book </a:t>
            </a:r>
            <a:r>
              <a:rPr lang="en-US" i="1" dirty="0"/>
              <a:t>Creating HTML Reports in PowerShell</a:t>
            </a:r>
            <a:r>
              <a:rPr lang="en-US" dirty="0"/>
              <a:t>, available at </a:t>
            </a:r>
            <a:r>
              <a:rPr lang="en-US" u="sng" dirty="0">
                <a:hlinkClick r:id="rId2"/>
              </a:rPr>
              <a:t>http://powershellbooks.com</a:t>
            </a:r>
            <a:r>
              <a:rPr lang="en-US" dirty="0"/>
              <a:t>), you can: </a:t>
            </a:r>
            <a:endParaRPr lang="en-US" dirty="0" smtClean="0"/>
          </a:p>
          <a:p>
            <a:pPr lvl="0"/>
            <a:r>
              <a:rPr lang="en-US" dirty="0"/>
              <a:t>Color the text in individual table cells based on criteria. For example, you might color the “disk free space” value in red if the value was below a specified threshold.</a:t>
            </a:r>
          </a:p>
          <a:p>
            <a:pPr lvl="0"/>
            <a:r>
              <a:rPr lang="en-US" dirty="0"/>
              <a:t>Make the table dynamic, enabling them to be sorted by clicking column headers, paginated so that only a certain number of results are visible at a time, and so on.</a:t>
            </a:r>
          </a:p>
          <a:p>
            <a:pPr lvl="0"/>
            <a:r>
              <a:rPr lang="en-US" dirty="0"/>
              <a:t>Make sections of the report collapsible and expandable.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3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45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able to produce management reports is a powerful argument for using PowerShell. You’ll notice at this point that the investment in your tools – Get-</a:t>
            </a:r>
            <a:r>
              <a:rPr lang="en-US" dirty="0" err="1"/>
              <a:t>OSInfo</a:t>
            </a:r>
            <a:r>
              <a:rPr lang="en-US" dirty="0"/>
              <a:t>, Get-</a:t>
            </a:r>
            <a:r>
              <a:rPr lang="en-US" dirty="0" err="1"/>
              <a:t>DiskInfo</a:t>
            </a:r>
            <a:r>
              <a:rPr lang="en-US" dirty="0"/>
              <a:t>, and the like – is paying a dividend, as we re-use those tools in a number of different ways. </a:t>
            </a:r>
            <a:endParaRPr lang="en-US" dirty="0" smtClean="0"/>
          </a:p>
          <a:p>
            <a:r>
              <a:rPr lang="en-US" dirty="0" smtClean="0"/>
              <a:t>That’s </a:t>
            </a:r>
            <a:r>
              <a:rPr lang="en-US" dirty="0"/>
              <a:t>the benefit of producing reusable, parameterized tools: you get to reuse them in different scenarios without having to rewrite or modify them every time.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106</TotalTime>
  <Words>492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DonJonesCoursewareSlideTemplate</vt:lpstr>
      <vt:lpstr>Creating HTML REports</vt:lpstr>
      <vt:lpstr>Designing HTML Reports</vt:lpstr>
      <vt:lpstr>Gathering Information</vt:lpstr>
      <vt:lpstr>Building the HTML</vt:lpstr>
      <vt:lpstr>Briefly: The ConvertTo-HTML Cmdlet</vt:lpstr>
      <vt:lpstr>Going further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28</cp:revision>
  <dcterms:created xsi:type="dcterms:W3CDTF">2013-04-17T14:54:28Z</dcterms:created>
  <dcterms:modified xsi:type="dcterms:W3CDTF">2013-07-01T20:45:27Z</dcterms:modified>
</cp:coreProperties>
</file>