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Toolmaking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120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88</TotalTime>
  <Words>12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DonJonesCoursewareSlideTemplate</vt:lpstr>
      <vt:lpstr>PowerShell Toolmaking</vt:lpstr>
      <vt:lpstr>Lab A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24</cp:revision>
  <dcterms:created xsi:type="dcterms:W3CDTF">2013-04-17T14:54:28Z</dcterms:created>
  <dcterms:modified xsi:type="dcterms:W3CDTF">2013-07-01T20:44:20Z</dcterms:modified>
</cp:coreProperties>
</file>