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9" r:id="rId5"/>
    <p:sldId id="281" r:id="rId6"/>
    <p:sldId id="282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7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04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Error Handling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ErrorActionPreference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PowerShell command encounters a non-terminating error, it checks a built-in variable $</a:t>
            </a:r>
            <a:r>
              <a:rPr lang="en-US" dirty="0" err="1"/>
              <a:t>ErrorActionPreference</a:t>
            </a:r>
            <a:r>
              <a:rPr lang="en-US" dirty="0"/>
              <a:t>.</a:t>
            </a:r>
          </a:p>
          <a:p>
            <a:r>
              <a:rPr lang="en-US" b="1" dirty="0"/>
              <a:t>Continue</a:t>
            </a:r>
            <a:r>
              <a:rPr lang="en-US" dirty="0"/>
              <a:t> - This is the default. Displays the error and keeps running. </a:t>
            </a:r>
          </a:p>
          <a:p>
            <a:r>
              <a:rPr lang="en-US" b="1" dirty="0" err="1"/>
              <a:t>SilentlyContinue</a:t>
            </a:r>
            <a:r>
              <a:rPr lang="en-US" dirty="0"/>
              <a:t> – Keeps running however does not display an error.</a:t>
            </a:r>
          </a:p>
          <a:p>
            <a:r>
              <a:rPr lang="en-US" b="1" dirty="0"/>
              <a:t>Stop</a:t>
            </a:r>
            <a:r>
              <a:rPr lang="en-US" dirty="0"/>
              <a:t> – Displays an error and stops executing.</a:t>
            </a:r>
          </a:p>
          <a:p>
            <a:r>
              <a:rPr lang="en-US" b="1" dirty="0"/>
              <a:t>Inquire</a:t>
            </a:r>
            <a:r>
              <a:rPr lang="en-US" dirty="0"/>
              <a:t> – Prompts you what action to take.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error action &amp;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1821"/>
          </a:xfrm>
        </p:spPr>
        <p:txBody>
          <a:bodyPr>
            <a:normAutofit/>
          </a:bodyPr>
          <a:lstStyle/>
          <a:p>
            <a:r>
              <a:rPr lang="en-US" dirty="0"/>
              <a:t> –</a:t>
            </a:r>
            <a:r>
              <a:rPr lang="en-US" dirty="0" err="1"/>
              <a:t>ErrorAction</a:t>
            </a:r>
            <a:r>
              <a:rPr lang="en-US" dirty="0"/>
              <a:t>, which can be abbreviated as –EA.</a:t>
            </a:r>
          </a:p>
          <a:p>
            <a:r>
              <a:rPr lang="en-US" dirty="0"/>
              <a:t>–</a:t>
            </a:r>
            <a:r>
              <a:rPr lang="en-US" dirty="0" err="1"/>
              <a:t>ErrorVariable</a:t>
            </a:r>
            <a:r>
              <a:rPr lang="en-US" dirty="0"/>
              <a:t>, which can be abbreviated as –EV.  </a:t>
            </a:r>
          </a:p>
        </p:txBody>
      </p:sp>
      <p:pic>
        <p:nvPicPr>
          <p:cNvPr id="4" name="Picture 3" descr="Erro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3137414"/>
            <a:ext cx="8686800" cy="258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Try…Catch…Finally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8332"/>
          </a:xfrm>
        </p:spPr>
        <p:txBody>
          <a:bodyPr/>
          <a:lstStyle/>
          <a:p>
            <a:r>
              <a:rPr lang="en-US" dirty="0"/>
              <a:t>Introduced in PowerShell v2, this is the real way to do error handling. </a:t>
            </a:r>
          </a:p>
        </p:txBody>
      </p:sp>
      <p:pic>
        <p:nvPicPr>
          <p:cNvPr id="4" name="Picture 3" descr="Try...C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3003312"/>
            <a:ext cx="8674702" cy="274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0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some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1256"/>
          </a:xfrm>
        </p:spPr>
        <p:txBody>
          <a:bodyPr/>
          <a:lstStyle/>
          <a:p>
            <a:r>
              <a:rPr lang="en-US" dirty="0"/>
              <a:t>Your error handling should display a user readable error message as in line 9.</a:t>
            </a:r>
          </a:p>
        </p:txBody>
      </p:sp>
      <p:pic>
        <p:nvPicPr>
          <p:cNvPr id="4" name="Picture 3" descr="Warning mes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" y="2948288"/>
            <a:ext cx="8636599" cy="3276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learned functions to deal with anticipated errors, using standard PowerShell patterns and practices.</a:t>
            </a:r>
          </a:p>
          <a:p>
            <a:r>
              <a:rPr lang="en-US"/>
              <a:t> </a:t>
            </a:r>
            <a:r>
              <a:rPr lang="en-US" dirty="0"/>
              <a:t>Next it will be time to implement even more standardized patterns and practices, by having your commands fully participate in the PowerShell pipeline.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110</TotalTime>
  <Words>193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DonJonesCoursewareSlideTemplate</vt:lpstr>
      <vt:lpstr>Handling Errors</vt:lpstr>
      <vt:lpstr>Designing Error Handling</vt:lpstr>
      <vt:lpstr>$ErrorActionPreference</vt:lpstr>
      <vt:lpstr>Setting the error action &amp; variable</vt:lpstr>
      <vt:lpstr>Try…Catch…Finally</vt:lpstr>
      <vt:lpstr>Providing some visuals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25</cp:revision>
  <dcterms:created xsi:type="dcterms:W3CDTF">2013-04-17T14:54:28Z</dcterms:created>
  <dcterms:modified xsi:type="dcterms:W3CDTF">2020-09-22T14:53:28Z</dcterms:modified>
</cp:coreProperties>
</file>