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0" r:id="rId5"/>
    <p:sldId id="264" r:id="rId6"/>
    <p:sldId id="260" r:id="rId7"/>
    <p:sldId id="261" r:id="rId8"/>
    <p:sldId id="262" r:id="rId9"/>
    <p:sldId id="284" r:id="rId10"/>
    <p:sldId id="285" r:id="rId11"/>
    <p:sldId id="281" r:id="rId12"/>
    <p:sldId id="265" r:id="rId13"/>
    <p:sldId id="272" r:id="rId14"/>
    <p:sldId id="273" r:id="rId15"/>
    <p:sldId id="274" r:id="rId16"/>
    <p:sldId id="283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38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000" dirty="0"/>
              <a:t>Adding Advanced Parameter Attributes and Command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09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 help will help folks understand what each parameter is meant to do.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ParamterHe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36538"/>
            <a:ext cx="8382000" cy="2420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14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Lab B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4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Support for </a:t>
            </a:r>
            <a:r>
              <a:rPr lang="en-US" dirty="0" err="1"/>
              <a:t>ShouldProcess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–Confirm and –</a:t>
            </a:r>
            <a:r>
              <a:rPr lang="en-US" dirty="0" err="1"/>
              <a:t>Whatif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parameters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99338"/>
          </a:xfrm>
        </p:spPr>
        <p:txBody>
          <a:bodyPr>
            <a:normAutofit/>
          </a:bodyPr>
          <a:lstStyle/>
          <a:p>
            <a:r>
              <a:rPr lang="en-US" dirty="0"/>
              <a:t>These parameters should be supported for any command that changes the system state in any way. </a:t>
            </a:r>
          </a:p>
          <a:p>
            <a:r>
              <a:rPr lang="en-US" dirty="0"/>
              <a:t>If you’re writing an advanced function there’s no need to hand code these parameters into your tools.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</a:t>
            </a:r>
            <a:r>
              <a:rPr lang="en-US" dirty="0" err="1"/>
              <a:t>SupportsShouldProcess</a:t>
            </a:r>
            <a:r>
              <a:rPr lang="en-US" dirty="0"/>
              <a:t>=$True,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ConfirmImpact</a:t>
            </a:r>
            <a:r>
              <a:rPr lang="en-US" dirty="0"/>
              <a:t>='High')]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impact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9338"/>
          </a:xfrm>
        </p:spPr>
        <p:txBody>
          <a:bodyPr>
            <a:normAutofit/>
          </a:bodyPr>
          <a:lstStyle/>
          <a:p>
            <a:r>
              <a:rPr lang="en-US" dirty="0"/>
              <a:t>The possible values for </a:t>
            </a:r>
            <a:r>
              <a:rPr lang="en-US" dirty="0" err="1"/>
              <a:t>ConfirmImpact</a:t>
            </a:r>
            <a:r>
              <a:rPr lang="en-US" dirty="0"/>
              <a:t>, in the [</a:t>
            </a:r>
            <a:r>
              <a:rPr lang="en-US" dirty="0" err="1"/>
              <a:t>CmdletBinding</a:t>
            </a:r>
            <a:r>
              <a:rPr lang="en-US" dirty="0"/>
              <a:t>()] attribute, are Low, Medium, and High. </a:t>
            </a:r>
          </a:p>
          <a:p>
            <a:r>
              <a:rPr lang="en-US" dirty="0"/>
              <a:t>PowerShell has two built-in variables, $</a:t>
            </a:r>
            <a:r>
              <a:rPr lang="en-US" dirty="0" err="1"/>
              <a:t>WhatIfPreference</a:t>
            </a:r>
            <a:r>
              <a:rPr lang="en-US" dirty="0"/>
              <a:t> and $</a:t>
            </a:r>
            <a:r>
              <a:rPr lang="en-US" dirty="0" err="1"/>
              <a:t>ConfirmPreference</a:t>
            </a:r>
            <a:r>
              <a:rPr lang="en-US" dirty="0"/>
              <a:t>. </a:t>
            </a:r>
          </a:p>
          <a:p>
            <a:r>
              <a:rPr lang="en-US" dirty="0"/>
              <a:t>$</a:t>
            </a:r>
            <a:r>
              <a:rPr lang="en-US" dirty="0" err="1"/>
              <a:t>WhatIfPreference</a:t>
            </a:r>
            <a:r>
              <a:rPr lang="en-US" dirty="0"/>
              <a:t> is set to $False by default. If you change it to $True, then all commands that support –</a:t>
            </a:r>
            <a:r>
              <a:rPr lang="en-US" dirty="0" err="1"/>
              <a:t>WhatIf</a:t>
            </a:r>
            <a:r>
              <a:rPr lang="en-US" dirty="0"/>
              <a:t> will run as if –</a:t>
            </a:r>
            <a:r>
              <a:rPr lang="en-US" dirty="0" err="1"/>
              <a:t>WhatIf</a:t>
            </a:r>
            <a:r>
              <a:rPr lang="en-US" dirty="0"/>
              <a:t> was specified </a:t>
            </a:r>
          </a:p>
          <a:p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set to High by default. If the command’s impact level is equal to or higher than the contents of $</a:t>
            </a:r>
            <a:r>
              <a:rPr lang="en-US" dirty="0" err="1"/>
              <a:t>ConfirmPreference</a:t>
            </a:r>
            <a:r>
              <a:rPr lang="en-US" dirty="0"/>
              <a:t>, then the –Confirm parameter is added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ShouldProcess</a:t>
            </a:r>
            <a:endParaRPr lang="en-US" dirty="0"/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4" name="Picture 3" descr="Should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2304182"/>
            <a:ext cx="8538308" cy="26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C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15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stage, we’re done working on the functions in your </a:t>
            </a:r>
            <a:r>
              <a:rPr lang="en-US" dirty="0" err="1"/>
              <a:t>MyTools</a:t>
            </a:r>
            <a:r>
              <a:rPr lang="en-US" dirty="0"/>
              <a:t> module. </a:t>
            </a:r>
          </a:p>
          <a:p>
            <a:r>
              <a:rPr lang="en-US" dirty="0"/>
              <a:t>Your functions look, feel, and work just like native PowerShell cmdlets – and that’s a huge accomplishment. </a:t>
            </a:r>
          </a:p>
          <a:p>
            <a:r>
              <a:rPr lang="en-US" dirty="0"/>
              <a:t>Now it’s time to start writing scripts that put those tools to use. </a:t>
            </a:r>
          </a:p>
        </p:txBody>
      </p:sp>
    </p:spTree>
    <p:extLst>
      <p:ext uri="{BB962C8B-B14F-4D97-AF65-F5344CB8AC3E}">
        <p14:creationId xmlns:p14="http://schemas.microsoft.com/office/powerpoint/2010/main" val="18647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Documentation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Comment-based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read more about it by running help </a:t>
            </a:r>
            <a:r>
              <a:rPr lang="en-US" dirty="0" err="1"/>
              <a:t>about_comment_based_help</a:t>
            </a:r>
            <a:r>
              <a:rPr lang="en-US" dirty="0"/>
              <a:t>. </a:t>
            </a:r>
          </a:p>
          <a:p>
            <a:r>
              <a:rPr lang="en-US" dirty="0"/>
              <a:t>Put the help immediately after our function’s name but before the [</a:t>
            </a:r>
            <a:r>
              <a:rPr lang="en-US" dirty="0" err="1"/>
              <a:t>CmdletBinding</a:t>
            </a:r>
            <a:r>
              <a:rPr lang="en-US" dirty="0"/>
              <a:t>()] attribute. </a:t>
            </a:r>
          </a:p>
          <a:p>
            <a:r>
              <a:rPr lang="en-US" dirty="0"/>
              <a:t>The help text is contained between &lt;# and #&gt;, which are PowerShell’s </a:t>
            </a:r>
            <a:r>
              <a:rPr lang="en-US" i="1" dirty="0"/>
              <a:t>block comment</a:t>
            </a:r>
            <a:r>
              <a:rPr lang="en-US" dirty="0"/>
              <a:t> characters. </a:t>
            </a:r>
          </a:p>
          <a:p>
            <a:r>
              <a:rPr lang="en-US" dirty="0"/>
              <a:t>The comment-based help is broken into sections, each of which starts with a specific keyword. </a:t>
            </a:r>
          </a:p>
          <a:p>
            <a:r>
              <a:rPr lang="en-US" dirty="0"/>
              <a:t>The .PARAMETER section is included for each parameter and is followed by the parameter’s name. </a:t>
            </a:r>
          </a:p>
          <a:p>
            <a:pPr lvl="0"/>
            <a:r>
              <a:rPr lang="en-US" dirty="0"/>
              <a:t>The .EXAMPLE sections aren’t numbered -  PowerShell will sequentially number them for us.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Advanced Parameter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parameters mandatory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43185"/>
          </a:xfrm>
        </p:spPr>
        <p:txBody>
          <a:bodyPr/>
          <a:lstStyle/>
          <a:p>
            <a:r>
              <a:rPr lang="en-US" dirty="0"/>
              <a:t>Add a [Parameter()] attribute to the $</a:t>
            </a:r>
            <a:r>
              <a:rPr lang="en-US" dirty="0" err="1"/>
              <a:t>ComputerName</a:t>
            </a:r>
            <a:r>
              <a:rPr lang="en-US" dirty="0"/>
              <a:t> parameter. Inside that attribute, indicated that the parameter is mandatory.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Manda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4" y="3477751"/>
            <a:ext cx="8686800" cy="170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provides a specific way to write visual feedback messages without messing up the tool’s intended output.</a:t>
            </a:r>
          </a:p>
          <a:p>
            <a:r>
              <a:rPr lang="en-US" dirty="0"/>
              <a:t>Write-Verbose </a:t>
            </a:r>
          </a:p>
          <a:p>
            <a:r>
              <a:rPr lang="en-US" b="1" dirty="0"/>
              <a:t>Write-Verbose "Connecting to $computer"</a:t>
            </a:r>
            <a:r>
              <a:rPr lang="en-US" dirty="0"/>
              <a:t> </a:t>
            </a:r>
          </a:p>
          <a:p>
            <a:r>
              <a:rPr lang="en-US" dirty="0"/>
              <a:t>Get-</a:t>
            </a:r>
            <a:r>
              <a:rPr lang="en-US" dirty="0" err="1"/>
              <a:t>OSInfo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–verbose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9646"/>
          </a:xfrm>
        </p:spPr>
        <p:txBody>
          <a:bodyPr/>
          <a:lstStyle/>
          <a:p>
            <a:r>
              <a:rPr lang="en-US" dirty="0"/>
              <a:t>The [Alias()] attribute can be added so a parameter can also be referred to as another name.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Ali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7" y="3143818"/>
            <a:ext cx="8342923" cy="1857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6569"/>
          </a:xfrm>
        </p:spPr>
        <p:txBody>
          <a:bodyPr/>
          <a:lstStyle/>
          <a:p>
            <a:r>
              <a:rPr lang="en-US" dirty="0"/>
              <a:t>The validation attribute will only accept a specified number of arguments.</a:t>
            </a:r>
          </a:p>
        </p:txBody>
      </p:sp>
      <p:pic>
        <p:nvPicPr>
          <p:cNvPr id="4" name="Picture 3" descr="Vallidation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" y="2989065"/>
            <a:ext cx="8538308" cy="2153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153</TotalTime>
  <Words>485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DonJonesCoursewareSlideTemplate</vt:lpstr>
      <vt:lpstr>Adding Advanced Parameter Attributes and Command Documentation</vt:lpstr>
      <vt:lpstr>Designing Documentation</vt:lpstr>
      <vt:lpstr>Comment-based help</vt:lpstr>
      <vt:lpstr>Lab A</vt:lpstr>
      <vt:lpstr>Designing Advanced Parameter Attributes</vt:lpstr>
      <vt:lpstr>Making parameters mandatory</vt:lpstr>
      <vt:lpstr>Verbose output</vt:lpstr>
      <vt:lpstr>Parameter aliases</vt:lpstr>
      <vt:lpstr>Parameter validation</vt:lpstr>
      <vt:lpstr>Parameter help</vt:lpstr>
      <vt:lpstr>Lab B</vt:lpstr>
      <vt:lpstr>Designing Support for ShouldProcess</vt:lpstr>
      <vt:lpstr>The –Confirm and –Whatif  parameters</vt:lpstr>
      <vt:lpstr>Defining impact level</vt:lpstr>
      <vt:lpstr>Implementing ShouldProcess</vt:lpstr>
      <vt:lpstr>Lab C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30</cp:revision>
  <dcterms:created xsi:type="dcterms:W3CDTF">2013-04-17T14:54:28Z</dcterms:created>
  <dcterms:modified xsi:type="dcterms:W3CDTF">2020-09-24T13:38:44Z</dcterms:modified>
</cp:coreProperties>
</file>