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1" r:id="rId7"/>
    <p:sldId id="282" r:id="rId8"/>
    <p:sldId id="283" r:id="rId9"/>
    <p:sldId id="284" r:id="rId10"/>
    <p:sldId id="280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PowerShell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12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3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 is a complex topic. Keep in mind that workflow isn’t the same as PowerShell; PowerShell simply provides a script-like way of writing workflows, and what you type in PowerShell is translated under the hood to workflow. </a:t>
            </a:r>
          </a:p>
          <a:p>
            <a:r>
              <a:rPr lang="en-US" dirty="0"/>
              <a:t>That means workflows are pretty different, and it takes a lot of time and practice to really use them effectively.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parameters for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workflow keyword adds a large set of built-in common parameters. Here are some: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PSComputerName</a:t>
            </a:r>
            <a:r>
              <a:rPr lang="en-US" dirty="0"/>
              <a:t>—A list of computers to execute the workflow on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PSParameterCollection</a:t>
            </a:r>
            <a:r>
              <a:rPr lang="en-US" dirty="0"/>
              <a:t>—A list of hash tables that specify different parameter values for each target computer, enabling the workflow to have variable behavior on a per-machine basis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PSCredential</a:t>
            </a:r>
            <a:r>
              <a:rPr lang="en-US" dirty="0"/>
              <a:t>—The credential to be used to execute the workflow</a:t>
            </a:r>
          </a:p>
          <a:p>
            <a:r>
              <a:rPr lang="en-US" dirty="0"/>
              <a:t>-</a:t>
            </a:r>
            <a:r>
              <a:rPr lang="en-US" dirty="0" err="1"/>
              <a:t>PSPersist</a:t>
            </a:r>
            <a:r>
              <a:rPr lang="en-US" dirty="0"/>
              <a:t>—Force the workflow to save (checkpoint) the workflow data and state after executing each step (we’ll show you how you can also do this manually)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and stateless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6067"/>
          </a:xfrm>
        </p:spPr>
        <p:txBody>
          <a:bodyPr/>
          <a:lstStyle/>
          <a:p>
            <a:r>
              <a:rPr lang="en-US" dirty="0"/>
              <a:t>Workflow is built around the concept of </a:t>
            </a:r>
            <a:r>
              <a:rPr lang="en-US" i="1" dirty="0"/>
              <a:t>activities.</a:t>
            </a:r>
          </a:p>
          <a:p>
            <a:r>
              <a:rPr lang="en-US" dirty="0"/>
              <a:t>See examples</a:t>
            </a:r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0314"/>
            <a:ext cx="8077200" cy="3649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of a workflow consists of its current output, the task that it’s currently executing.</a:t>
            </a:r>
          </a:p>
          <a:p>
            <a:r>
              <a:rPr lang="en-US" dirty="0"/>
              <a:t> It’s important that you help workflow maintain this state.</a:t>
            </a:r>
          </a:p>
          <a:p>
            <a:r>
              <a:rPr lang="en-US" dirty="0"/>
              <a:t> Run the Checkpoint-Workflow command.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Inherently </a:t>
            </a:r>
            <a:r>
              <a:rPr lang="en-US" dirty="0" err="1"/>
              <a:t>remotable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 are designed from the ground up to be </a:t>
            </a:r>
            <a:r>
              <a:rPr lang="en-US" dirty="0" err="1"/>
              <a:t>remoted</a:t>
            </a:r>
            <a:r>
              <a:rPr lang="en-US" dirty="0"/>
              <a:t>.</a:t>
            </a:r>
          </a:p>
          <a:p>
            <a:r>
              <a:rPr lang="en-US" dirty="0"/>
              <a:t> All workflow commands get a </a:t>
            </a:r>
            <a:br>
              <a:rPr lang="en-US" dirty="0"/>
            </a:br>
            <a:r>
              <a:rPr lang="en-US" dirty="0"/>
              <a:t>–</a:t>
            </a:r>
            <a:r>
              <a:rPr lang="en-US" dirty="0" err="1"/>
              <a:t>PSComputerName</a:t>
            </a:r>
            <a:r>
              <a:rPr lang="en-US" dirty="0"/>
              <a:t> parameter automatically. </a:t>
            </a:r>
          </a:p>
          <a:p>
            <a:r>
              <a:rPr lang="en-US" dirty="0"/>
              <a:t>PowerShell connects to the remote computers via Remoting (which must be enabled).</a:t>
            </a:r>
          </a:p>
          <a:p>
            <a:r>
              <a:rPr lang="en-US" dirty="0"/>
              <a:t> Remote computers run the workflow using their local resources. </a:t>
            </a:r>
          </a:p>
          <a:p>
            <a:r>
              <a:rPr lang="en-US" dirty="0"/>
              <a:t>Remote computers must also be running PowerShell 3.0.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6867"/>
          </a:xfrm>
        </p:spPr>
        <p:txBody>
          <a:bodyPr>
            <a:normAutofit/>
          </a:bodyPr>
          <a:lstStyle/>
          <a:p>
            <a:r>
              <a:rPr lang="en-US" dirty="0"/>
              <a:t>Windows workflow is designed to execute tasks in parallel.</a:t>
            </a:r>
          </a:p>
          <a:p>
            <a:endParaRPr lang="en-US" dirty="0"/>
          </a:p>
        </p:txBody>
      </p:sp>
      <p:pic>
        <p:nvPicPr>
          <p:cNvPr id="4" name="Picture 3" descr="Parall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92" y="2491177"/>
            <a:ext cx="6339608" cy="4026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 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to understand that the entire contents of the workflow get translated into WF’s own language, which only understands activities. </a:t>
            </a:r>
          </a:p>
          <a:p>
            <a:r>
              <a:rPr lang="en-US" dirty="0"/>
              <a:t>Most of PowerShell’s built-in commands—the ones available before any modules have been imported—work fine. </a:t>
            </a:r>
          </a:p>
          <a:p>
            <a:r>
              <a:rPr lang="en-US" dirty="0"/>
              <a:t>That isn’t the case with add-in modules.</a:t>
            </a:r>
          </a:p>
          <a:p>
            <a:r>
              <a:rPr lang="en-US" dirty="0"/>
              <a:t> The solution is to think of a workflow as a high-level task coordination mechanism. </a:t>
            </a:r>
          </a:p>
        </p:txBody>
      </p:sp>
    </p:spTree>
    <p:extLst>
      <p:ext uri="{BB962C8B-B14F-4D97-AF65-F5344CB8AC3E}">
        <p14:creationId xmlns:p14="http://schemas.microsoft.com/office/powerpoint/2010/main" val="19724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workflow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– Writing the workflow</a:t>
            </a:r>
          </a:p>
          <a:p>
            <a:r>
              <a:rPr lang="en-US" dirty="0"/>
              <a:t>Examine – Workflows vs. functions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71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102</TotalTime>
  <Words>395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DonJonesCoursewareSlideTemplate</vt:lpstr>
      <vt:lpstr>PowerShell Workflow</vt:lpstr>
      <vt:lpstr>Understanding Workflow</vt:lpstr>
      <vt:lpstr>Common parameters for workflows</vt:lpstr>
      <vt:lpstr>Activities and stateless execution</vt:lpstr>
      <vt:lpstr>Persisting state</vt:lpstr>
      <vt:lpstr>Inherently remotable</vt:lpstr>
      <vt:lpstr>Parallelism</vt:lpstr>
      <vt:lpstr>General workflow design strategy</vt:lpstr>
      <vt:lpstr>Example workflow scenario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28</cp:revision>
  <dcterms:created xsi:type="dcterms:W3CDTF">2013-04-17T14:54:28Z</dcterms:created>
  <dcterms:modified xsi:type="dcterms:W3CDTF">2020-09-24T19:39:11Z</dcterms:modified>
</cp:coreProperties>
</file>