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81" r:id="rId5"/>
    <p:sldId id="282" r:id="rId6"/>
    <p:sldId id="258" r:id="rId7"/>
    <p:sldId id="259" r:id="rId8"/>
    <p:sldId id="264" r:id="rId9"/>
    <p:sldId id="260" r:id="rId10"/>
    <p:sldId id="265" r:id="rId11"/>
    <p:sldId id="266" r:id="rId12"/>
    <p:sldId id="267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7" Type="http://schemas.openxmlformats.org/officeDocument/2006/relationships/slide" Target="slides/slide6.xml"/><Relationship Id="rId20" Type="http://schemas.openxmlformats.org/officeDocument/2006/relationships/tableStyles" Target="tableStyles.xml"/><Relationship Id="rId16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4" y="594118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400" dirty="0" smtClean="0"/>
              <a:t>Writing Commands that use Pipeline The Pipeline Input and Output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dirty="0" smtClean="0"/>
              <a:t>Module 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Pipeline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Spatting</a:t>
            </a:r>
            <a:endParaRPr lang="en-US" dirty="0"/>
          </a:p>
        </p:txBody>
      </p:sp>
      <p:pic>
        <p:nvPicPr>
          <p:cNvPr id="19" name="Picture 18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2" name="Picture 1" descr="Splat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5" y="2197468"/>
            <a:ext cx="8141265" cy="290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3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data sources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3" name="Picture 2" descr="Screen Shot 2013-06-19 at 8.4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00"/>
            <a:ext cx="8939624" cy="370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0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functions are now behaving more like “real” PowerShell commands. They handle errors, deal with pipeline input, and produce appropriate pipeline output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But </a:t>
            </a:r>
            <a:r>
              <a:rPr lang="en-US" dirty="0"/>
              <a:t>so far you have only created simple, “flat file” pipeline output. You also need to learn how to create more complex, hierarchical output and we will tackle that next.</a:t>
            </a:r>
          </a:p>
        </p:txBody>
      </p:sp>
    </p:spTree>
    <p:extLst>
      <p:ext uri="{BB962C8B-B14F-4D97-AF65-F5344CB8AC3E}">
        <p14:creationId xmlns:p14="http://schemas.microsoft.com/office/powerpoint/2010/main" val="908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Pipeline Parameter Binding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PowerShell passes data down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you string two commands together, PowerShell has to figure out how to get the output of the first command to the input of the second command. </a:t>
            </a:r>
            <a:endParaRPr lang="en-US" dirty="0" smtClean="0"/>
          </a:p>
          <a:p>
            <a:r>
              <a:rPr lang="en-US" dirty="0" smtClean="0"/>
              <a:t>PS C:\&gt; </a:t>
            </a:r>
            <a:r>
              <a:rPr lang="en-US" dirty="0" err="1" smtClean="0"/>
              <a:t>CommandA</a:t>
            </a:r>
            <a:r>
              <a:rPr lang="en-US" dirty="0" smtClean="0"/>
              <a:t> | </a:t>
            </a:r>
            <a:r>
              <a:rPr lang="en-US" dirty="0" err="1" smtClean="0"/>
              <a:t>CommandB</a:t>
            </a:r>
            <a:endParaRPr lang="en-US" dirty="0" smtClean="0"/>
          </a:p>
          <a:p>
            <a:r>
              <a:rPr lang="en-US" dirty="0" smtClean="0"/>
              <a:t>PS C:\&gt; Get-Content .\</a:t>
            </a:r>
            <a:r>
              <a:rPr lang="en-US" dirty="0" err="1" smtClean="0"/>
              <a:t>computers.txt</a:t>
            </a:r>
            <a:r>
              <a:rPr lang="en-US" dirty="0" smtClean="0"/>
              <a:t> | Get-Service</a:t>
            </a:r>
          </a:p>
          <a:p>
            <a:r>
              <a:rPr lang="en-US" dirty="0"/>
              <a:t>When Get-Content runs, it places the computer names into the pipeline. PowerShell then has to decide how to get those to the Get-Service command. </a:t>
            </a:r>
            <a:endParaRPr lang="en-US" dirty="0" smtClean="0"/>
          </a:p>
          <a:p>
            <a:r>
              <a:rPr lang="en-US" dirty="0" smtClean="0"/>
              <a:t>Commands can </a:t>
            </a:r>
            <a:r>
              <a:rPr lang="en-US" dirty="0"/>
              <a:t>only accept input on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A: Pipeline input </a:t>
            </a:r>
            <a:r>
              <a:rPr lang="en-US" dirty="0" err="1" smtClean="0"/>
              <a:t>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/>
              <a:t>PS C:\&gt; Get-Content .\</a:t>
            </a:r>
            <a:r>
              <a:rPr lang="en-US" dirty="0" err="1"/>
              <a:t>computers.txt</a:t>
            </a:r>
            <a:r>
              <a:rPr lang="en-US" dirty="0"/>
              <a:t> | Get-</a:t>
            </a:r>
            <a:r>
              <a:rPr lang="en-US" dirty="0" smtClean="0"/>
              <a:t>Service | </a:t>
            </a:r>
            <a:r>
              <a:rPr lang="en-US" dirty="0" err="1" smtClean="0"/>
              <a:t>gm</a:t>
            </a:r>
            <a:endParaRPr lang="en-US" dirty="0"/>
          </a:p>
        </p:txBody>
      </p:sp>
      <p:pic>
        <p:nvPicPr>
          <p:cNvPr id="5" name="Picture 4" descr="fig9-2marku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81790"/>
            <a:ext cx="8415589" cy="453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 B: Pipeline </a:t>
            </a:r>
            <a:r>
              <a:rPr lang="en-US" dirty="0" err="1" smtClean="0"/>
              <a:t>ByPropertyName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586"/>
          </a:xfrm>
        </p:spPr>
        <p:txBody>
          <a:bodyPr/>
          <a:lstStyle/>
          <a:p>
            <a:r>
              <a:rPr lang="en-US" dirty="0" smtClean="0"/>
              <a:t>PS </a:t>
            </a:r>
            <a:r>
              <a:rPr lang="en-US" dirty="0"/>
              <a:t>C:\&gt; </a:t>
            </a:r>
            <a:r>
              <a:rPr lang="en-US" dirty="0" smtClean="0"/>
              <a:t>Get-Service </a:t>
            </a:r>
            <a:r>
              <a:rPr lang="en-US" dirty="0"/>
              <a:t>-name s* | </a:t>
            </a:r>
            <a:r>
              <a:rPr lang="en-US" dirty="0" smtClean="0"/>
              <a:t>Stop-Process</a:t>
            </a:r>
            <a:endParaRPr lang="en-US" dirty="0"/>
          </a:p>
        </p:txBody>
      </p:sp>
      <p:pic>
        <p:nvPicPr>
          <p:cNvPr id="6" name="Picture 5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  <p:pic>
        <p:nvPicPr>
          <p:cNvPr id="7" name="Picture 6" descr="Fig9-5marku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48" y="2046506"/>
            <a:ext cx="8402552" cy="462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8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things don’t line up: custom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254"/>
            <a:ext cx="8229600" cy="708096"/>
          </a:xfrm>
        </p:spPr>
        <p:txBody>
          <a:bodyPr/>
          <a:lstStyle/>
          <a:p>
            <a:r>
              <a:rPr lang="en-US" dirty="0" smtClean="0"/>
              <a:t>PS </a:t>
            </a:r>
            <a:r>
              <a:rPr lang="en-US" dirty="0"/>
              <a:t>C:\&gt; </a:t>
            </a:r>
            <a:r>
              <a:rPr lang="en-US" dirty="0" smtClean="0"/>
              <a:t>Import-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/>
              <a:t>.\</a:t>
            </a:r>
            <a:r>
              <a:rPr lang="en-US" dirty="0" err="1"/>
              <a:t>newusers.csv</a:t>
            </a:r>
            <a:r>
              <a:rPr lang="en-US" dirty="0"/>
              <a:t> | </a:t>
            </a:r>
            <a:r>
              <a:rPr lang="en-US" dirty="0" smtClean="0"/>
              <a:t>New-</a:t>
            </a:r>
            <a:r>
              <a:rPr lang="en-US" dirty="0" err="1"/>
              <a:t>A</a:t>
            </a:r>
            <a:r>
              <a:rPr lang="en-US" dirty="0" err="1" smtClean="0"/>
              <a:t>duser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ustomProper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7" y="2831555"/>
            <a:ext cx="8686800" cy="16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BU0052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Parenthetical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</a:t>
            </a:r>
            <a:r>
              <a:rPr lang="en-US" dirty="0"/>
              <a:t>can’t make pipeline input work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arentheses </a:t>
            </a:r>
            <a:r>
              <a:rPr lang="en-US" dirty="0"/>
              <a:t>mean “do this first.”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PS </a:t>
            </a:r>
            <a:r>
              <a:rPr lang="en-US" dirty="0"/>
              <a:t>C:\&gt; Get-</a:t>
            </a:r>
            <a:r>
              <a:rPr lang="en-US" dirty="0" err="1"/>
              <a:t>WmiObject</a:t>
            </a:r>
            <a:r>
              <a:rPr lang="en-US" dirty="0"/>
              <a:t> -class </a:t>
            </a:r>
            <a:r>
              <a:rPr lang="en-US" dirty="0" smtClean="0"/>
              <a:t>Win32_BIOS `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b="1" dirty="0"/>
              <a:t>(Get-Content .\</a:t>
            </a:r>
            <a:r>
              <a:rPr lang="en-US" b="1" dirty="0" err="1"/>
              <a:t>computers.txt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Sometimes you </a:t>
            </a:r>
            <a:r>
              <a:rPr lang="en-US" dirty="0"/>
              <a:t>need to </a:t>
            </a:r>
            <a:r>
              <a:rPr lang="en-US" dirty="0" smtClean="0"/>
              <a:t>extract </a:t>
            </a:r>
            <a:r>
              <a:rPr lang="en-US" dirty="0"/>
              <a:t>the values of the objects</a:t>
            </a:r>
            <a:r>
              <a:rPr lang="en-US" dirty="0" smtClean="0"/>
              <a:t>’ </a:t>
            </a:r>
            <a:r>
              <a:rPr lang="en-US" dirty="0"/>
              <a:t>properties </a:t>
            </a:r>
            <a:endParaRPr lang="en-US" b="1" dirty="0"/>
          </a:p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</a:t>
            </a:r>
            <a:r>
              <a:rPr lang="en-US" dirty="0" err="1"/>
              <a:t>adcomputer</a:t>
            </a:r>
            <a:r>
              <a:rPr lang="en-US" dirty="0"/>
              <a:t> -filter * </a:t>
            </a:r>
            <a:r>
              <a:rPr lang="en-US" dirty="0" smtClean="0"/>
              <a:t> `</a:t>
            </a:r>
          </a:p>
          <a:p>
            <a:r>
              <a:rPr lang="en-US" dirty="0" smtClean="0"/>
              <a:t>-</a:t>
            </a:r>
            <a:r>
              <a:rPr lang="en-US" dirty="0" err="1"/>
              <a:t>searchbase</a:t>
            </a:r>
            <a:r>
              <a:rPr lang="en-US" dirty="0"/>
              <a:t> "</a:t>
            </a:r>
            <a:r>
              <a:rPr lang="en-US" dirty="0" err="1"/>
              <a:t>ou</a:t>
            </a:r>
            <a:r>
              <a:rPr lang="en-US" dirty="0"/>
              <a:t>=domain </a:t>
            </a:r>
            <a:r>
              <a:rPr lang="en-US" dirty="0" err="1"/>
              <a:t>controllers,dc</a:t>
            </a:r>
            <a:r>
              <a:rPr lang="en-US" dirty="0"/>
              <a:t>=</a:t>
            </a:r>
            <a:r>
              <a:rPr lang="en-US" dirty="0" err="1"/>
              <a:t>company,dc</a:t>
            </a:r>
            <a:r>
              <a:rPr lang="en-US" dirty="0"/>
              <a:t>=</a:t>
            </a:r>
            <a:r>
              <a:rPr lang="en-US" dirty="0" err="1"/>
              <a:t>pri</a:t>
            </a:r>
            <a:r>
              <a:rPr lang="en-US" dirty="0"/>
              <a:t>" | Select-Object </a:t>
            </a:r>
            <a:r>
              <a:rPr lang="en-US" b="1" dirty="0"/>
              <a:t>-expand </a:t>
            </a:r>
            <a:r>
              <a:rPr lang="en-US" dirty="0"/>
              <a:t>name)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</a:t>
            </a:r>
            <a:r>
              <a:rPr lang="en-US" smtClean="0"/>
              <a:t>Pipeline 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pipeline input</a:t>
            </a:r>
            <a:endParaRPr lang="en-US" dirty="0"/>
          </a:p>
        </p:txBody>
      </p:sp>
      <p:pic>
        <p:nvPicPr>
          <p:cNvPr id="5" name="Picture 4" descr="Pipeline 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001"/>
            <a:ext cx="8268274" cy="369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963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622EB7E190C479224FE94837A7627" ma:contentTypeVersion="6" ma:contentTypeDescription="Create a new document." ma:contentTypeScope="" ma:versionID="f6cb35c6830cdf8b463d9e76d52abaff">
  <xsd:schema xmlns:xsd="http://www.w3.org/2001/XMLSchema" xmlns:xs="http://www.w3.org/2001/XMLSchema" xmlns:p="http://schemas.microsoft.com/office/2006/metadata/properties" xmlns:ns1="http://schemas.microsoft.com/sharepoint/v3" xmlns:ns2="e9d1aeb6-27f3-4395-929d-a25281e76044" xmlns:ns3="fbd18027-cdd0-40d2-bf9e-d01b22137348" targetNamespace="http://schemas.microsoft.com/office/2006/metadata/properties" ma:root="true" ma:fieldsID="3ea95e60d1752dae0b5e464d2163f892" ns1:_="" ns2:_="" ns3:_="">
    <xsd:import namespace="http://schemas.microsoft.com/sharepoint/v3"/>
    <xsd:import namespace="e9d1aeb6-27f3-4395-929d-a25281e76044"/>
    <xsd:import namespace="fbd18027-cdd0-40d2-bf9e-d01b2213734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1aeb6-27f3-4395-929d-a25281e76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8027-cdd0-40d2-bf9e-d01b22137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F3FC03E-8E6F-40C3-8348-D59E3DF7A12F}"/>
</file>

<file path=customXml/itemProps2.xml><?xml version="1.0" encoding="utf-8"?>
<ds:datastoreItem xmlns:ds="http://schemas.openxmlformats.org/officeDocument/2006/customXml" ds:itemID="{B81B2F48-F6D1-4DD4-B8C1-13749F42EA00}"/>
</file>

<file path=customXml/itemProps3.xml><?xml version="1.0" encoding="utf-8"?>
<ds:datastoreItem xmlns:ds="http://schemas.openxmlformats.org/officeDocument/2006/customXml" ds:itemID="{302E935A-A764-424E-95BE-9EFC4E35CB35}"/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131</TotalTime>
  <Words>365</Words>
  <Application>Microsoft Macintosh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DonJonesCoursewareSlideTemplate</vt:lpstr>
      <vt:lpstr>Writing Commands that use Pipeline The Pipeline Input and Output</vt:lpstr>
      <vt:lpstr>Understanding Pipeline Parameter Binding</vt:lpstr>
      <vt:lpstr>How PowerShell passes data down the pipeline</vt:lpstr>
      <vt:lpstr>Plan A: Pipeline input ByValue</vt:lpstr>
      <vt:lpstr>Plan B: Pipeline ByPropertyName</vt:lpstr>
      <vt:lpstr>When things don’t line up: custom properties</vt:lpstr>
      <vt:lpstr>Parenthetical commands</vt:lpstr>
      <vt:lpstr>Implementing Pipeline Input</vt:lpstr>
      <vt:lpstr>Supporting pipeline input</vt:lpstr>
      <vt:lpstr>Implementing Pipeline Output</vt:lpstr>
      <vt:lpstr>Spatting</vt:lpstr>
      <vt:lpstr>Adding more data sources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31</cp:revision>
  <dcterms:created xsi:type="dcterms:W3CDTF">2013-04-17T14:54:28Z</dcterms:created>
  <dcterms:modified xsi:type="dcterms:W3CDTF">2013-07-01T20:47:21Z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0x010100DE2622EB7E190C479224FE94837A7627</vt:lpwstr>
  </property>
  <property fmtid="{D5CDD505-2E9C-101B-9397-08002B2CF9AE}" pid="3" name="Order">
    <vt:r8>851000</vt:r8>
  </property>
</Properties>
</file>