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1"/>
  </p:handoutMasterIdLst>
  <p:sldIdLst>
    <p:sldId id="256" r:id="rId2"/>
    <p:sldId id="263" r:id="rId3"/>
    <p:sldId id="257" r:id="rId4"/>
    <p:sldId id="258" r:id="rId5"/>
    <p:sldId id="259" r:id="rId6"/>
    <p:sldId id="282" r:id="rId7"/>
    <p:sldId id="280" r:id="rId8"/>
    <p:sldId id="281"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8" Type="http://schemas.openxmlformats.org/officeDocument/2006/relationships/slide" Target="slides/slide7.xml"/><Relationship Id="rId18"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printerSettings" Target="printerSettings/printerSettings1.bin"/><Relationship Id="rId7" Type="http://schemas.openxmlformats.org/officeDocument/2006/relationships/slide" Target="slides/slide6.xml"/><Relationship Id="rId17" Type="http://schemas.openxmlformats.org/officeDocument/2006/relationships/customXml" Target="../customXml/item1.xml"/><Relationship Id="rId16" Type="http://schemas.openxmlformats.org/officeDocument/2006/relationships/tableStyles" Target="tableStyles.xml"/><Relationship Id="rId2" Type="http://schemas.openxmlformats.org/officeDocument/2006/relationships/slide" Target="slides/slide1.xml"/><Relationship Id="rId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3.xml"/><Relationship Id="rId1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61C1DC-04CF-9742-8797-72AE20C5BA57}" type="datetimeFigureOut">
              <a:rPr lang="en-US" smtClean="0"/>
              <a:t>7/1/13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50595-B2EA-F74B-948B-DE697B363A6A}" type="slidenum">
              <a:rPr lang="en-US" smtClean="0"/>
              <a:t>‹#›</a:t>
            </a:fld>
            <a:endParaRPr lang="en-US"/>
          </a:p>
        </p:txBody>
      </p:sp>
    </p:spTree>
    <p:extLst>
      <p:ext uri="{BB962C8B-B14F-4D97-AF65-F5344CB8AC3E}">
        <p14:creationId xmlns:p14="http://schemas.microsoft.com/office/powerpoint/2010/main" val="38816542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2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Script Debugging</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07</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For Debugging</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typos</a:t>
            </a:r>
            <a:endParaRPr lang="en-US" dirty="0"/>
          </a:p>
        </p:txBody>
      </p:sp>
      <p:sp>
        <p:nvSpPr>
          <p:cNvPr id="3" name="Content Placeholder 2"/>
          <p:cNvSpPr>
            <a:spLocks noGrp="1"/>
          </p:cNvSpPr>
          <p:nvPr>
            <p:ph idx="1"/>
          </p:nvPr>
        </p:nvSpPr>
        <p:spPr/>
        <p:txBody>
          <a:bodyPr/>
          <a:lstStyle/>
          <a:p>
            <a:r>
              <a:rPr lang="en-US" dirty="0" smtClean="0"/>
              <a:t>Easy to solve if:</a:t>
            </a:r>
          </a:p>
          <a:p>
            <a:pPr marL="457200" indent="-457200">
              <a:buFont typeface="+mj-lt"/>
              <a:buAutoNum type="arabicPeriod"/>
            </a:pPr>
            <a:r>
              <a:rPr lang="en-US" dirty="0"/>
              <a:t>Y</a:t>
            </a:r>
            <a:r>
              <a:rPr lang="en-US" dirty="0" smtClean="0"/>
              <a:t>ou’re </a:t>
            </a:r>
            <a:r>
              <a:rPr lang="en-US" dirty="0"/>
              <a:t>formatting your scripts carefully. </a:t>
            </a:r>
            <a:endParaRPr lang="en-US" dirty="0" smtClean="0"/>
          </a:p>
          <a:p>
            <a:pPr marL="457200" indent="-457200">
              <a:buFont typeface="+mj-lt"/>
              <a:buAutoNum type="arabicPeriod"/>
            </a:pPr>
            <a:r>
              <a:rPr lang="en-US" dirty="0"/>
              <a:t>Get to know your script editing </a:t>
            </a:r>
            <a:r>
              <a:rPr lang="en-US" dirty="0" smtClean="0"/>
              <a:t>software and get </a:t>
            </a:r>
            <a:r>
              <a:rPr lang="en-US" dirty="0"/>
              <a:t>used to its colors, its error indicators, its display </a:t>
            </a:r>
            <a:r>
              <a:rPr lang="en-US" dirty="0" smtClean="0"/>
              <a:t>options. </a:t>
            </a:r>
          </a:p>
          <a:p>
            <a:pPr marL="457200" indent="-457200">
              <a:buFont typeface="+mj-lt"/>
              <a:buAutoNum type="arabicPeriod"/>
            </a:pPr>
            <a:r>
              <a:rPr lang="en-US" dirty="0"/>
              <a:t>Indent code within curly brackets {} and parentheses (), and put the closing bracket (or parentheses) at the same indent level as the line that opened the construct. </a:t>
            </a:r>
            <a:endParaRPr lang="en-US" dirty="0" smtClean="0"/>
          </a:p>
          <a:p>
            <a:pPr marL="457200" indent="-457200">
              <a:buFont typeface="+mj-lt"/>
              <a:buAutoNum type="arabicPeriod"/>
            </a:pPr>
            <a:r>
              <a:rPr lang="en-US" dirty="0"/>
              <a:t>Read </a:t>
            </a:r>
            <a:r>
              <a:rPr lang="en-US" dirty="0" smtClean="0"/>
              <a:t>the error </a:t>
            </a:r>
            <a:r>
              <a:rPr lang="en-US" dirty="0"/>
              <a:t>messages.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trick to debugging: </a:t>
            </a:r>
            <a:br>
              <a:rPr lang="en-US" dirty="0" smtClean="0"/>
            </a:br>
            <a:r>
              <a:rPr lang="en-US" dirty="0" smtClean="0"/>
              <a:t>expectations</a:t>
            </a:r>
            <a:endParaRPr lang="en-US" dirty="0"/>
          </a:p>
        </p:txBody>
      </p:sp>
      <p:sp>
        <p:nvSpPr>
          <p:cNvPr id="3" name="Content Placeholder 2"/>
          <p:cNvSpPr>
            <a:spLocks noGrp="1"/>
          </p:cNvSpPr>
          <p:nvPr>
            <p:ph idx="1"/>
          </p:nvPr>
        </p:nvSpPr>
        <p:spPr/>
        <p:txBody>
          <a:bodyPr/>
          <a:lstStyle/>
          <a:p>
            <a:r>
              <a:rPr lang="en-US" dirty="0"/>
              <a:t>Y</a:t>
            </a:r>
            <a:r>
              <a:rPr lang="en-US" dirty="0" smtClean="0"/>
              <a:t>ou </a:t>
            </a:r>
            <a:r>
              <a:rPr lang="en-US" i="1" dirty="0" smtClean="0"/>
              <a:t>have </a:t>
            </a:r>
            <a:r>
              <a:rPr lang="en-US" i="1" dirty="0"/>
              <a:t>to have an expectation</a:t>
            </a:r>
            <a:r>
              <a:rPr lang="en-US" dirty="0"/>
              <a:t> for what each line of your script will </a:t>
            </a:r>
            <a:r>
              <a:rPr lang="en-US" dirty="0" smtClean="0"/>
              <a:t>do.</a:t>
            </a:r>
          </a:p>
          <a:p>
            <a:r>
              <a:rPr lang="en-US" dirty="0" smtClean="0"/>
              <a:t> </a:t>
            </a:r>
            <a:r>
              <a:rPr lang="en-US" dirty="0"/>
              <a:t>Y</a:t>
            </a:r>
            <a:r>
              <a:rPr lang="en-US" dirty="0" smtClean="0"/>
              <a:t>ou </a:t>
            </a:r>
            <a:r>
              <a:rPr lang="en-US" dirty="0"/>
              <a:t>have to be able to </a:t>
            </a:r>
            <a:r>
              <a:rPr lang="en-US" i="1" dirty="0"/>
              <a:t>validate</a:t>
            </a:r>
            <a:r>
              <a:rPr lang="en-US" dirty="0"/>
              <a:t> those expectations. </a:t>
            </a:r>
            <a:endParaRPr lang="en-US" dirty="0" smtClean="0"/>
          </a:p>
          <a:p>
            <a:r>
              <a:rPr lang="en-US" dirty="0" smtClean="0"/>
              <a:t>Read the error messages</a:t>
            </a:r>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Dealing with logic errors: </a:t>
            </a:r>
            <a:br>
              <a:rPr lang="en-US" dirty="0" smtClean="0"/>
            </a:br>
            <a:r>
              <a:rPr lang="en-US" dirty="0" smtClean="0"/>
              <a:t>trace code</a:t>
            </a:r>
            <a:endParaRPr lang="en-US" dirty="0"/>
          </a:p>
        </p:txBody>
      </p:sp>
      <p:sp>
        <p:nvSpPr>
          <p:cNvPr id="3" name="Content Placeholder 2"/>
          <p:cNvSpPr>
            <a:spLocks noGrp="1"/>
          </p:cNvSpPr>
          <p:nvPr>
            <p:ph idx="1"/>
          </p:nvPr>
        </p:nvSpPr>
        <p:spPr/>
        <p:txBody>
          <a:bodyPr/>
          <a:lstStyle/>
          <a:p>
            <a:r>
              <a:rPr lang="en-US" i="1" dirty="0"/>
              <a:t>T</a:t>
            </a:r>
            <a:r>
              <a:rPr lang="en-US" i="1" dirty="0" smtClean="0"/>
              <a:t>race </a:t>
            </a:r>
            <a:r>
              <a:rPr lang="en-US" i="1" dirty="0"/>
              <a:t>code</a:t>
            </a:r>
            <a:r>
              <a:rPr lang="en-US" dirty="0"/>
              <a:t> </a:t>
            </a:r>
            <a:r>
              <a:rPr lang="en-US" dirty="0" smtClean="0"/>
              <a:t>lets </a:t>
            </a:r>
            <a:r>
              <a:rPr lang="en-US" dirty="0"/>
              <a:t>you output some internal details </a:t>
            </a:r>
            <a:r>
              <a:rPr lang="en-US" dirty="0" smtClean="0"/>
              <a:t>about </a:t>
            </a:r>
            <a:r>
              <a:rPr lang="en-US" dirty="0"/>
              <a:t>your </a:t>
            </a:r>
            <a:r>
              <a:rPr lang="en-US" dirty="0" smtClean="0"/>
              <a:t>script.</a:t>
            </a:r>
          </a:p>
          <a:p>
            <a:r>
              <a:rPr lang="en-US" dirty="0" smtClean="0"/>
              <a:t> </a:t>
            </a:r>
            <a:r>
              <a:rPr lang="en-US" dirty="0"/>
              <a:t>PowerShell </a:t>
            </a:r>
            <a:r>
              <a:rPr lang="en-US" dirty="0" smtClean="0"/>
              <a:t>implements trace code in </a:t>
            </a:r>
            <a:r>
              <a:rPr lang="en-US" dirty="0"/>
              <a:t>a way that means you don’t have to go back later and remove, or comment out, the trace code commands. </a:t>
            </a:r>
            <a:endParaRPr lang="en-US" dirty="0" smtClean="0"/>
          </a:p>
          <a:p>
            <a:r>
              <a:rPr lang="en-US" dirty="0" smtClean="0"/>
              <a:t>Write-Debug</a:t>
            </a:r>
          </a:p>
          <a:p>
            <a:r>
              <a:rPr lang="en-US" dirty="0"/>
              <a:t>.\debug.ps1 -Debug </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Dealing with logic errors:</a:t>
            </a:r>
            <a:br>
              <a:rPr lang="en-US" dirty="0" smtClean="0"/>
            </a:br>
            <a:r>
              <a:rPr lang="en-US" dirty="0" smtClean="0"/>
              <a:t>breakpoints</a:t>
            </a:r>
            <a:endParaRPr lang="en-US" dirty="0"/>
          </a:p>
        </p:txBody>
      </p:sp>
      <p:sp>
        <p:nvSpPr>
          <p:cNvPr id="3" name="Content Placeholder 2"/>
          <p:cNvSpPr>
            <a:spLocks noGrp="1"/>
          </p:cNvSpPr>
          <p:nvPr>
            <p:ph idx="1"/>
          </p:nvPr>
        </p:nvSpPr>
        <p:spPr/>
        <p:txBody>
          <a:bodyPr/>
          <a:lstStyle/>
          <a:p>
            <a:r>
              <a:rPr lang="en-US" dirty="0"/>
              <a:t>PowerShell </a:t>
            </a:r>
            <a:r>
              <a:rPr lang="en-US" dirty="0" smtClean="0"/>
              <a:t>supports </a:t>
            </a:r>
            <a:r>
              <a:rPr lang="en-US" dirty="0"/>
              <a:t>a more dynamic form of breakpoint, called a </a:t>
            </a:r>
            <a:r>
              <a:rPr lang="en-US" dirty="0" err="1"/>
              <a:t>PSBreakpoint</a:t>
            </a:r>
            <a:r>
              <a:rPr lang="en-US" dirty="0"/>
              <a:t>. </a:t>
            </a:r>
            <a:endParaRPr lang="en-US" dirty="0" smtClean="0"/>
          </a:p>
          <a:p>
            <a:r>
              <a:rPr lang="en-US" dirty="0"/>
              <a:t>You create a </a:t>
            </a:r>
            <a:r>
              <a:rPr lang="en-US" dirty="0" err="1"/>
              <a:t>PSBreakpoint</a:t>
            </a:r>
            <a:r>
              <a:rPr lang="en-US" dirty="0"/>
              <a:t> by running Set-</a:t>
            </a:r>
            <a:r>
              <a:rPr lang="en-US" dirty="0" err="1" smtClean="0"/>
              <a:t>PSBreakpoint</a:t>
            </a:r>
            <a:r>
              <a:rPr lang="en-US" dirty="0" smtClean="0"/>
              <a:t>.</a:t>
            </a:r>
          </a:p>
          <a:p>
            <a:r>
              <a:rPr lang="en-US" dirty="0" smtClean="0"/>
              <a:t> </a:t>
            </a:r>
            <a:r>
              <a:rPr lang="en-US" dirty="0"/>
              <a:t>Using parameters of that command, you tell PowerShell what script the breakpoint goes </a:t>
            </a:r>
            <a:r>
              <a:rPr lang="en-US" dirty="0" smtClean="0"/>
              <a:t>with.</a:t>
            </a:r>
          </a:p>
          <a:p>
            <a:r>
              <a:rPr lang="en-US" dirty="0" smtClean="0"/>
              <a:t> </a:t>
            </a:r>
            <a:r>
              <a:rPr lang="en-US" dirty="0"/>
              <a:t>Your choices </a:t>
            </a:r>
            <a:r>
              <a:rPr lang="en-US" dirty="0" smtClean="0"/>
              <a:t>of triggers include </a:t>
            </a:r>
            <a:r>
              <a:rPr lang="en-US" dirty="0"/>
              <a:t>the following:</a:t>
            </a:r>
          </a:p>
          <a:p>
            <a:pPr lvl="1"/>
            <a:r>
              <a:rPr lang="en-US" dirty="0"/>
              <a:t>Stopping on a particular line or line/character position, which is similar to sticking a Write-Debug in the script</a:t>
            </a:r>
          </a:p>
          <a:p>
            <a:pPr lvl="1"/>
            <a:r>
              <a:rPr lang="en-US" dirty="0"/>
              <a:t>Stopping when a particular command is run</a:t>
            </a:r>
          </a:p>
          <a:p>
            <a:pPr lvl="1"/>
            <a:r>
              <a:rPr lang="en-US" dirty="0"/>
              <a:t>Stopping when a particular variable is read, written, or either</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7615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15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Lab B</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45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With some debugging tricks under your belt, you’re ready to start tackling even more complex tasks. Just remember that, as you move forward, bugs are almost </a:t>
            </a:r>
            <a:r>
              <a:rPr lang="en-US"/>
              <a:t>inevitable</a:t>
            </a:r>
            <a:r>
              <a:rPr lang="en-US" smtClean="0"/>
              <a:t>.</a:t>
            </a:r>
          </a:p>
          <a:p>
            <a:r>
              <a:rPr lang="en-US" smtClean="0"/>
              <a:t> </a:t>
            </a:r>
            <a:r>
              <a:rPr lang="en-US" dirty="0"/>
              <a:t>Always take the time to have an expectation for what your script should be doing. Debugging can help you validate those expectations, but it can’t help you debug if you don’t know what the script is supposed to do in the first place. </a:t>
            </a:r>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2622EB7E190C479224FE94837A7627" ma:contentTypeVersion="6" ma:contentTypeDescription="Create a new document." ma:contentTypeScope="" ma:versionID="f6cb35c6830cdf8b463d9e76d52abaff">
  <xsd:schema xmlns:xsd="http://www.w3.org/2001/XMLSchema" xmlns:xs="http://www.w3.org/2001/XMLSchema" xmlns:p="http://schemas.microsoft.com/office/2006/metadata/properties" xmlns:ns1="http://schemas.microsoft.com/sharepoint/v3" xmlns:ns2="e9d1aeb6-27f3-4395-929d-a25281e76044" xmlns:ns3="fbd18027-cdd0-40d2-bf9e-d01b22137348" targetNamespace="http://schemas.microsoft.com/office/2006/metadata/properties" ma:root="true" ma:fieldsID="3ea95e60d1752dae0b5e464d2163f892" ns1:_="" ns2:_="" ns3:_="">
    <xsd:import namespace="http://schemas.microsoft.com/sharepoint/v3"/>
    <xsd:import namespace="e9d1aeb6-27f3-4395-929d-a25281e76044"/>
    <xsd:import namespace="fbd18027-cdd0-40d2-bf9e-d01b22137348"/>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1aeb6-27f3-4395-929d-a25281e7604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d18027-cdd0-40d2-bf9e-d01b221373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A7033AA-EED7-4F67-8B55-55A32966DEC8}"/>
</file>

<file path=customXml/itemProps2.xml><?xml version="1.0" encoding="utf-8"?>
<ds:datastoreItem xmlns:ds="http://schemas.openxmlformats.org/officeDocument/2006/customXml" ds:itemID="{FCB7C45E-6182-479C-AABF-2D9BA4D66DBC}"/>
</file>

<file path=customXml/itemProps3.xml><?xml version="1.0" encoding="utf-8"?>
<ds:datastoreItem xmlns:ds="http://schemas.openxmlformats.org/officeDocument/2006/customXml" ds:itemID="{ED48182C-0661-4D0A-B19A-BE618E462A5A}"/>
</file>

<file path=docProps/app.xml><?xml version="1.0" encoding="utf-8"?>
<Properties xmlns="http://schemas.openxmlformats.org/officeDocument/2006/extended-properties" xmlns:vt="http://schemas.openxmlformats.org/officeDocument/2006/docPropsVTypes">
  <Template>DonJonesCoursewareSlideTemplate.potx</Template>
  <TotalTime>102</TotalTime>
  <Words>366</Words>
  <Application>Microsoft Macintosh PowerPoint</Application>
  <PresentationFormat>On-screen Show (4:3)</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DonJonesCoursewareSlideTemplate</vt:lpstr>
      <vt:lpstr>Script Debugging</vt:lpstr>
      <vt:lpstr>Designing For Debugging</vt:lpstr>
      <vt:lpstr>Solving typos</vt:lpstr>
      <vt:lpstr>The real trick to debugging:  expectations</vt:lpstr>
      <vt:lpstr>Dealing with logic errors:  trace code</vt:lpstr>
      <vt:lpstr>Dealing with logic errors: breakpoints</vt:lpstr>
      <vt:lpstr>Lab A</vt:lpstr>
      <vt:lpstr>Lab B</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27</cp:revision>
  <dcterms:created xsi:type="dcterms:W3CDTF">2013-04-17T14:54:28Z</dcterms:created>
  <dcterms:modified xsi:type="dcterms:W3CDTF">2013-07-01T20:46:29Z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0x010100DE2622EB7E190C479224FE94837A7627</vt:lpwstr>
  </property>
  <property fmtid="{D5CDD505-2E9C-101B-9397-08002B2CF9AE}" pid="3" name="Order">
    <vt:r8>851400</vt:r8>
  </property>
</Properties>
</file>