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12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printerSettings" Target="printerSettings/printerSettings1.bin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36" y="597615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dirty="0" smtClean="0"/>
              <a:t>PowerShell </a:t>
            </a:r>
            <a:r>
              <a:rPr lang="en-US" dirty="0" err="1" smtClean="0"/>
              <a:t>Toolmaking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 dirty="0" smtClean="0"/>
              <a:t>Module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5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 A</a:t>
            </a:r>
            <a:endParaRPr lang="en-US" dirty="0"/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 smtClean="0"/>
              <a:t>120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CLIENT</a:t>
            </a:r>
          </a:p>
          <a:p>
            <a:pPr algn="ctr"/>
            <a:r>
              <a:rPr lang="en-US" b="1" dirty="0" smtClean="0"/>
              <a:t>MEMBER</a:t>
            </a:r>
          </a:p>
          <a:p>
            <a:pPr algn="ctr"/>
            <a:r>
              <a:rPr lang="en-US" b="1" dirty="0" smtClean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Administrator</a:t>
            </a:r>
            <a:br>
              <a:rPr lang="en-US" b="1" dirty="0" smtClean="0"/>
            </a:br>
            <a:r>
              <a:rPr lang="en-US" b="1" dirty="0" smtClean="0"/>
              <a:t>P@ssw0rd</a:t>
            </a:r>
            <a:endParaRPr lang="en-US" b="1" dirty="0"/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16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2622EB7E190C479224FE94837A7627" ma:contentTypeVersion="6" ma:contentTypeDescription="Create a new document." ma:contentTypeScope="" ma:versionID="f6cb35c6830cdf8b463d9e76d52abaff">
  <xsd:schema xmlns:xsd="http://www.w3.org/2001/XMLSchema" xmlns:xs="http://www.w3.org/2001/XMLSchema" xmlns:p="http://schemas.microsoft.com/office/2006/metadata/properties" xmlns:ns1="http://schemas.microsoft.com/sharepoint/v3" xmlns:ns2="e9d1aeb6-27f3-4395-929d-a25281e76044" xmlns:ns3="fbd18027-cdd0-40d2-bf9e-d01b22137348" targetNamespace="http://schemas.microsoft.com/office/2006/metadata/properties" ma:root="true" ma:fieldsID="3ea95e60d1752dae0b5e464d2163f892" ns1:_="" ns2:_="" ns3:_="">
    <xsd:import namespace="http://schemas.microsoft.com/sharepoint/v3"/>
    <xsd:import namespace="e9d1aeb6-27f3-4395-929d-a25281e76044"/>
    <xsd:import namespace="fbd18027-cdd0-40d2-bf9e-d01b22137348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d1aeb6-27f3-4395-929d-a25281e760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d18027-cdd0-40d2-bf9e-d01b2213734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F21B788-C7E7-44A0-B9E0-FC374D800240}"/>
</file>

<file path=customXml/itemProps2.xml><?xml version="1.0" encoding="utf-8"?>
<ds:datastoreItem xmlns:ds="http://schemas.openxmlformats.org/officeDocument/2006/customXml" ds:itemID="{EBDF024A-705F-4E4B-A4F7-BD930B11860E}"/>
</file>

<file path=customXml/itemProps3.xml><?xml version="1.0" encoding="utf-8"?>
<ds:datastoreItem xmlns:ds="http://schemas.openxmlformats.org/officeDocument/2006/customXml" ds:itemID="{4398BA1D-474D-45E0-86DF-40C4D1C70EAD}"/>
</file>

<file path=docProps/app.xml><?xml version="1.0" encoding="utf-8"?>
<Properties xmlns="http://schemas.openxmlformats.org/officeDocument/2006/extended-properties" xmlns:vt="http://schemas.openxmlformats.org/officeDocument/2006/docPropsVTypes">
  <Template>DonJonesCoursewareSlideTemplate.potx</Template>
  <TotalTime>88</TotalTime>
  <Words>12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DonJonesCoursewareSlideTemplate</vt:lpstr>
      <vt:lpstr>PowerShell Toolmaking</vt:lpstr>
      <vt:lpstr>Lab A</vt:lpstr>
    </vt:vector>
  </TitlesOfParts>
  <Company>Concentrated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Jones</dc:creator>
  <cp:lastModifiedBy>Don Jones</cp:lastModifiedBy>
  <cp:revision>24</cp:revision>
  <dcterms:created xsi:type="dcterms:W3CDTF">2013-04-17T14:54:28Z</dcterms:created>
  <dcterms:modified xsi:type="dcterms:W3CDTF">2013-07-01T20:44:20Z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0x010100DE2622EB7E190C479224FE94837A7627</vt:lpwstr>
  </property>
  <property fmtid="{D5CDD505-2E9C-101B-9397-08002B2CF9AE}" pid="3" name="Order">
    <vt:r8>853000</vt:r8>
  </property>
</Properties>
</file>