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81" r:id="rId7"/>
    <p:sldId id="282" r:id="rId8"/>
    <p:sldId id="28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12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7" Type="http://schemas.openxmlformats.org/officeDocument/2006/relationships/slide" Target="slides/slide6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printerSettings" Target="printerSettings/printerSettings1.bin"/><Relationship Id="rId1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9959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23559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4116879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new-contech-logo-educati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336" y="5976159"/>
            <a:ext cx="3663911" cy="841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5969"/>
            <a:ext cx="7848600" cy="1927225"/>
          </a:xfrm>
        </p:spPr>
        <p:txBody>
          <a:bodyPr/>
          <a:lstStyle/>
          <a:p>
            <a:r>
              <a:rPr lang="en-US" dirty="0" smtClean="0"/>
              <a:t>Script and Manifest Modules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9569"/>
            <a:ext cx="6400800" cy="1752600"/>
          </a:xfrm>
        </p:spPr>
        <p:txBody>
          <a:bodyPr/>
          <a:lstStyle/>
          <a:p>
            <a:r>
              <a:rPr lang="en-US" dirty="0" smtClean="0"/>
              <a:t>Module 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5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Manifest Module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43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98696"/>
          </a:xfrm>
        </p:spPr>
        <p:txBody>
          <a:bodyPr>
            <a:normAutofit/>
          </a:bodyPr>
          <a:lstStyle/>
          <a:p>
            <a:r>
              <a:rPr lang="en-US" dirty="0"/>
              <a:t>In order for PowerShell to fully utilize them, modules must live in a specific location. </a:t>
            </a:r>
            <a:endParaRPr lang="en-US" dirty="0" smtClean="0"/>
          </a:p>
          <a:p>
            <a:r>
              <a:rPr lang="en-US" dirty="0" err="1"/>
              <a:t>PSModulePath</a:t>
            </a:r>
            <a:r>
              <a:rPr lang="en-US" dirty="0"/>
              <a:t> environment variable defines those permitted locations. </a:t>
            </a:r>
          </a:p>
        </p:txBody>
      </p:sp>
      <p:pic>
        <p:nvPicPr>
          <p:cNvPr id="4" name="Picture 3" descr="ModuleLoc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24" y="3682068"/>
            <a:ext cx="8378876" cy="1496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352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 names should consist of letters, numbers, and underscores, although Microsoft-provided modules tend to be named only with letters. </a:t>
            </a:r>
            <a:endParaRPr lang="en-US" dirty="0" smtClean="0"/>
          </a:p>
          <a:p>
            <a:r>
              <a:rPr lang="en-US" dirty="0"/>
              <a:t>Don’t use module names that contain </a:t>
            </a:r>
            <a:r>
              <a:rPr lang="en-US" dirty="0" smtClean="0"/>
              <a:t>spaces.</a:t>
            </a:r>
          </a:p>
          <a:p>
            <a:r>
              <a:rPr lang="en-US" dirty="0" smtClean="0"/>
              <a:t> </a:t>
            </a:r>
            <a:r>
              <a:rPr lang="en-US" dirty="0"/>
              <a:t>The folder must be created in one of the paths listed in </a:t>
            </a:r>
            <a:r>
              <a:rPr lang="en-US" dirty="0" err="1" smtClean="0"/>
              <a:t>PSModulePath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5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you run Import-Module, or when PowerShell attempts to automatically load a </a:t>
            </a:r>
            <a:r>
              <a:rPr lang="en-US" dirty="0" smtClean="0"/>
              <a:t>module, </a:t>
            </a:r>
            <a:r>
              <a:rPr lang="en-US" dirty="0"/>
              <a:t>the shell looks in your module folder for one of these </a:t>
            </a:r>
            <a:r>
              <a:rPr lang="en-US" dirty="0" smtClean="0"/>
              <a:t>items:</a:t>
            </a:r>
            <a:endParaRPr lang="en-US" dirty="0"/>
          </a:p>
          <a:p>
            <a:pPr lvl="1"/>
            <a:r>
              <a:rPr lang="en-US" dirty="0"/>
              <a:t>A module manifest, </a:t>
            </a:r>
            <a:r>
              <a:rPr lang="en-US" dirty="0" smtClean="0"/>
              <a:t>such as MOLTools.psd1</a:t>
            </a:r>
            <a:r>
              <a:rPr lang="en-US" dirty="0"/>
              <a:t>. Note that the filename must match the name of the module’s folder, </a:t>
            </a:r>
            <a:r>
              <a:rPr lang="en-US" dirty="0" err="1"/>
              <a:t>MOLTools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A binary module, which in our example would be </a:t>
            </a:r>
            <a:r>
              <a:rPr lang="en-US" dirty="0" err="1"/>
              <a:t>MOLTools.dll</a:t>
            </a:r>
            <a:r>
              <a:rPr lang="en-US" dirty="0"/>
              <a:t>, if we were using a compiled </a:t>
            </a:r>
            <a:r>
              <a:rPr lang="en-US" dirty="0" smtClean="0"/>
              <a:t>binary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script module, </a:t>
            </a:r>
            <a:r>
              <a:rPr lang="en-US" dirty="0" smtClean="0"/>
              <a:t>such asMOLTools.psm1. </a:t>
            </a:r>
            <a:r>
              <a:rPr lang="en-US" b="1" dirty="0"/>
              <a:t>T</a:t>
            </a:r>
            <a:r>
              <a:rPr lang="en-US" b="1" dirty="0" smtClean="0"/>
              <a:t>he </a:t>
            </a:r>
            <a:r>
              <a:rPr lang="en-US" b="1" dirty="0"/>
              <a:t>filename must be the complete module name, exactly as the module’s folder is named, plus the .psm1 filename extension.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24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module manifest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2833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a module manifest using </a:t>
            </a:r>
            <a:r>
              <a:rPr lang="en-US" dirty="0"/>
              <a:t>New-</a:t>
            </a:r>
            <a:r>
              <a:rPr lang="en-US" dirty="0" err="1"/>
              <a:t>ModuleManifest</a:t>
            </a:r>
            <a:r>
              <a:rPr lang="en-US" dirty="0"/>
              <a:t> and providing the information needed using the command’s parameters. </a:t>
            </a:r>
          </a:p>
        </p:txBody>
      </p:sp>
      <p:pic>
        <p:nvPicPr>
          <p:cNvPr id="4" name="Picture 3" descr="Screen Shot 2013-06-18 at 1.27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28413"/>
            <a:ext cx="8202479" cy="2088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8459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Lab A</a:t>
            </a:r>
            <a:endParaRPr lang="en-US" dirty="0"/>
          </a:p>
        </p:txBody>
      </p:sp>
      <p:pic>
        <p:nvPicPr>
          <p:cNvPr id="5" name="Content Placeholder 4" descr="skd188257sd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" r="255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 smtClean="0"/>
              <a:t>30 Minutes</a:t>
            </a:r>
          </a:p>
          <a:p>
            <a:pPr algn="ctr"/>
            <a:endParaRPr lang="en-US" dirty="0"/>
          </a:p>
          <a:p>
            <a:pPr algn="ctr"/>
            <a:r>
              <a:rPr lang="en-US" b="1" dirty="0" smtClean="0"/>
              <a:t>CLIENT</a:t>
            </a:r>
          </a:p>
          <a:p>
            <a:pPr algn="ctr"/>
            <a:r>
              <a:rPr lang="en-US" b="1" dirty="0" smtClean="0"/>
              <a:t>MEMBER</a:t>
            </a:r>
          </a:p>
          <a:p>
            <a:pPr algn="ctr"/>
            <a:r>
              <a:rPr lang="en-US" b="1" dirty="0" smtClean="0"/>
              <a:t>DC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Administrator</a:t>
            </a:r>
            <a:br>
              <a:rPr lang="en-US" b="1" dirty="0" smtClean="0"/>
            </a:br>
            <a:r>
              <a:rPr lang="en-US" b="1" dirty="0" smtClean="0"/>
              <a:t>P@ssw0rd</a:t>
            </a:r>
            <a:endParaRPr lang="en-US" b="1" dirty="0"/>
          </a:p>
        </p:txBody>
      </p:sp>
      <p:pic>
        <p:nvPicPr>
          <p:cNvPr id="6" name="Picture 5" descr="AA0231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660" y="1403021"/>
            <a:ext cx="1819965" cy="20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432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You’ve turned your script into a manifest module, which will provide us with the framework for expansion, easier testing, and packaged distribution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Next, you’ll begin working with error handling.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632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onJonesCoursewareSlideTemplate">
  <a:themeElements>
    <a:clrScheme name="Custom 2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2622EB7E190C479224FE94837A7627" ma:contentTypeVersion="6" ma:contentTypeDescription="Create a new document." ma:contentTypeScope="" ma:versionID="f6cb35c6830cdf8b463d9e76d52abaff">
  <xsd:schema xmlns:xsd="http://www.w3.org/2001/XMLSchema" xmlns:xs="http://www.w3.org/2001/XMLSchema" xmlns:p="http://schemas.microsoft.com/office/2006/metadata/properties" xmlns:ns1="http://schemas.microsoft.com/sharepoint/v3" xmlns:ns2="e9d1aeb6-27f3-4395-929d-a25281e76044" xmlns:ns3="fbd18027-cdd0-40d2-bf9e-d01b22137348" targetNamespace="http://schemas.microsoft.com/office/2006/metadata/properties" ma:root="true" ma:fieldsID="3ea95e60d1752dae0b5e464d2163f892" ns1:_="" ns2:_="" ns3:_="">
    <xsd:import namespace="http://schemas.microsoft.com/sharepoint/v3"/>
    <xsd:import namespace="e9d1aeb6-27f3-4395-929d-a25281e76044"/>
    <xsd:import namespace="fbd18027-cdd0-40d2-bf9e-d01b22137348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d1aeb6-27f3-4395-929d-a25281e760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d18027-cdd0-40d2-bf9e-d01b2213734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E0D3C2EE-8A6A-4755-8B52-1FC2624B0C0A}"/>
</file>

<file path=customXml/itemProps2.xml><?xml version="1.0" encoding="utf-8"?>
<ds:datastoreItem xmlns:ds="http://schemas.openxmlformats.org/officeDocument/2006/customXml" ds:itemID="{CD61F61A-A04A-45C1-9B0B-96FFC71577A2}"/>
</file>

<file path=customXml/itemProps3.xml><?xml version="1.0" encoding="utf-8"?>
<ds:datastoreItem xmlns:ds="http://schemas.openxmlformats.org/officeDocument/2006/customXml" ds:itemID="{83C154C3-4BEF-47D6-B2B2-C361BC1CC7DE}"/>
</file>

<file path=docProps/app.xml><?xml version="1.0" encoding="utf-8"?>
<Properties xmlns="http://schemas.openxmlformats.org/officeDocument/2006/extended-properties" xmlns:vt="http://schemas.openxmlformats.org/officeDocument/2006/docPropsVTypes">
  <Template>DonJonesCoursewareSlideTemplate.potx</Template>
  <TotalTime>116</TotalTime>
  <Words>262</Words>
  <Application>Microsoft Macintosh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DonJonesCoursewareSlideTemplate</vt:lpstr>
      <vt:lpstr>Script and Manifest Modules</vt:lpstr>
      <vt:lpstr>Creating a Manifest Module</vt:lpstr>
      <vt:lpstr>Module location</vt:lpstr>
      <vt:lpstr>Module name</vt:lpstr>
      <vt:lpstr>Module contents</vt:lpstr>
      <vt:lpstr>Creating a module manifest</vt:lpstr>
      <vt:lpstr>Lab A</vt:lpstr>
      <vt:lpstr>Conclusion</vt:lpstr>
    </vt:vector>
  </TitlesOfParts>
  <Company>Concentrated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Jones</dc:creator>
  <cp:lastModifiedBy>Don Jones</cp:lastModifiedBy>
  <cp:revision>25</cp:revision>
  <dcterms:created xsi:type="dcterms:W3CDTF">2013-04-17T14:54:28Z</dcterms:created>
  <dcterms:modified xsi:type="dcterms:W3CDTF">2013-07-01T20:47:48Z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0x010100DE2622EB7E190C479224FE94837A7627</vt:lpwstr>
  </property>
  <property fmtid="{D5CDD505-2E9C-101B-9397-08002B2CF9AE}" pid="3" name="Order">
    <vt:r8>850600</vt:r8>
  </property>
</Properties>
</file>