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printerSettings" Target="printerSettings/printerSettings1.bin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sz="4800" dirty="0" smtClean="0"/>
              <a:t>Creating Hierarchical Command Output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smtClean="0"/>
              <a:t>Module 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Hierarchical Command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Hierarchies and CSV: not a good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Caution </a:t>
            </a:r>
            <a:r>
              <a:rPr lang="en-US" dirty="0"/>
              <a:t>against outputting them to a CSV file. </a:t>
            </a:r>
            <a:endParaRPr lang="en-US" dirty="0" smtClean="0"/>
          </a:p>
          <a:p>
            <a:r>
              <a:rPr lang="en-US" dirty="0" smtClean="0"/>
              <a:t>PS C:\&gt; </a:t>
            </a:r>
            <a:r>
              <a:rPr lang="en-US" dirty="0"/>
              <a:t>Get-Service | Export-CSV </a:t>
            </a:r>
            <a:r>
              <a:rPr lang="en-US" dirty="0" err="1"/>
              <a:t>services.csv</a:t>
            </a:r>
            <a:endParaRPr lang="en-US" dirty="0"/>
          </a:p>
          <a:p>
            <a:r>
              <a:rPr lang="en-US" dirty="0"/>
              <a:t>Opening the </a:t>
            </a:r>
            <a:r>
              <a:rPr lang="en-US" dirty="0" err="1"/>
              <a:t>Services.csv</a:t>
            </a:r>
            <a:r>
              <a:rPr lang="en-US" dirty="0"/>
              <a:t> file in </a:t>
            </a:r>
            <a:r>
              <a:rPr lang="en-US" dirty="0" smtClean="0"/>
              <a:t>Notepad - PowerShell </a:t>
            </a:r>
            <a:r>
              <a:rPr lang="en-US" dirty="0"/>
              <a:t>has to convert a hierarchy of objects into a flat-file </a:t>
            </a:r>
            <a:r>
              <a:rPr lang="en-US" dirty="0" smtClean="0"/>
              <a:t>format.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rows for </a:t>
            </a:r>
            <a:r>
              <a:rPr lang="en-US" dirty="0" err="1" smtClean="0"/>
              <a:t>RequiredServices</a:t>
            </a:r>
            <a:r>
              <a:rPr lang="en-US" dirty="0" smtClean="0"/>
              <a:t> </a:t>
            </a:r>
            <a:r>
              <a:rPr lang="en-US" dirty="0"/>
              <a:t>column show </a:t>
            </a:r>
            <a:r>
              <a:rPr lang="en-US" dirty="0" err="1"/>
              <a:t>System.ServiceProcess.ServiceController</a:t>
            </a:r>
            <a:r>
              <a:rPr lang="en-US" dirty="0"/>
              <a:t>[], </a:t>
            </a:r>
            <a:r>
              <a:rPr lang="en-US" dirty="0" smtClean="0"/>
              <a:t>because the file </a:t>
            </a:r>
            <a:r>
              <a:rPr lang="en-US" dirty="0"/>
              <a:t>format doesn’t </a:t>
            </a:r>
            <a:r>
              <a:rPr lang="en-US" dirty="0" smtClean="0"/>
              <a:t>allow child objects to be shown.</a:t>
            </a:r>
            <a:r>
              <a:rPr lang="en-US" dirty="0"/>
              <a:t>”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nested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the top</a:t>
            </a:r>
            <a:r>
              <a:rPr lang="en-US" dirty="0"/>
              <a:t>-level object </a:t>
            </a:r>
            <a:r>
              <a:rPr lang="en-US" dirty="0" smtClean="0"/>
              <a:t>will </a:t>
            </a:r>
            <a:r>
              <a:rPr lang="en-US" dirty="0"/>
              <a:t>contain the computer name and the version numbers for both the operating system and its service pack.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will also contain a Disks property, which will list additional information for each local, fixed disk installed in the computer. </a:t>
            </a:r>
            <a:endParaRPr lang="en-US" dirty="0" smtClean="0"/>
          </a:p>
          <a:p>
            <a:r>
              <a:rPr lang="en-US" dirty="0" smtClean="0"/>
              <a:t>Get</a:t>
            </a:r>
            <a:r>
              <a:rPr lang="en-US" dirty="0"/>
              <a:t>-</a:t>
            </a:r>
            <a:r>
              <a:rPr lang="en-US" dirty="0" err="1"/>
              <a:t>DetailedSystemInfo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dirty="0" err="1"/>
              <a:t>localhost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 smtClean="0"/>
              <a:t>  Select</a:t>
            </a:r>
            <a:r>
              <a:rPr lang="en-US" dirty="0"/>
              <a:t>-Object -</a:t>
            </a:r>
            <a:r>
              <a:rPr lang="en-US" dirty="0" err="1"/>
              <a:t>ExpandProperty</a:t>
            </a:r>
            <a:r>
              <a:rPr lang="en-US" dirty="0"/>
              <a:t> Disks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nested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main </a:t>
            </a:r>
            <a:r>
              <a:rPr lang="en-US" dirty="0" smtClean="0"/>
              <a:t>techniques working with nested objects: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Select-Object to expand a property that contains </a:t>
            </a:r>
            <a:r>
              <a:rPr lang="en-US" dirty="0" err="1"/>
              <a:t>subobjects</a:t>
            </a:r>
            <a:r>
              <a:rPr lang="en-US" dirty="0"/>
              <a:t>, enabling you to see the individual </a:t>
            </a:r>
            <a:r>
              <a:rPr lang="en-US" dirty="0" err="1"/>
              <a:t>subobjects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Format-Custom to expand the entire object hierarchy.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dirty="0" err="1"/>
              <a:t>ForEach</a:t>
            </a:r>
            <a:r>
              <a:rPr lang="en-US" dirty="0"/>
              <a:t> loop.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PowerShell’s array syntax to work with individual </a:t>
            </a:r>
            <a:r>
              <a:rPr lang="en-US" dirty="0" err="1"/>
              <a:t>subobjects</a:t>
            </a:r>
            <a:r>
              <a:rPr lang="en-US" dirty="0"/>
              <a:t>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to create hierarchical output is an important step to producing tools that provide detailed, complex information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You’re </a:t>
            </a:r>
            <a:r>
              <a:rPr lang="en-US" dirty="0"/>
              <a:t>now ready to proceed with your </a:t>
            </a:r>
            <a:r>
              <a:rPr lang="en-US" dirty="0" err="1"/>
              <a:t>toolmaking</a:t>
            </a:r>
            <a:r>
              <a:rPr lang="en-US" dirty="0"/>
              <a:t> journey, but in the next chapter we’ll take a brief detour into debugging.</a:t>
            </a:r>
          </a:p>
        </p:txBody>
      </p:sp>
    </p:spTree>
    <p:extLst>
      <p:ext uri="{BB962C8B-B14F-4D97-AF65-F5344CB8AC3E}">
        <p14:creationId xmlns:p14="http://schemas.microsoft.com/office/powerpoint/2010/main" val="268222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15D1829-0C04-446A-80E7-AF7A1269AB74}"/>
</file>

<file path=customXml/itemProps2.xml><?xml version="1.0" encoding="utf-8"?>
<ds:datastoreItem xmlns:ds="http://schemas.openxmlformats.org/officeDocument/2006/customXml" ds:itemID="{16FC34CE-F580-44A5-BD20-1FB69DE782F8}"/>
</file>

<file path=customXml/itemProps3.xml><?xml version="1.0" encoding="utf-8"?>
<ds:datastoreItem xmlns:ds="http://schemas.openxmlformats.org/officeDocument/2006/customXml" ds:itemID="{A2987F6D-34C3-432A-AF8F-4D21AE4C298B}"/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106</TotalTime>
  <Words>268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DonJonesCoursewareSlideTemplate</vt:lpstr>
      <vt:lpstr>Creating Hierarchical Command Output</vt:lpstr>
      <vt:lpstr>Designing Hierarchical Command Output</vt:lpstr>
      <vt:lpstr>Hierarchies and CSV: not a good idea</vt:lpstr>
      <vt:lpstr>Creating nested objects</vt:lpstr>
      <vt:lpstr>Working with nested objects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28</cp:revision>
  <dcterms:created xsi:type="dcterms:W3CDTF">2013-04-17T14:54:28Z</dcterms:created>
  <dcterms:modified xsi:type="dcterms:W3CDTF">2013-07-01T20:47:04Z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851200</vt:r8>
  </property>
</Properties>
</file>