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81" r:id="rId7"/>
    <p:sldId id="280" r:id="rId8"/>
    <p:sldId id="27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12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7" Type="http://schemas.openxmlformats.org/officeDocument/2006/relationships/slide" Target="slides/slide6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printerSettings" Target="printerSettings/printerSettings1.bin"/><Relationship Id="rId1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36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owershellbooks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dirty="0" smtClean="0"/>
              <a:t>Creating HTML </a:t>
            </a:r>
            <a:r>
              <a:rPr lang="en-US" dirty="0" err="1" smtClean="0"/>
              <a:t>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smtClean="0"/>
              <a:t>Module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HTML Reports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 that produce HTML reports are a kind of controller </a:t>
            </a:r>
            <a:r>
              <a:rPr lang="en-US" dirty="0" smtClean="0"/>
              <a:t>script.</a:t>
            </a:r>
          </a:p>
          <a:p>
            <a:r>
              <a:rPr lang="en-US" dirty="0" smtClean="0"/>
              <a:t>See example for this section.</a:t>
            </a:r>
          </a:p>
          <a:p>
            <a:r>
              <a:rPr lang="en-US" dirty="0"/>
              <a:t>N</a:t>
            </a:r>
            <a:r>
              <a:rPr lang="en-US" dirty="0" smtClean="0"/>
              <a:t>otice </a:t>
            </a:r>
            <a:r>
              <a:rPr lang="en-US" dirty="0"/>
              <a:t>here that we’re using the -f formatting operator with the RAM property, so that we get a value in gigabytes with 2 decimal </a:t>
            </a:r>
            <a:r>
              <a:rPr lang="en-US" dirty="0" smtClean="0"/>
              <a:t>places. </a:t>
            </a:r>
          </a:p>
          <a:p>
            <a:r>
              <a:rPr lang="en-US" dirty="0" smtClean="0"/>
              <a:t>We are getting </a:t>
            </a:r>
            <a:r>
              <a:rPr lang="en-US" dirty="0"/>
              <a:t>back more than one object from WMI, so we have to enumerate through them using a </a:t>
            </a:r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 smtClean="0"/>
              <a:t>construct.</a:t>
            </a:r>
          </a:p>
          <a:p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e’ve </a:t>
            </a:r>
            <a:r>
              <a:rPr lang="en-US" dirty="0"/>
              <a:t>converted the speed property, which is natively in bytes, to megabytes. </a:t>
            </a:r>
            <a:endParaRPr lang="en-US" dirty="0" smtClean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9473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Once the information is retrieved, </a:t>
            </a:r>
            <a:r>
              <a:rPr lang="en-US" dirty="0" smtClean="0"/>
              <a:t>you </a:t>
            </a:r>
            <a:r>
              <a:rPr lang="en-US" dirty="0"/>
              <a:t>can start creating the HTML.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each section of this </a:t>
            </a:r>
            <a:r>
              <a:rPr lang="en-US" dirty="0" smtClean="0"/>
              <a:t>report in the example, </a:t>
            </a:r>
            <a:r>
              <a:rPr lang="en-US" dirty="0"/>
              <a:t>we will generate an </a:t>
            </a:r>
            <a:r>
              <a:rPr lang="en-US" i="1" dirty="0"/>
              <a:t>HTML </a:t>
            </a:r>
            <a:r>
              <a:rPr lang="en-US" i="1" dirty="0" smtClean="0"/>
              <a:t>fragment.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Frag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51194"/>
            <a:ext cx="7988854" cy="1638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85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Briefly: The </a:t>
            </a:r>
            <a:r>
              <a:rPr lang="en-US" dirty="0" err="1" smtClean="0"/>
              <a:t>ConvertTo</a:t>
            </a:r>
            <a:r>
              <a:rPr lang="en-US" dirty="0" smtClean="0"/>
              <a:t>-HTML Cmdlet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/>
              <a:t>ConvertTo</a:t>
            </a:r>
            <a:r>
              <a:rPr lang="en-US" dirty="0"/>
              <a:t>-HTML </a:t>
            </a:r>
            <a:r>
              <a:rPr lang="en-US" dirty="0" smtClean="0"/>
              <a:t>cmdlet has </a:t>
            </a:r>
            <a:r>
              <a:rPr lang="en-US" dirty="0"/>
              <a:t>several parameters that are worth examining: </a:t>
            </a:r>
            <a:endParaRPr lang="en-US" dirty="0" smtClean="0"/>
          </a:p>
          <a:p>
            <a:pPr lvl="0"/>
            <a:r>
              <a:rPr lang="en-US" dirty="0"/>
              <a:t>-</a:t>
            </a:r>
            <a:r>
              <a:rPr lang="en-US" dirty="0" err="1"/>
              <a:t>InputObject</a:t>
            </a:r>
            <a:r>
              <a:rPr lang="en-US" dirty="0"/>
              <a:t> accepts input from the pipeline, and this input is used to construct either a list or a </a:t>
            </a:r>
            <a:r>
              <a:rPr lang="en-US" dirty="0" smtClean="0"/>
              <a:t>table</a:t>
            </a:r>
          </a:p>
          <a:p>
            <a:pPr lvl="0"/>
            <a:r>
              <a:rPr lang="en-US" dirty="0" smtClean="0"/>
              <a:t>-</a:t>
            </a:r>
            <a:r>
              <a:rPr lang="en-US" dirty="0"/>
              <a:t>Body specifies the contents of the HTML &lt;BODY&gt; tag. This content will appear </a:t>
            </a:r>
            <a:r>
              <a:rPr lang="en-US" i="1" dirty="0"/>
              <a:t>before</a:t>
            </a:r>
            <a:r>
              <a:rPr lang="en-US" dirty="0"/>
              <a:t> anything </a:t>
            </a:r>
            <a:r>
              <a:rPr lang="en-US" dirty="0" smtClean="0"/>
              <a:t>else.</a:t>
            </a:r>
          </a:p>
          <a:p>
            <a:pPr lvl="0"/>
            <a:r>
              <a:rPr lang="en-US" dirty="0" smtClean="0"/>
              <a:t>-</a:t>
            </a:r>
            <a:r>
              <a:rPr lang="en-US" dirty="0" err="1"/>
              <a:t>PreContent</a:t>
            </a:r>
            <a:r>
              <a:rPr lang="en-US" dirty="0"/>
              <a:t> displays next, followed by whatever table or list was generated from -</a:t>
            </a:r>
            <a:r>
              <a:rPr lang="en-US" dirty="0" err="1"/>
              <a:t>InputObject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-</a:t>
            </a:r>
            <a:r>
              <a:rPr lang="en-US" dirty="0" err="1"/>
              <a:t>PostContent</a:t>
            </a:r>
            <a:r>
              <a:rPr lang="en-US" dirty="0"/>
              <a:t> wraps up the display.</a:t>
            </a:r>
          </a:p>
          <a:p>
            <a:pPr lvl="0"/>
            <a:r>
              <a:rPr lang="en-US" dirty="0"/>
              <a:t>-Title specifies the contents of the &lt;TITLE&gt; tag, which appears in the &lt;HEAD&gt; section and specifies what to display in the browser’s window title bar.</a:t>
            </a:r>
          </a:p>
          <a:p>
            <a:pPr lvl="0"/>
            <a:r>
              <a:rPr lang="en-US" dirty="0"/>
              <a:t>-Head lets you specify contents for the &lt;HEAD&gt; </a:t>
            </a:r>
            <a:r>
              <a:rPr lang="en-US" dirty="0" smtClean="0"/>
              <a:t>section.</a:t>
            </a:r>
          </a:p>
          <a:p>
            <a:pPr lvl="0"/>
            <a:r>
              <a:rPr lang="en-US" dirty="0" smtClean="0"/>
              <a:t>-</a:t>
            </a:r>
            <a:r>
              <a:rPr lang="en-US" dirty="0" err="1"/>
              <a:t>CssUri</a:t>
            </a:r>
            <a:r>
              <a:rPr lang="en-US" dirty="0"/>
              <a:t> lets you specify the name (or URL) of a Cascading Style Sheet.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4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further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do quite a bit more with HTML </a:t>
            </a:r>
            <a:r>
              <a:rPr lang="en-US" dirty="0" smtClean="0"/>
              <a:t>formatting </a:t>
            </a: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a freely available </a:t>
            </a:r>
            <a:r>
              <a:rPr lang="en-US" dirty="0" err="1"/>
              <a:t>EnhancedHTML</a:t>
            </a:r>
            <a:r>
              <a:rPr lang="en-US" dirty="0"/>
              <a:t> module (included with the book </a:t>
            </a:r>
            <a:r>
              <a:rPr lang="en-US" i="1" dirty="0"/>
              <a:t>Creating HTML Reports in PowerShell</a:t>
            </a:r>
            <a:r>
              <a:rPr lang="en-US" dirty="0"/>
              <a:t>, available at </a:t>
            </a:r>
            <a:r>
              <a:rPr lang="en-US" u="sng" dirty="0">
                <a:hlinkClick r:id="rId2"/>
              </a:rPr>
              <a:t>http://powershellbooks.com</a:t>
            </a:r>
            <a:r>
              <a:rPr lang="en-US" dirty="0"/>
              <a:t>), you can: </a:t>
            </a:r>
            <a:endParaRPr lang="en-US" dirty="0" smtClean="0"/>
          </a:p>
          <a:p>
            <a:pPr lvl="0"/>
            <a:r>
              <a:rPr lang="en-US" dirty="0"/>
              <a:t>Color the text in individual table cells based on criteria. For example, you might color the “disk free space” value in red if the value was below a specified threshold.</a:t>
            </a:r>
          </a:p>
          <a:p>
            <a:pPr lvl="0"/>
            <a:r>
              <a:rPr lang="en-US" dirty="0"/>
              <a:t>Make the table dynamic, enabling them to be sorted by clicking column headers, paginated so that only a certain number of results are visible at a time, and so on.</a:t>
            </a:r>
          </a:p>
          <a:p>
            <a:pPr lvl="0"/>
            <a:r>
              <a:rPr lang="en-US" dirty="0"/>
              <a:t>Make sections of the report collapsible and expandable.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3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A</a:t>
            </a:r>
            <a:endParaRPr lang="en-US" dirty="0"/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45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CLIENT</a:t>
            </a:r>
          </a:p>
          <a:p>
            <a:pPr algn="ctr"/>
            <a:r>
              <a:rPr lang="en-US" b="1" dirty="0" smtClean="0"/>
              <a:t>MEMBER</a:t>
            </a:r>
          </a:p>
          <a:p>
            <a:pPr algn="ctr"/>
            <a:r>
              <a:rPr lang="en-US" b="1" dirty="0" smtClean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Administrator</a:t>
            </a:r>
            <a:br>
              <a:rPr lang="en-US" b="1" dirty="0" smtClean="0"/>
            </a:br>
            <a:r>
              <a:rPr lang="en-US" b="1" dirty="0" smtClean="0"/>
              <a:t>P@ssw0rd</a:t>
            </a:r>
            <a:endParaRPr lang="en-US" b="1" dirty="0"/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3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able to produce management reports is a powerful argument for using PowerShell. You’ll notice at this point that the investment in your tools – Get-</a:t>
            </a:r>
            <a:r>
              <a:rPr lang="en-US" dirty="0" err="1"/>
              <a:t>OSInfo</a:t>
            </a:r>
            <a:r>
              <a:rPr lang="en-US" dirty="0"/>
              <a:t>, Get-</a:t>
            </a:r>
            <a:r>
              <a:rPr lang="en-US" dirty="0" err="1"/>
              <a:t>DiskInfo</a:t>
            </a:r>
            <a:r>
              <a:rPr lang="en-US" dirty="0"/>
              <a:t>, and the like – is paying a dividend, as we re-use those tools in a number of different ways. </a:t>
            </a:r>
            <a:endParaRPr lang="en-US" dirty="0" smtClean="0"/>
          </a:p>
          <a:p>
            <a:r>
              <a:rPr lang="en-US" dirty="0" smtClean="0"/>
              <a:t>That’s </a:t>
            </a:r>
            <a:r>
              <a:rPr lang="en-US" dirty="0"/>
              <a:t>the benefit of producing reusable, parameterized tools: you get to reuse them in different scenarios without having to rewrite or modify them every time. </a:t>
            </a:r>
          </a:p>
        </p:txBody>
      </p:sp>
    </p:spTree>
    <p:extLst>
      <p:ext uri="{BB962C8B-B14F-4D97-AF65-F5344CB8AC3E}">
        <p14:creationId xmlns:p14="http://schemas.microsoft.com/office/powerpoint/2010/main" val="90839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2622EB7E190C479224FE94837A7627" ma:contentTypeVersion="6" ma:contentTypeDescription="Create a new document." ma:contentTypeScope="" ma:versionID="f6cb35c6830cdf8b463d9e76d52abaff">
  <xsd:schema xmlns:xsd="http://www.w3.org/2001/XMLSchema" xmlns:xs="http://www.w3.org/2001/XMLSchema" xmlns:p="http://schemas.microsoft.com/office/2006/metadata/properties" xmlns:ns1="http://schemas.microsoft.com/sharepoint/v3" xmlns:ns2="e9d1aeb6-27f3-4395-929d-a25281e76044" xmlns:ns3="fbd18027-cdd0-40d2-bf9e-d01b22137348" targetNamespace="http://schemas.microsoft.com/office/2006/metadata/properties" ma:root="true" ma:fieldsID="3ea95e60d1752dae0b5e464d2163f892" ns1:_="" ns2:_="" ns3:_="">
    <xsd:import namespace="http://schemas.microsoft.com/sharepoint/v3"/>
    <xsd:import namespace="e9d1aeb6-27f3-4395-929d-a25281e76044"/>
    <xsd:import namespace="fbd18027-cdd0-40d2-bf9e-d01b22137348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d1aeb6-27f3-4395-929d-a25281e760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d18027-cdd0-40d2-bf9e-d01b2213734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490E4F2-8B7E-42EC-B53B-291450FBE770}"/>
</file>

<file path=customXml/itemProps2.xml><?xml version="1.0" encoding="utf-8"?>
<ds:datastoreItem xmlns:ds="http://schemas.openxmlformats.org/officeDocument/2006/customXml" ds:itemID="{08941AFB-2751-42CC-98C7-7EAD7E4E6529}"/>
</file>

<file path=customXml/itemProps3.xml><?xml version="1.0" encoding="utf-8"?>
<ds:datastoreItem xmlns:ds="http://schemas.openxmlformats.org/officeDocument/2006/customXml" ds:itemID="{8D3778FB-8B09-47B4-A151-D7E3083583FB}"/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106</TotalTime>
  <Words>492</Words>
  <Application>Microsoft Macintosh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DonJonesCoursewareSlideTemplate</vt:lpstr>
      <vt:lpstr>Creating HTML REports</vt:lpstr>
      <vt:lpstr>Designing HTML Reports</vt:lpstr>
      <vt:lpstr>Gathering Information</vt:lpstr>
      <vt:lpstr>Building the HTML</vt:lpstr>
      <vt:lpstr>Briefly: The ConvertTo-HTML Cmdlet</vt:lpstr>
      <vt:lpstr>Going further</vt:lpstr>
      <vt:lpstr>Lab A</vt:lpstr>
      <vt:lpstr>Conclusion</vt:lpstr>
    </vt:vector>
  </TitlesOfParts>
  <Company>Concentrated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Don Jones</cp:lastModifiedBy>
  <cp:revision>28</cp:revision>
  <dcterms:created xsi:type="dcterms:W3CDTF">2013-04-17T14:54:28Z</dcterms:created>
  <dcterms:modified xsi:type="dcterms:W3CDTF">2013-07-01T20:45:27Z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0x010100DE2622EB7E190C479224FE94837A7627</vt:lpwstr>
  </property>
  <property fmtid="{D5CDD505-2E9C-101B-9397-08002B2CF9AE}" pid="3" name="Order">
    <vt:r8>852200</vt:r8>
  </property>
</Properties>
</file>