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81" r:id="rId7"/>
    <p:sldId id="282" r:id="rId8"/>
    <p:sldId id="283" r:id="rId9"/>
    <p:sldId id="284" r:id="rId10"/>
    <p:sldId id="280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12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7" Type="http://schemas.openxmlformats.org/officeDocument/2006/relationships/slide" Target="slides/slide6.xml"/><Relationship Id="rId16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openxmlformats.org/officeDocument/2006/relationships/customXml" Target="../customXml/item3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1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36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dirty="0" smtClean="0"/>
              <a:t>PowerShell Workflow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 smtClean="0"/>
              <a:t>Module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A</a:t>
            </a:r>
            <a:endParaRPr lang="en-US" dirty="0"/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45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CLIENT</a:t>
            </a:r>
          </a:p>
          <a:p>
            <a:pPr algn="ctr"/>
            <a:r>
              <a:rPr lang="en-US" b="1" dirty="0" smtClean="0"/>
              <a:t>MEMBER</a:t>
            </a:r>
          </a:p>
          <a:p>
            <a:pPr algn="ctr"/>
            <a:r>
              <a:rPr lang="en-US" b="1" dirty="0" smtClean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Administrator</a:t>
            </a:r>
            <a:br>
              <a:rPr lang="en-US" b="1" dirty="0" smtClean="0"/>
            </a:br>
            <a:r>
              <a:rPr lang="en-US" b="1" dirty="0" smtClean="0"/>
              <a:t>P@ssw0rd</a:t>
            </a:r>
            <a:endParaRPr lang="en-US" b="1" dirty="0"/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37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Workflow is a complex topic. Keep in mind that workflow isn’t the same as PowerShell; PowerShell simply provides a script-like way of writing workflows, and what you type in PowerShell is translated under the hood to workflow.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means workflows are pretty different, and it takes a lot of time and practice to really use them effectively.</a:t>
            </a:r>
          </a:p>
        </p:txBody>
      </p:sp>
    </p:spTree>
    <p:extLst>
      <p:ext uri="{BB962C8B-B14F-4D97-AF65-F5344CB8AC3E}">
        <p14:creationId xmlns:p14="http://schemas.microsoft.com/office/powerpoint/2010/main" val="9083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Understanding Workflow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parameters for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workflow </a:t>
            </a:r>
            <a:r>
              <a:rPr lang="en-US" dirty="0" smtClean="0"/>
              <a:t>keyword adds a large </a:t>
            </a:r>
            <a:r>
              <a:rPr lang="en-US" dirty="0"/>
              <a:t>set of built-in common parameters. </a:t>
            </a:r>
            <a:r>
              <a:rPr lang="en-US" dirty="0" smtClean="0"/>
              <a:t>Here are some:</a:t>
            </a:r>
          </a:p>
          <a:p>
            <a:pPr lvl="0"/>
            <a:r>
              <a:rPr lang="en-US" dirty="0"/>
              <a:t>-</a:t>
            </a:r>
            <a:r>
              <a:rPr lang="en-US" dirty="0" err="1"/>
              <a:t>PSComputerName</a:t>
            </a:r>
            <a:r>
              <a:rPr lang="en-US" dirty="0"/>
              <a:t>—A list of computers to execute the workflow on</a:t>
            </a:r>
          </a:p>
          <a:p>
            <a:pPr lvl="0"/>
            <a:r>
              <a:rPr lang="en-US" dirty="0"/>
              <a:t>-</a:t>
            </a:r>
            <a:r>
              <a:rPr lang="en-US" dirty="0" err="1"/>
              <a:t>PSParameterCollection</a:t>
            </a:r>
            <a:r>
              <a:rPr lang="en-US" dirty="0"/>
              <a:t>—A list of hash tables that specify different parameter values for each target computer, enabling the workflow to have variable behavior on a per-machine basis</a:t>
            </a:r>
          </a:p>
          <a:p>
            <a:pPr lvl="0"/>
            <a:r>
              <a:rPr lang="en-US" dirty="0"/>
              <a:t>-</a:t>
            </a:r>
            <a:r>
              <a:rPr lang="en-US" dirty="0" err="1"/>
              <a:t>PSCredential</a:t>
            </a:r>
            <a:r>
              <a:rPr lang="en-US" dirty="0"/>
              <a:t>—The credential to be used to execute the workflow</a:t>
            </a:r>
          </a:p>
          <a:p>
            <a:r>
              <a:rPr lang="en-US" dirty="0"/>
              <a:t>-</a:t>
            </a:r>
            <a:r>
              <a:rPr lang="en-US" dirty="0" err="1"/>
              <a:t>PSPersist</a:t>
            </a:r>
            <a:r>
              <a:rPr lang="en-US" dirty="0"/>
              <a:t>—Force the workflow to save (checkpoint) the workflow data and state after executing each step (we’ll show you how you can also do this manually)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and stateless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26067"/>
          </a:xfrm>
        </p:spPr>
        <p:txBody>
          <a:bodyPr/>
          <a:lstStyle/>
          <a:p>
            <a:r>
              <a:rPr lang="en-US" dirty="0"/>
              <a:t>Workflow is built around the concept of </a:t>
            </a:r>
            <a:r>
              <a:rPr lang="en-US" i="1" dirty="0" smtClean="0"/>
              <a:t>activities.</a:t>
            </a:r>
          </a:p>
          <a:p>
            <a:r>
              <a:rPr lang="en-US" dirty="0" smtClean="0"/>
              <a:t>See examples</a:t>
            </a:r>
            <a:endParaRPr lang="en-US" dirty="0"/>
          </a:p>
        </p:txBody>
      </p:sp>
      <p:pic>
        <p:nvPicPr>
          <p:cNvPr id="4" name="Picture 3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40314"/>
            <a:ext cx="8077200" cy="3649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 of a workflow consists of its current output, the task that it’s currently </a:t>
            </a:r>
            <a:r>
              <a:rPr lang="en-US" dirty="0" smtClean="0"/>
              <a:t>executing.</a:t>
            </a:r>
          </a:p>
          <a:p>
            <a:r>
              <a:rPr lang="en-US" dirty="0" smtClean="0"/>
              <a:t> </a:t>
            </a:r>
            <a:r>
              <a:rPr lang="en-US" dirty="0"/>
              <a:t>It’s important that you help workflow maintain this </a:t>
            </a:r>
            <a:r>
              <a:rPr lang="en-US" dirty="0" smtClean="0"/>
              <a:t>state.</a:t>
            </a:r>
          </a:p>
          <a:p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dirty="0" smtClean="0"/>
              <a:t>un </a:t>
            </a:r>
            <a:r>
              <a:rPr lang="en-US" dirty="0"/>
              <a:t>the Checkpoint-Workflow </a:t>
            </a:r>
            <a:r>
              <a:rPr lang="en-US" dirty="0" smtClean="0"/>
              <a:t>command.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4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Inherently </a:t>
            </a:r>
            <a:r>
              <a:rPr lang="en-US" dirty="0" err="1" smtClean="0"/>
              <a:t>remotable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Workflows are designed from the ground up to be </a:t>
            </a:r>
            <a:r>
              <a:rPr lang="en-US" dirty="0" err="1" smtClean="0"/>
              <a:t>remoted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workflow commands get a </a:t>
            </a:r>
            <a:br>
              <a:rPr lang="en-US" dirty="0"/>
            </a:br>
            <a:r>
              <a:rPr lang="en-US" dirty="0"/>
              <a:t>–</a:t>
            </a:r>
            <a:r>
              <a:rPr lang="en-US" dirty="0" err="1"/>
              <a:t>PSComputerName</a:t>
            </a:r>
            <a:r>
              <a:rPr lang="en-US" dirty="0"/>
              <a:t> parameter automatically. </a:t>
            </a:r>
            <a:endParaRPr lang="en-US" dirty="0" smtClean="0"/>
          </a:p>
          <a:p>
            <a:r>
              <a:rPr lang="en-US" dirty="0"/>
              <a:t>PowerShell connects to the remote computers via Remoting (which must be </a:t>
            </a:r>
            <a:r>
              <a:rPr lang="en-US" dirty="0" smtClean="0"/>
              <a:t>enabled).</a:t>
            </a:r>
          </a:p>
          <a:p>
            <a:r>
              <a:rPr lang="en-US" dirty="0" smtClean="0"/>
              <a:t> Remote </a:t>
            </a:r>
            <a:r>
              <a:rPr lang="en-US" dirty="0"/>
              <a:t>computers run the workflow using their local resources. </a:t>
            </a: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emote </a:t>
            </a:r>
            <a:r>
              <a:rPr lang="en-US" dirty="0"/>
              <a:t>computers must also be running PowerShell 3.0.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1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76867"/>
          </a:xfrm>
        </p:spPr>
        <p:txBody>
          <a:bodyPr>
            <a:normAutofit/>
          </a:bodyPr>
          <a:lstStyle/>
          <a:p>
            <a:r>
              <a:rPr lang="en-US" dirty="0"/>
              <a:t>Windows workflow is designed to execute tasks in </a:t>
            </a:r>
            <a:r>
              <a:rPr lang="en-US" dirty="0" smtClean="0"/>
              <a:t>parallel.</a:t>
            </a:r>
          </a:p>
          <a:p>
            <a:endParaRPr lang="en-US" dirty="0"/>
          </a:p>
        </p:txBody>
      </p:sp>
      <p:pic>
        <p:nvPicPr>
          <p:cNvPr id="4" name="Picture 3" descr="Parall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92" y="2491177"/>
            <a:ext cx="6339608" cy="4026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7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workflow design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important to understand that the entire contents of the workflow get translated into WF’s own language, which only understands activities. 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of PowerShell’s built-in commands—the ones available before any modules have been imported—work fine. </a:t>
            </a:r>
            <a:endParaRPr lang="en-US" dirty="0" smtClean="0"/>
          </a:p>
          <a:p>
            <a:r>
              <a:rPr lang="en-US" dirty="0"/>
              <a:t>That isn’t the case with add-in </a:t>
            </a:r>
            <a:r>
              <a:rPr lang="en-US" dirty="0" smtClean="0"/>
              <a:t>modules.</a:t>
            </a:r>
          </a:p>
          <a:p>
            <a:r>
              <a:rPr lang="en-US" dirty="0" smtClean="0"/>
              <a:t> </a:t>
            </a:r>
            <a:r>
              <a:rPr lang="en-US" dirty="0"/>
              <a:t>The solution is to think of a workflow as a high-level task coordination </a:t>
            </a:r>
            <a:r>
              <a:rPr lang="en-US" dirty="0" smtClean="0"/>
              <a:t>mechanism.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4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workflow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– Writing the workflow</a:t>
            </a:r>
          </a:p>
          <a:p>
            <a:r>
              <a:rPr lang="en-US" dirty="0" smtClean="0"/>
              <a:t>Examine – Workflows vs. functions</a:t>
            </a:r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71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2622EB7E190C479224FE94837A7627" ma:contentTypeVersion="6" ma:contentTypeDescription="Create a new document." ma:contentTypeScope="" ma:versionID="f6cb35c6830cdf8b463d9e76d52abaff">
  <xsd:schema xmlns:xsd="http://www.w3.org/2001/XMLSchema" xmlns:xs="http://www.w3.org/2001/XMLSchema" xmlns:p="http://schemas.microsoft.com/office/2006/metadata/properties" xmlns:ns1="http://schemas.microsoft.com/sharepoint/v3" xmlns:ns2="e9d1aeb6-27f3-4395-929d-a25281e76044" xmlns:ns3="fbd18027-cdd0-40d2-bf9e-d01b22137348" targetNamespace="http://schemas.microsoft.com/office/2006/metadata/properties" ma:root="true" ma:fieldsID="3ea95e60d1752dae0b5e464d2163f892" ns1:_="" ns2:_="" ns3:_="">
    <xsd:import namespace="http://schemas.microsoft.com/sharepoint/v3"/>
    <xsd:import namespace="e9d1aeb6-27f3-4395-929d-a25281e76044"/>
    <xsd:import namespace="fbd18027-cdd0-40d2-bf9e-d01b22137348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d1aeb6-27f3-4395-929d-a25281e760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d18027-cdd0-40d2-bf9e-d01b2213734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E783F0D-B3AE-41CD-8F2F-7F54FBB388A4}"/>
</file>

<file path=customXml/itemProps2.xml><?xml version="1.0" encoding="utf-8"?>
<ds:datastoreItem xmlns:ds="http://schemas.openxmlformats.org/officeDocument/2006/customXml" ds:itemID="{B091DD21-C16D-452D-B65D-56984395724F}"/>
</file>

<file path=customXml/itemProps3.xml><?xml version="1.0" encoding="utf-8"?>
<ds:datastoreItem xmlns:ds="http://schemas.openxmlformats.org/officeDocument/2006/customXml" ds:itemID="{46D1C306-BAE6-42EC-BA82-EB95EF8044F0}"/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102</TotalTime>
  <Words>365</Words>
  <Application>Microsoft Macintosh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DonJonesCoursewareSlideTemplate</vt:lpstr>
      <vt:lpstr>PowerShell Workflow</vt:lpstr>
      <vt:lpstr>Understanding Workflow</vt:lpstr>
      <vt:lpstr>Common parameters for workflows</vt:lpstr>
      <vt:lpstr>Activities and stateless execution</vt:lpstr>
      <vt:lpstr>Persisting state</vt:lpstr>
      <vt:lpstr>Inherently remotable</vt:lpstr>
      <vt:lpstr>Parallelism</vt:lpstr>
      <vt:lpstr>General workflow design strategy</vt:lpstr>
      <vt:lpstr>Example workflow scenario</vt:lpstr>
      <vt:lpstr>Lab A</vt:lpstr>
      <vt:lpstr>Conclusion</vt:lpstr>
    </vt:vector>
  </TitlesOfParts>
  <Company>Concentrated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Don Jones</cp:lastModifiedBy>
  <cp:revision>28</cp:revision>
  <dcterms:created xsi:type="dcterms:W3CDTF">2013-04-17T14:54:28Z</dcterms:created>
  <dcterms:modified xsi:type="dcterms:W3CDTF">2013-07-01T20:45:11Z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0x010100DE2622EB7E190C479224FE94837A7627</vt:lpwstr>
  </property>
  <property fmtid="{D5CDD505-2E9C-101B-9397-08002B2CF9AE}" pid="3" name="Order">
    <vt:r8>852400</vt:r8>
  </property>
</Properties>
</file>