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3" r:id="rId3"/>
    <p:sldId id="257" r:id="rId4"/>
    <p:sldId id="258" r:id="rId5"/>
    <p:sldId id="280" r:id="rId6"/>
    <p:sldId id="27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60" y="5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89959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23559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4116879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new-contech-logo-educati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336" y="5976159"/>
            <a:ext cx="3663911" cy="8411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5969"/>
            <a:ext cx="7848600" cy="1927225"/>
          </a:xfrm>
        </p:spPr>
        <p:txBody>
          <a:bodyPr/>
          <a:lstStyle/>
          <a:p>
            <a:r>
              <a:rPr lang="en-US" dirty="0"/>
              <a:t>Creating Controller Scripts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69569"/>
            <a:ext cx="6400800" cy="1752600"/>
          </a:xfrm>
        </p:spPr>
        <p:txBody>
          <a:bodyPr/>
          <a:lstStyle/>
          <a:p>
            <a:r>
              <a:rPr lang="en-US" dirty="0"/>
              <a:t>Module 10</a:t>
            </a:r>
          </a:p>
        </p:txBody>
      </p:sp>
    </p:spTree>
    <p:extLst>
      <p:ext uri="{BB962C8B-B14F-4D97-AF65-F5344CB8AC3E}">
        <p14:creationId xmlns:p14="http://schemas.microsoft.com/office/powerpoint/2010/main" val="1270653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Controller Scripts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1</a:t>
            </a:r>
          </a:p>
        </p:txBody>
      </p:sp>
    </p:spTree>
    <p:extLst>
      <p:ext uri="{BB962C8B-B14F-4D97-AF65-F5344CB8AC3E}">
        <p14:creationId xmlns:p14="http://schemas.microsoft.com/office/powerpoint/2010/main" val="2609438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Scripts for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controller script</a:t>
            </a:r>
            <a:r>
              <a:rPr lang="en-US" dirty="0"/>
              <a:t> does all the things that a </a:t>
            </a:r>
            <a:r>
              <a:rPr lang="en-US" i="1" dirty="0"/>
              <a:t>tool</a:t>
            </a:r>
            <a:r>
              <a:rPr lang="en-US" dirty="0"/>
              <a:t> does not. </a:t>
            </a:r>
          </a:p>
          <a:p>
            <a:r>
              <a:rPr lang="en-US" dirty="0"/>
              <a:t>A controller script may well display user interface elements, like dialog boxes or menus. </a:t>
            </a:r>
          </a:p>
          <a:p>
            <a:r>
              <a:rPr lang="en-US" dirty="0"/>
              <a:t>Controller scripts will not often use cmdlet-style, verb-noun file names. Instead, their filenames should clearly reflect what they do, such as “Provision New User.ps1.” </a:t>
            </a:r>
          </a:p>
          <a:p>
            <a:r>
              <a:rPr lang="en-US" dirty="0"/>
              <a:t>Controller scripts </a:t>
            </a:r>
            <a:r>
              <a:rPr lang="en-US" i="1" dirty="0"/>
              <a:t>should</a:t>
            </a:r>
            <a:r>
              <a:rPr lang="en-US" dirty="0"/>
              <a:t> clearly document their dependencies, and should explicitly import whatever modules they require. </a:t>
            </a:r>
          </a:p>
          <a:p>
            <a:r>
              <a:rPr lang="en-US" dirty="0"/>
              <a:t>See example for simple controller script.</a:t>
            </a:r>
          </a:p>
          <a:p>
            <a:endParaRPr lang="en-US" dirty="0"/>
          </a:p>
        </p:txBody>
      </p:sp>
      <p:pic>
        <p:nvPicPr>
          <p:cNvPr id="4" name="Picture 3" descr="BU0052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26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Controller Scripts for User </a:t>
            </a:r>
            <a:br>
              <a:rPr lang="en-US" dirty="0"/>
            </a:br>
            <a:r>
              <a:rPr lang="en-US" dirty="0"/>
              <a:t>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25954"/>
          </a:xfrm>
        </p:spPr>
        <p:txBody>
          <a:bodyPr/>
          <a:lstStyle/>
          <a:p>
            <a:r>
              <a:rPr lang="en-US" dirty="0"/>
              <a:t>Other controller scripts may be primarily intended to present a user interface to less technical users, who might not be comfortable running tools directly. </a:t>
            </a:r>
          </a:p>
        </p:txBody>
      </p:sp>
      <p:pic>
        <p:nvPicPr>
          <p:cNvPr id="4" name="Picture 3" descr="ControllerScrip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337946"/>
            <a:ext cx="7952154" cy="20104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BU0052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50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Lab A</a:t>
            </a:r>
          </a:p>
        </p:txBody>
      </p:sp>
      <p:pic>
        <p:nvPicPr>
          <p:cNvPr id="5" name="Content Placeholder 4" descr="skd188257sdc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4" r="255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en-US" dirty="0"/>
              <a:t>30 Minutes</a:t>
            </a:r>
          </a:p>
          <a:p>
            <a:pPr algn="ctr"/>
            <a:endParaRPr lang="en-US" dirty="0"/>
          </a:p>
          <a:p>
            <a:pPr algn="ctr"/>
            <a:r>
              <a:rPr lang="en-US" b="1" dirty="0"/>
              <a:t>CLIENT</a:t>
            </a:r>
          </a:p>
          <a:p>
            <a:pPr algn="ctr"/>
            <a:r>
              <a:rPr lang="en-US" b="1" dirty="0"/>
              <a:t>MEMBER</a:t>
            </a:r>
          </a:p>
          <a:p>
            <a:pPr algn="ctr"/>
            <a:r>
              <a:rPr lang="en-US" b="1" dirty="0"/>
              <a:t>DC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Administrator</a:t>
            </a:r>
            <a:br>
              <a:rPr lang="en-US" b="1" dirty="0"/>
            </a:br>
            <a:r>
              <a:rPr lang="en-US" b="1" dirty="0"/>
              <a:t>P@ssw0rd</a:t>
            </a:r>
          </a:p>
        </p:txBody>
      </p:sp>
      <p:pic>
        <p:nvPicPr>
          <p:cNvPr id="6" name="Picture 5" descr="AA02311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660" y="1403021"/>
            <a:ext cx="1819965" cy="205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190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Controller scripts help complete your arsenal of automation capabilities. They let you leverage the reusable, parameterized </a:t>
            </a:r>
            <a:r>
              <a:rPr lang="en-US" i="1" dirty="0"/>
              <a:t>tools</a:t>
            </a:r>
            <a:r>
              <a:rPr lang="en-US" dirty="0"/>
              <a:t> that you’ve already learned to create. </a:t>
            </a:r>
          </a:p>
          <a:p>
            <a:r>
              <a:rPr lang="en-US"/>
              <a:t>Controller </a:t>
            </a:r>
            <a:r>
              <a:rPr lang="en-US" dirty="0"/>
              <a:t>scripts can be used to provide an appropriate user interface for your tools, or to sequence multiple tools in a complex business process</a:t>
            </a:r>
            <a:r>
              <a:rPr lang="en-US"/>
              <a:t>. </a:t>
            </a:r>
          </a:p>
          <a:p>
            <a:r>
              <a:rPr lang="en-US"/>
              <a:t>In </a:t>
            </a:r>
            <a:r>
              <a:rPr lang="en-US" dirty="0"/>
              <a:t>the next module, you’ll learn about a specialized kind of controller script used to create management reports. </a:t>
            </a:r>
          </a:p>
        </p:txBody>
      </p:sp>
    </p:spTree>
    <p:extLst>
      <p:ext uri="{BB962C8B-B14F-4D97-AF65-F5344CB8AC3E}">
        <p14:creationId xmlns:p14="http://schemas.microsoft.com/office/powerpoint/2010/main" val="908396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onJonesCoursewareSlideTemplate">
  <a:themeElements>
    <a:clrScheme name="Custom 2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DonJonesCoursewareSlideTemplate.potx</Template>
  <TotalTime>30842</TotalTime>
  <Words>216</Words>
  <Application>Microsoft Office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DonJonesCoursewareSlideTemplate</vt:lpstr>
      <vt:lpstr>Creating Controller Scripts</vt:lpstr>
      <vt:lpstr>Designing Controller Scripts</vt:lpstr>
      <vt:lpstr>Controller Scripts for Processes</vt:lpstr>
      <vt:lpstr>Controller Scripts for User  Interface</vt:lpstr>
      <vt:lpstr>Lab A</vt:lpstr>
      <vt:lpstr>Conclusion</vt:lpstr>
    </vt:vector>
  </TitlesOfParts>
  <Company>Concentrated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 Jones</dc:creator>
  <cp:lastModifiedBy>Byron Hynes</cp:lastModifiedBy>
  <cp:revision>28</cp:revision>
  <dcterms:created xsi:type="dcterms:W3CDTF">2013-04-17T14:54:28Z</dcterms:created>
  <dcterms:modified xsi:type="dcterms:W3CDTF">2020-12-05T04:44:09Z</dcterms:modified>
</cp:coreProperties>
</file>