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 Battle of Neighborhoods (Week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Bradu </a:t>
            </a:r>
            <a:r>
              <a:rPr lang="en-US" dirty="0" err="1"/>
              <a:t>denis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Although the Foursquare data is still limited to a certain level, the location analysis gave me an overview on how F&amp;B venues are distributed among the 3 cities. </a:t>
            </a:r>
          </a:p>
          <a:p>
            <a:r>
              <a:rPr lang="en-US" dirty="0"/>
              <a:t>Beside venues segmentation, this analysis can also be used for insights on specific type of venues that are planned to be opened. </a:t>
            </a:r>
          </a:p>
          <a:p>
            <a:r>
              <a:rPr lang="en-US" dirty="0"/>
              <a:t>Despite some drawbacks and room for improvement as mentioned, some of the result suit the real-life observation.</a:t>
            </a:r>
          </a:p>
          <a:p>
            <a:r>
              <a:rPr lang="en-US" dirty="0"/>
              <a:t>I hope this will be valuable for all those who are interested in F&amp;B venues, and as an example of applied data science in actual problems.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final project, I chose to analyze the venues from the city I live in, Chisinau and compare them to other 2 major cities from nearby area, its sister-cities Iasi (Romania) &amp; Odessa (Ukraine). Besides, I made also an analysis of the wards of these cities.</a:t>
            </a:r>
          </a:p>
          <a:p>
            <a:pPr marL="0" indent="0">
              <a:buNone/>
            </a:pPr>
            <a:r>
              <a:rPr lang="en-US" dirty="0"/>
              <a:t>In this project, I’ve addressed the following questions:</a:t>
            </a:r>
          </a:p>
          <a:p>
            <a:pPr lvl="1"/>
            <a:r>
              <a:rPr lang="en-US" dirty="0"/>
              <a:t>Which are the most venue types for these cities?</a:t>
            </a:r>
          </a:p>
          <a:p>
            <a:pPr lvl="1"/>
            <a:r>
              <a:rPr lang="en-US" dirty="0"/>
              <a:t>How are they distributed among the wards?</a:t>
            </a:r>
          </a:p>
          <a:p>
            <a:pPr lvl="1"/>
            <a:r>
              <a:rPr lang="en-US" dirty="0"/>
              <a:t>How are they segmented base on the similarity of the most common F&amp;B venues?</a:t>
            </a:r>
          </a:p>
          <a:p>
            <a:pPr lvl="1"/>
            <a:r>
              <a:rPr lang="en-US" dirty="0"/>
              <a:t>Is feasible to choose a common venue type from one of the analyzed cities to be deployed in another city of interest?</a:t>
            </a:r>
          </a:p>
          <a:p>
            <a:pPr lvl="1"/>
            <a:r>
              <a:rPr lang="en-US" dirty="0"/>
              <a:t>Would the algorithm recommend by itself this type of venue by itself?</a:t>
            </a:r>
          </a:p>
          <a:p>
            <a:pPr lvl="1"/>
            <a:r>
              <a:rPr lang="en-US" dirty="0"/>
              <a:t>What is the optimal number of grouped wards to make a proper venue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would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Start-ups who want to open a new restaurant. </a:t>
            </a:r>
          </a:p>
          <a:p>
            <a:pPr lvl="0"/>
            <a:r>
              <a:rPr lang="en-US" dirty="0"/>
              <a:t>Investors who want to look into F&amp;B business.</a:t>
            </a:r>
          </a:p>
          <a:p>
            <a:pPr lvl="0"/>
            <a:r>
              <a:rPr lang="en-US" dirty="0"/>
              <a:t>City planners/ F&amp;B Managers who need an overview on F&amp;B venues distribution.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9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 I used the following data source:</a:t>
            </a:r>
          </a:p>
          <a:p>
            <a:pPr lvl="1"/>
            <a:r>
              <a:rPr lang="en-US" dirty="0"/>
              <a:t>I collected all neighborhood/sectors data from various data sources, but mostly on Wikipedia. </a:t>
            </a:r>
          </a:p>
          <a:p>
            <a:pPr lvl="1"/>
            <a:r>
              <a:rPr lang="en-US" dirty="0"/>
              <a:t>Location (latitude/longitude) of each ward: using Geocoder on each ward location.</a:t>
            </a:r>
          </a:p>
          <a:p>
            <a:pPr lvl="1"/>
            <a:r>
              <a:rPr lang="en-US" dirty="0" err="1"/>
              <a:t>FourSquare</a:t>
            </a:r>
            <a:r>
              <a:rPr lang="en-US" dirty="0"/>
              <a:t> API to generate nearby venues for each location. Which represent venues in that ward area. I used the special category ID for F&amp;B venue.</a:t>
            </a:r>
          </a:p>
          <a:p>
            <a:pPr lvl="1"/>
            <a:r>
              <a:rPr lang="en-US" dirty="0"/>
              <a:t>K-means Clustering were used to cluster all F&amp;B venue base on its category. Each cluster is then analyzed for location recommendation.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Wards &amp; cities 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I visualized the location of wards within the city &amp; a birds eye view of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D72C9-D473-495B-AC3C-2DBEFEEF77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99269" y="1224711"/>
            <a:ext cx="2045335" cy="197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A56D4-162B-4512-8CB7-86E8B90C7B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42950" y="1224711"/>
            <a:ext cx="1411605" cy="1962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E0D6A-A5BE-42D4-BD2E-6FBBE967C1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28590" y="3429000"/>
            <a:ext cx="1778000" cy="1960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D0DB6-B88E-4DBF-9669-3BDC684267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7695" y="3321367"/>
            <a:ext cx="6952601" cy="2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data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The 20 most common F&amp;B venues: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7031C-C666-47AB-A967-4DFBEDA18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7125" y="3017746"/>
            <a:ext cx="2405199" cy="2249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1A2CA0-A31B-4439-B0A5-AC838AB0C3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0801" y="3017746"/>
            <a:ext cx="1995624" cy="2249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CA7EFB-3867-4505-9CAA-450CD0554B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3574" y="3017746"/>
            <a:ext cx="2159401" cy="22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of interest filtering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In Chisinau and Iasi, it is the same - supermarket, while in Odessa it isn't present even in top 20 venues. </a:t>
            </a:r>
          </a:p>
          <a:p>
            <a:pPr lvl="1"/>
            <a:r>
              <a:rPr lang="en-US" dirty="0"/>
              <a:t>This is an indicator of a business opportunity in the city. </a:t>
            </a:r>
          </a:p>
          <a:p>
            <a:pPr lvl="1"/>
            <a:r>
              <a:rPr lang="en-US" dirty="0"/>
              <a:t>I explored this fact more detailed and focused on potential deployment of a supermarket chain in Odessa.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1BCC1-F059-4E66-A4DA-F0BA5E7DF0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0147" y="3597910"/>
            <a:ext cx="2059305" cy="191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674C3-1EB5-42FE-B4A9-9A7D40ACC3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8406" y="3597910"/>
            <a:ext cx="1951355" cy="17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‘Supermarket’, Odessa case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Unfortunately, supermarket venue isn't found in the ones recommended by the function. </a:t>
            </a:r>
          </a:p>
          <a:p>
            <a:pPr lvl="1"/>
            <a:r>
              <a:rPr lang="en-US" dirty="0"/>
              <a:t>A workaround would be to make a lookup of venues types from Chisinau or Iasi with the ones from Odessa, then to make a recommending function based on the result.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A5908-E0F8-48E2-8CB5-DB2C3EC80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7627" y="3221990"/>
            <a:ext cx="4220845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Re-cluster wards, Odessa!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33CF-A08F-4C56-9B10-094CBA1C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r>
              <a:rPr lang="en-US" dirty="0"/>
              <a:t>Run </a:t>
            </a:r>
            <a:r>
              <a:rPr lang="en-US" i="1" dirty="0"/>
              <a:t>k</a:t>
            </a:r>
            <a:r>
              <a:rPr lang="en-US" dirty="0"/>
              <a:t>-means to check optimal cluster number to be used for Odessa based on WCSS method. In our data, there were </a:t>
            </a:r>
            <a:r>
              <a:rPr lang="en-US" dirty="0" err="1"/>
              <a:t>tottally</a:t>
            </a:r>
            <a:r>
              <a:rPr lang="en-US" dirty="0"/>
              <a:t> 15 wards.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94FC-5AFB-41FB-8C39-C3EB9D19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4" y="3162300"/>
            <a:ext cx="3780952" cy="26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192AE-608C-4259-8632-20E8FAA6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2839386"/>
            <a:ext cx="3162266" cy="3826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1D710D-081E-4859-BAE7-868726E9895C}"/>
              </a:ext>
            </a:extLst>
          </p:cNvPr>
          <p:cNvSpPr/>
          <p:nvPr/>
        </p:nvSpPr>
        <p:spPr>
          <a:xfrm>
            <a:off x="3371850" y="5038725"/>
            <a:ext cx="43815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34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560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The Battle of Neighborhoods (Week 2)</vt:lpstr>
      <vt:lpstr>Business Problem</vt:lpstr>
      <vt:lpstr>Who would be interested?</vt:lpstr>
      <vt:lpstr>Data</vt:lpstr>
      <vt:lpstr>Wards &amp; cities view</vt:lpstr>
      <vt:lpstr>Venue data </vt:lpstr>
      <vt:lpstr>Venue of interest filtering </vt:lpstr>
      <vt:lpstr>Venue ‘Supermarket’, Odessa case</vt:lpstr>
      <vt:lpstr>Re-cluster wards, Odessa!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2020-01-21T15:49:13Z</dcterms:created>
  <dcterms:modified xsi:type="dcterms:W3CDTF">2020-01-31T10:17:20Z</dcterms:modified>
</cp:coreProperties>
</file>