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69" r:id="rId5"/>
    <p:sldId id="270" r:id="rId6"/>
    <p:sldId id="271" r:id="rId7"/>
    <p:sldId id="272" r:id="rId8"/>
    <p:sldId id="273" r:id="rId9"/>
    <p:sldId id="275" r:id="rId10"/>
    <p:sldId id="277" r:id="rId11"/>
    <p:sldId id="276" r:id="rId12"/>
    <p:sldId id="274" r:id="rId13"/>
    <p:sldId id="278" r:id="rId14"/>
    <p:sldId id="281" r:id="rId15"/>
    <p:sldId id="283" r:id="rId16"/>
    <p:sldId id="280" r:id="rId17"/>
    <p:sldId id="279" r:id="rId18"/>
    <p:sldId id="284" r:id="rId19"/>
    <p:sldId id="287" r:id="rId20"/>
    <p:sldId id="285" r:id="rId21"/>
    <p:sldId id="286" r:id="rId22"/>
    <p:sldId id="264" r:id="rId23"/>
    <p:sldId id="266" r:id="rId24"/>
    <p:sldId id="256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D4D8DD"/>
    <a:srgbClr val="6393CF"/>
    <a:srgbClr val="8B9BB0"/>
    <a:srgbClr val="64BBCE"/>
    <a:srgbClr val="C1D5EE"/>
    <a:srgbClr val="1C658E"/>
    <a:srgbClr val="72B2E3"/>
    <a:srgbClr val="B7D7EC"/>
    <a:srgbClr val="1A335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75" autoAdjust="0"/>
  </p:normalViewPr>
  <p:slideViewPr>
    <p:cSldViewPr snapToGrid="0" showGuides="1">
      <p:cViewPr varScale="1">
        <p:scale>
          <a:sx n="97" d="100"/>
          <a:sy n="97" d="100"/>
        </p:scale>
        <p:origin x="96" y="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E62F8E-A7F9-433C-AD82-15814135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AA1E4F-8432-AAB9-2E83-40E77F2BF5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784D7D-AD62-046E-1603-AABD206E03B0}"/>
              </a:ext>
            </a:extLst>
          </p:cNvPr>
          <p:cNvGrpSpPr/>
          <p:nvPr/>
        </p:nvGrpSpPr>
        <p:grpSpPr>
          <a:xfrm>
            <a:off x="1064228" y="2398775"/>
            <a:ext cx="9996647" cy="2060449"/>
            <a:chOff x="1064228" y="2331098"/>
            <a:chExt cx="9996647" cy="206044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D050920-EB61-67CA-2D54-859D23EAFE6C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7B1BCA2-85EC-4A45-20A5-1831EDC2565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EAE8D-C96E-B889-FE00-9A54298C4F9A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5DE3AF4-36AE-FAC2-B1AA-E888188E7D38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63BC21-4C23-551F-0DD2-3A68A74D454A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FC8205-673D-EC51-5910-A731A63C739F}"/>
                </a:ext>
              </a:extLst>
            </p:cNvPr>
            <p:cNvSpPr txBox="1"/>
            <p:nvPr/>
          </p:nvSpPr>
          <p:spPr>
            <a:xfrm>
              <a:off x="1064228" y="3283551"/>
              <a:ext cx="99966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 err="1" smtClean="0">
                  <a:solidFill>
                    <a:schemeClr val="accent6"/>
                  </a:solidFill>
                  <a:latin typeface="+mj-ea"/>
                  <a:ea typeface="+mj-ea"/>
                </a:rPr>
                <a:t>Ppt</a:t>
              </a:r>
              <a:r>
                <a:rPr lang="ko-KR" altLang="en-US" sz="6600" b="1" dirty="0" smtClean="0">
                  <a:solidFill>
                    <a:schemeClr val="accent6"/>
                  </a:solidFill>
                  <a:latin typeface="+mj-ea"/>
                  <a:ea typeface="+mj-ea"/>
                </a:rPr>
                <a:t>는 현재 </a:t>
              </a:r>
              <a:r>
                <a:rPr lang="ko-KR" altLang="en-US" sz="6600" b="1" dirty="0" err="1" smtClean="0">
                  <a:solidFill>
                    <a:schemeClr val="accent6"/>
                  </a:solidFill>
                  <a:latin typeface="+mj-ea"/>
                  <a:ea typeface="+mj-ea"/>
                </a:rPr>
                <a:t>작성중입니다</a:t>
              </a:r>
              <a:r>
                <a:rPr lang="en-US" altLang="ko-KR" sz="6600" b="1" dirty="0" smtClean="0">
                  <a:solidFill>
                    <a:schemeClr val="accent6"/>
                  </a:solidFill>
                  <a:latin typeface="+mj-ea"/>
                  <a:ea typeface="+mj-ea"/>
                </a:rPr>
                <a:t>.</a:t>
              </a:r>
              <a:endParaRPr lang="ko-KR" altLang="en-US" sz="6600" b="1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7D9C1B5-009C-3561-3C26-BD000D90613E}"/>
              </a:ext>
            </a:extLst>
          </p:cNvPr>
          <p:cNvSpPr txBox="1"/>
          <p:nvPr/>
        </p:nvSpPr>
        <p:spPr>
          <a:xfrm>
            <a:off x="89210" y="9995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accent6"/>
                </a:solidFill>
              </a:rPr>
              <a:t>새별의</a:t>
            </a:r>
            <a:r>
              <a:rPr lang="ko-KR" altLang="en-US" sz="1100" dirty="0">
                <a:solidFill>
                  <a:schemeClr val="accent6"/>
                </a:solidFill>
              </a:rPr>
              <a:t> 파워포인트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7033E-F1BC-14BD-500F-1BBD25C3859D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3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00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절차를 설명하기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F414B7-2918-B04A-E7A4-DEB9EBD51E17}"/>
              </a:ext>
            </a:extLst>
          </p:cNvPr>
          <p:cNvSpPr/>
          <p:nvPr/>
        </p:nvSpPr>
        <p:spPr>
          <a:xfrm>
            <a:off x="854928" y="137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DDFEEE-A1B3-48BB-E114-1B12CA4EBD88}"/>
              </a:ext>
            </a:extLst>
          </p:cNvPr>
          <p:cNvSpPr/>
          <p:nvPr/>
        </p:nvSpPr>
        <p:spPr>
          <a:xfrm>
            <a:off x="2095500" y="137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58FFE7-99F4-40BB-2509-3AB72B25123A}"/>
              </a:ext>
            </a:extLst>
          </p:cNvPr>
          <p:cNvSpPr/>
          <p:nvPr/>
        </p:nvSpPr>
        <p:spPr>
          <a:xfrm>
            <a:off x="854928" y="264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C4D1CE-0799-46E3-4696-255FE5667069}"/>
              </a:ext>
            </a:extLst>
          </p:cNvPr>
          <p:cNvSpPr/>
          <p:nvPr/>
        </p:nvSpPr>
        <p:spPr>
          <a:xfrm>
            <a:off x="2095500" y="264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38AAE5-BABF-C532-1833-870FDB5547D4}"/>
              </a:ext>
            </a:extLst>
          </p:cNvPr>
          <p:cNvSpPr/>
          <p:nvPr/>
        </p:nvSpPr>
        <p:spPr>
          <a:xfrm>
            <a:off x="854928" y="391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48D018-AFE8-8DE9-09ED-D9D1B1AA13AC}"/>
              </a:ext>
            </a:extLst>
          </p:cNvPr>
          <p:cNvSpPr/>
          <p:nvPr/>
        </p:nvSpPr>
        <p:spPr>
          <a:xfrm>
            <a:off x="2095500" y="391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0BBA5B-E0EC-BFA5-9D88-B90191F402EE}"/>
              </a:ext>
            </a:extLst>
          </p:cNvPr>
          <p:cNvSpPr/>
          <p:nvPr/>
        </p:nvSpPr>
        <p:spPr>
          <a:xfrm>
            <a:off x="854928" y="518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12924A-7550-4719-BB40-BD271A201558}"/>
              </a:ext>
            </a:extLst>
          </p:cNvPr>
          <p:cNvSpPr/>
          <p:nvPr/>
        </p:nvSpPr>
        <p:spPr>
          <a:xfrm>
            <a:off x="2095500" y="518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22743-5D92-4BB6-AC0C-A796FB5CA878}"/>
              </a:ext>
            </a:extLst>
          </p:cNvPr>
          <p:cNvSpPr txBox="1"/>
          <p:nvPr/>
        </p:nvSpPr>
        <p:spPr>
          <a:xfrm>
            <a:off x="1200437" y="160680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9894B-7ABE-910A-3035-3BE2BE01AE6F}"/>
              </a:ext>
            </a:extLst>
          </p:cNvPr>
          <p:cNvSpPr txBox="1"/>
          <p:nvPr/>
        </p:nvSpPr>
        <p:spPr>
          <a:xfrm>
            <a:off x="1175072" y="287680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00806-9C93-30C1-7486-2AC6D1A462E8}"/>
              </a:ext>
            </a:extLst>
          </p:cNvPr>
          <p:cNvSpPr txBox="1"/>
          <p:nvPr/>
        </p:nvSpPr>
        <p:spPr>
          <a:xfrm>
            <a:off x="1201003" y="4146808"/>
            <a:ext cx="35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6D679-CE72-0C37-69E9-D49C9A0A4B4C}"/>
              </a:ext>
            </a:extLst>
          </p:cNvPr>
          <p:cNvSpPr txBox="1"/>
          <p:nvPr/>
        </p:nvSpPr>
        <p:spPr>
          <a:xfrm>
            <a:off x="1167623" y="5416808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4051B-C28B-2A25-6754-46F8EEF36EC1}"/>
              </a:ext>
            </a:extLst>
          </p:cNvPr>
          <p:cNvSpPr txBox="1"/>
          <p:nvPr/>
        </p:nvSpPr>
        <p:spPr>
          <a:xfrm>
            <a:off x="2577515" y="160680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C279A6-59F9-B0AB-56BF-5340FADBB59D}"/>
              </a:ext>
            </a:extLst>
          </p:cNvPr>
          <p:cNvSpPr txBox="1"/>
          <p:nvPr/>
        </p:nvSpPr>
        <p:spPr>
          <a:xfrm>
            <a:off x="2577515" y="287428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D526F4-E947-CE9F-C9BA-FA8B9DE905D3}"/>
              </a:ext>
            </a:extLst>
          </p:cNvPr>
          <p:cNvSpPr txBox="1"/>
          <p:nvPr/>
        </p:nvSpPr>
        <p:spPr>
          <a:xfrm>
            <a:off x="2577515" y="414176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9814B6-7E9E-BDF7-52BF-6B2EEF8216D5}"/>
              </a:ext>
            </a:extLst>
          </p:cNvPr>
          <p:cNvSpPr txBox="1"/>
          <p:nvPr/>
        </p:nvSpPr>
        <p:spPr>
          <a:xfrm>
            <a:off x="2577515" y="540924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9554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가지 영역으로 설명하기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E3E9F-5ABC-15AD-CF67-DEBA1F675F7F}"/>
              </a:ext>
            </a:extLst>
          </p:cNvPr>
          <p:cNvSpPr/>
          <p:nvPr/>
        </p:nvSpPr>
        <p:spPr>
          <a:xfrm>
            <a:off x="495299" y="1104900"/>
            <a:ext cx="5465375" cy="255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B17B80-1B65-84F0-0238-050C5DA32C4F}"/>
              </a:ext>
            </a:extLst>
          </p:cNvPr>
          <p:cNvSpPr/>
          <p:nvPr/>
        </p:nvSpPr>
        <p:spPr>
          <a:xfrm>
            <a:off x="6231328" y="1104900"/>
            <a:ext cx="5439972" cy="255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BA44C7-F572-7A7E-C618-C5B5EF6B9433}"/>
              </a:ext>
            </a:extLst>
          </p:cNvPr>
          <p:cNvSpPr/>
          <p:nvPr/>
        </p:nvSpPr>
        <p:spPr>
          <a:xfrm>
            <a:off x="482599" y="3907230"/>
            <a:ext cx="5465375" cy="2552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10595B-792E-565F-7F6D-1788E53F3D55}"/>
              </a:ext>
            </a:extLst>
          </p:cNvPr>
          <p:cNvSpPr/>
          <p:nvPr/>
        </p:nvSpPr>
        <p:spPr>
          <a:xfrm>
            <a:off x="6218628" y="3907230"/>
            <a:ext cx="5439972" cy="2552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1D0ABB-10EF-97AD-184C-CC419C468603}"/>
              </a:ext>
            </a:extLst>
          </p:cNvPr>
          <p:cNvSpPr/>
          <p:nvPr/>
        </p:nvSpPr>
        <p:spPr>
          <a:xfrm>
            <a:off x="685800" y="12700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9396D-692A-B510-80B2-2962EA6628E7}"/>
              </a:ext>
            </a:extLst>
          </p:cNvPr>
          <p:cNvSpPr/>
          <p:nvPr/>
        </p:nvSpPr>
        <p:spPr>
          <a:xfrm>
            <a:off x="6385914" y="12700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B60691-B890-87D7-AE4D-181B1FA5DAF2}"/>
              </a:ext>
            </a:extLst>
          </p:cNvPr>
          <p:cNvSpPr/>
          <p:nvPr/>
        </p:nvSpPr>
        <p:spPr>
          <a:xfrm>
            <a:off x="667844" y="41021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FE6DDE-A99D-00CE-A87F-9ECAEFD56B34}"/>
              </a:ext>
            </a:extLst>
          </p:cNvPr>
          <p:cNvSpPr/>
          <p:nvPr/>
        </p:nvSpPr>
        <p:spPr>
          <a:xfrm>
            <a:off x="6367958" y="41021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72054-A09F-A76D-3604-42F29E352CEA}"/>
              </a:ext>
            </a:extLst>
          </p:cNvPr>
          <p:cNvSpPr txBox="1"/>
          <p:nvPr/>
        </p:nvSpPr>
        <p:spPr>
          <a:xfrm flipH="1">
            <a:off x="2044345" y="1381095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2C5CE6-AC11-0FD5-6C89-ACB097759331}"/>
              </a:ext>
            </a:extLst>
          </p:cNvPr>
          <p:cNvSpPr txBox="1"/>
          <p:nvPr/>
        </p:nvSpPr>
        <p:spPr>
          <a:xfrm flipH="1">
            <a:off x="7754974" y="1381095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E6703-74C3-3574-6B3D-F7458472368C}"/>
              </a:ext>
            </a:extLst>
          </p:cNvPr>
          <p:cNvSpPr txBox="1"/>
          <p:nvPr/>
        </p:nvSpPr>
        <p:spPr>
          <a:xfrm flipH="1">
            <a:off x="2044345" y="4220857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0E8F12-B7D7-8F6F-2E1A-8AD39A86C026}"/>
              </a:ext>
            </a:extLst>
          </p:cNvPr>
          <p:cNvSpPr txBox="1"/>
          <p:nvPr/>
        </p:nvSpPr>
        <p:spPr>
          <a:xfrm flipH="1">
            <a:off x="7742274" y="4220857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0C69-DE7B-E45C-5122-54A9BEF00AA2}"/>
              </a:ext>
            </a:extLst>
          </p:cNvPr>
          <p:cNvSpPr txBox="1"/>
          <p:nvPr/>
        </p:nvSpPr>
        <p:spPr>
          <a:xfrm>
            <a:off x="873626" y="218003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D5D9D-5385-3667-1438-1FD3E7798562}"/>
              </a:ext>
            </a:extLst>
          </p:cNvPr>
          <p:cNvSpPr txBox="1"/>
          <p:nvPr/>
        </p:nvSpPr>
        <p:spPr>
          <a:xfrm>
            <a:off x="6664826" y="218003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1D5534-F2BF-2318-60FA-E11F0EEA88B3}"/>
              </a:ext>
            </a:extLst>
          </p:cNvPr>
          <p:cNvSpPr txBox="1"/>
          <p:nvPr/>
        </p:nvSpPr>
        <p:spPr>
          <a:xfrm>
            <a:off x="873626" y="500380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E2317-4CEA-5367-56B3-21E1954DC17A}"/>
              </a:ext>
            </a:extLst>
          </p:cNvPr>
          <p:cNvSpPr txBox="1"/>
          <p:nvPr/>
        </p:nvSpPr>
        <p:spPr>
          <a:xfrm>
            <a:off x="6664826" y="500380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9441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F71935-73CA-FC1A-EAAB-61D8F8438F30}"/>
              </a:ext>
            </a:extLst>
          </p:cNvPr>
          <p:cNvSpPr txBox="1"/>
          <p:nvPr/>
        </p:nvSpPr>
        <p:spPr>
          <a:xfrm>
            <a:off x="1881769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소제목을 입력하세요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71B41-C67D-0766-588C-561AE8C096C4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2BB7B2-FC72-1D7C-610A-51A784ACBB62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C81251-5CBD-5686-8AFE-64B1C5D90419}"/>
              </a:ext>
            </a:extLst>
          </p:cNvPr>
          <p:cNvSpPr txBox="1"/>
          <p:nvPr/>
        </p:nvSpPr>
        <p:spPr>
          <a:xfrm>
            <a:off x="7730808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3998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985212" y="3422159"/>
            <a:ext cx="62215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93441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7E49-B7F4-933A-2034-B7316BF1FF39}"/>
              </a:ext>
            </a:extLst>
          </p:cNvPr>
          <p:cNvSpPr/>
          <p:nvPr/>
        </p:nvSpPr>
        <p:spPr>
          <a:xfrm>
            <a:off x="775477" y="1206500"/>
            <a:ext cx="7217470" cy="521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F963BBD-DC3D-3244-D870-7C608FFEEE1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109547" y="3797141"/>
            <a:ext cx="7739192" cy="2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021703-CAB0-0201-224B-DF56B7306A49}"/>
              </a:ext>
            </a:extLst>
          </p:cNvPr>
          <p:cNvSpPr/>
          <p:nvPr/>
        </p:nvSpPr>
        <p:spPr>
          <a:xfrm>
            <a:off x="8848739" y="1189924"/>
            <a:ext cx="2560508" cy="521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C0F4E5-0CA8-DD44-BEC6-EB2E297A1AD5}"/>
              </a:ext>
            </a:extLst>
          </p:cNvPr>
          <p:cNvSpPr/>
          <p:nvPr/>
        </p:nvSpPr>
        <p:spPr>
          <a:xfrm>
            <a:off x="1109547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8402B4-B903-4CCE-5139-97929016D46A}"/>
              </a:ext>
            </a:extLst>
          </p:cNvPr>
          <p:cNvSpPr/>
          <p:nvPr/>
        </p:nvSpPr>
        <p:spPr>
          <a:xfrm>
            <a:off x="3453487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570BD7-E963-A4CE-1A95-00DC9CF0DF02}"/>
              </a:ext>
            </a:extLst>
          </p:cNvPr>
          <p:cNvSpPr/>
          <p:nvPr/>
        </p:nvSpPr>
        <p:spPr>
          <a:xfrm>
            <a:off x="5797428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489C7-182A-0644-A1EC-5DAF46FD88EC}"/>
              </a:ext>
            </a:extLst>
          </p:cNvPr>
          <p:cNvSpPr txBox="1"/>
          <p:nvPr/>
        </p:nvSpPr>
        <p:spPr>
          <a:xfrm>
            <a:off x="1486968" y="3629051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C63C4-F269-8DEF-A535-98D43B57582B}"/>
              </a:ext>
            </a:extLst>
          </p:cNvPr>
          <p:cNvSpPr txBox="1"/>
          <p:nvPr/>
        </p:nvSpPr>
        <p:spPr>
          <a:xfrm>
            <a:off x="3854305" y="3629051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99082-5781-50D0-6B9B-C1841EAF868D}"/>
              </a:ext>
            </a:extLst>
          </p:cNvPr>
          <p:cNvSpPr txBox="1"/>
          <p:nvPr/>
        </p:nvSpPr>
        <p:spPr>
          <a:xfrm>
            <a:off x="6174849" y="3629051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F0CA5-F1D9-3F69-15CC-BB85BA6414F1}"/>
              </a:ext>
            </a:extLst>
          </p:cNvPr>
          <p:cNvSpPr txBox="1"/>
          <p:nvPr/>
        </p:nvSpPr>
        <p:spPr>
          <a:xfrm>
            <a:off x="9143717" y="3336663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내용을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92153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B0BDBB-EDC4-EE06-C102-C50BD84F3A16}"/>
              </a:ext>
            </a:extLst>
          </p:cNvPr>
          <p:cNvSpPr/>
          <p:nvPr/>
        </p:nvSpPr>
        <p:spPr>
          <a:xfrm>
            <a:off x="944135" y="4808712"/>
            <a:ext cx="10318596" cy="1749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97320D-93E0-F801-41E2-4F8E1C7AE908}"/>
              </a:ext>
            </a:extLst>
          </p:cNvPr>
          <p:cNvSpPr>
            <a:spLocks/>
          </p:cNvSpPr>
          <p:nvPr/>
        </p:nvSpPr>
        <p:spPr>
          <a:xfrm>
            <a:off x="944136" y="980378"/>
            <a:ext cx="10318596" cy="3746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B7089A6-C79C-BA7C-23F4-28C5F2994A1D}"/>
              </a:ext>
            </a:extLst>
          </p:cNvPr>
          <p:cNvGrpSpPr/>
          <p:nvPr/>
        </p:nvGrpSpPr>
        <p:grpSpPr>
          <a:xfrm>
            <a:off x="2089306" y="1536934"/>
            <a:ext cx="8028255" cy="2692775"/>
            <a:chOff x="2089306" y="1903792"/>
            <a:chExt cx="8028255" cy="269277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6039ACC-8A24-BC3A-05BA-A05550926AD7}"/>
                </a:ext>
              </a:extLst>
            </p:cNvPr>
            <p:cNvSpPr/>
            <p:nvPr/>
          </p:nvSpPr>
          <p:spPr>
            <a:xfrm>
              <a:off x="2477854" y="2257828"/>
              <a:ext cx="1996068" cy="19960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19919-6FEA-59B9-9BE9-8AC5F152A815}"/>
                </a:ext>
              </a:extLst>
            </p:cNvPr>
            <p:cNvSpPr/>
            <p:nvPr/>
          </p:nvSpPr>
          <p:spPr>
            <a:xfrm>
              <a:off x="7753351" y="2257828"/>
              <a:ext cx="1996068" cy="1996068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F2FA45-F3AD-2E2B-0092-B9557D85B7C0}"/>
                </a:ext>
              </a:extLst>
            </p:cNvPr>
            <p:cNvGrpSpPr/>
            <p:nvPr/>
          </p:nvGrpSpPr>
          <p:grpSpPr>
            <a:xfrm>
              <a:off x="2089306" y="1928506"/>
              <a:ext cx="2755091" cy="2668061"/>
              <a:chOff x="1976400" y="2313517"/>
              <a:chExt cx="2755091" cy="2668061"/>
            </a:xfrm>
          </p:grpSpPr>
          <p:sp>
            <p:nvSpPr>
              <p:cNvPr id="5" name="원호 4">
                <a:extLst>
                  <a:ext uri="{FF2B5EF4-FFF2-40B4-BE49-F238E27FC236}">
                    <a16:creationId xmlns:a16="http://schemas.microsoft.com/office/drawing/2014/main" id="{3B4AC569-527D-D018-3E9A-54FE26DE3F88}"/>
                  </a:ext>
                </a:extLst>
              </p:cNvPr>
              <p:cNvSpPr/>
              <p:nvPr/>
            </p:nvSpPr>
            <p:spPr>
              <a:xfrm rot="2173646">
                <a:off x="2436198" y="2493226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2C875762-AAD9-26E3-6868-A4AE7C01B974}"/>
                  </a:ext>
                </a:extLst>
              </p:cNvPr>
              <p:cNvSpPr/>
              <p:nvPr/>
            </p:nvSpPr>
            <p:spPr>
              <a:xfrm rot="7573646">
                <a:off x="2215336" y="2686285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6CAFEC71-60D8-F28E-F1A2-4F60973A23A8}"/>
                  </a:ext>
                </a:extLst>
              </p:cNvPr>
              <p:cNvSpPr/>
              <p:nvPr/>
            </p:nvSpPr>
            <p:spPr>
              <a:xfrm rot="12973646">
                <a:off x="1976400" y="2575243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5C0645B6-FAE0-470A-6EE0-AB927FCBE151}"/>
                  </a:ext>
                </a:extLst>
              </p:cNvPr>
              <p:cNvSpPr/>
              <p:nvPr/>
            </p:nvSpPr>
            <p:spPr>
              <a:xfrm rot="18373646">
                <a:off x="2187232" y="2313517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969063-742D-48AF-8577-9E0B0EEE4E6E}"/>
                </a:ext>
              </a:extLst>
            </p:cNvPr>
            <p:cNvSpPr txBox="1"/>
            <p:nvPr/>
          </p:nvSpPr>
          <p:spPr>
            <a:xfrm>
              <a:off x="3135181" y="2776158"/>
              <a:ext cx="6760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</a:rPr>
                <a:t>H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F3A897-2CF4-E502-B9EE-A17987970FE9}"/>
                </a:ext>
              </a:extLst>
            </p:cNvPr>
            <p:cNvSpPr txBox="1"/>
            <p:nvPr/>
          </p:nvSpPr>
          <p:spPr>
            <a:xfrm>
              <a:off x="8413381" y="2776158"/>
              <a:ext cx="6760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</a:rPr>
                <a:t>L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5D75738-AF8E-6CC8-39B0-641480932E49}"/>
                </a:ext>
              </a:extLst>
            </p:cNvPr>
            <p:cNvGrpSpPr/>
            <p:nvPr/>
          </p:nvGrpSpPr>
          <p:grpSpPr>
            <a:xfrm flipH="1">
              <a:off x="7362470" y="1903792"/>
              <a:ext cx="2755091" cy="2668061"/>
              <a:chOff x="1976400" y="2313517"/>
              <a:chExt cx="2755091" cy="2668061"/>
            </a:xfrm>
          </p:grpSpPr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4057D19E-A8C5-D22A-2745-05D9EB6C1C4B}"/>
                  </a:ext>
                </a:extLst>
              </p:cNvPr>
              <p:cNvSpPr/>
              <p:nvPr/>
            </p:nvSpPr>
            <p:spPr>
              <a:xfrm rot="2173646">
                <a:off x="2436198" y="2493226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EF3E54FE-F3F6-F69E-E787-8EBF18B054DF}"/>
                  </a:ext>
                </a:extLst>
              </p:cNvPr>
              <p:cNvSpPr/>
              <p:nvPr/>
            </p:nvSpPr>
            <p:spPr>
              <a:xfrm rot="7573646">
                <a:off x="2215336" y="2686285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007F1265-032A-2163-CD1F-02806BBD5204}"/>
                  </a:ext>
                </a:extLst>
              </p:cNvPr>
              <p:cNvSpPr/>
              <p:nvPr/>
            </p:nvSpPr>
            <p:spPr>
              <a:xfrm rot="12973646">
                <a:off x="1976400" y="2575243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F70623EE-8640-58D0-8B6C-6B3C3A7FFA31}"/>
                  </a:ext>
                </a:extLst>
              </p:cNvPr>
              <p:cNvSpPr/>
              <p:nvPr/>
            </p:nvSpPr>
            <p:spPr>
              <a:xfrm rot="18373646">
                <a:off x="2187232" y="2313517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6CFF245-913B-F945-CC83-813758DC7F59}"/>
              </a:ext>
            </a:extLst>
          </p:cNvPr>
          <p:cNvSpPr txBox="1"/>
          <p:nvPr/>
        </p:nvSpPr>
        <p:spPr>
          <a:xfrm>
            <a:off x="1871858" y="5148296"/>
            <a:ext cx="3033203" cy="106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6756F-DB3B-4F6C-5BE5-65CC41D6D2D0}"/>
              </a:ext>
            </a:extLst>
          </p:cNvPr>
          <p:cNvSpPr txBox="1"/>
          <p:nvPr/>
        </p:nvSpPr>
        <p:spPr>
          <a:xfrm>
            <a:off x="7080944" y="5134724"/>
            <a:ext cx="3033203" cy="106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5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9" name="갈매기형 수장 5">
            <a:extLst>
              <a:ext uri="{FF2B5EF4-FFF2-40B4-BE49-F238E27FC236}">
                <a16:creationId xmlns:a16="http://schemas.microsoft.com/office/drawing/2014/main" id="{B1F1C3F3-28E6-3C9A-FDD6-D95DBCCA5061}"/>
              </a:ext>
            </a:extLst>
          </p:cNvPr>
          <p:cNvSpPr/>
          <p:nvPr/>
        </p:nvSpPr>
        <p:spPr>
          <a:xfrm>
            <a:off x="7743824" y="2993720"/>
            <a:ext cx="3933825" cy="1399868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갈매기형 수장 4">
            <a:extLst>
              <a:ext uri="{FF2B5EF4-FFF2-40B4-BE49-F238E27FC236}">
                <a16:creationId xmlns:a16="http://schemas.microsoft.com/office/drawing/2014/main" id="{08E23758-8A71-FB83-BEE9-CC7E94E9731B}"/>
              </a:ext>
            </a:extLst>
          </p:cNvPr>
          <p:cNvSpPr/>
          <p:nvPr/>
        </p:nvSpPr>
        <p:spPr>
          <a:xfrm>
            <a:off x="4129087" y="2993720"/>
            <a:ext cx="3933825" cy="1399868"/>
          </a:xfrm>
          <a:prstGeom prst="chevron">
            <a:avLst/>
          </a:prstGeom>
          <a:solidFill>
            <a:schemeClr val="accent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오각형 3">
            <a:extLst>
              <a:ext uri="{FF2B5EF4-FFF2-40B4-BE49-F238E27FC236}">
                <a16:creationId xmlns:a16="http://schemas.microsoft.com/office/drawing/2014/main" id="{89866BE4-6882-C898-28F9-B2227D6AFD1B}"/>
              </a:ext>
            </a:extLst>
          </p:cNvPr>
          <p:cNvSpPr/>
          <p:nvPr/>
        </p:nvSpPr>
        <p:spPr>
          <a:xfrm>
            <a:off x="514350" y="2993720"/>
            <a:ext cx="3933825" cy="13998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513C753A-D95E-5C4B-A8B0-4DA610CF3228}"/>
              </a:ext>
            </a:extLst>
          </p:cNvPr>
          <p:cNvSpPr/>
          <p:nvPr/>
        </p:nvSpPr>
        <p:spPr>
          <a:xfrm rot="16200000">
            <a:off x="5520931" y="32374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83AE30EF-C049-7BF1-C577-4E211B13E059}"/>
              </a:ext>
            </a:extLst>
          </p:cNvPr>
          <p:cNvSpPr/>
          <p:nvPr/>
        </p:nvSpPr>
        <p:spPr>
          <a:xfrm rot="5400000" flipV="1">
            <a:off x="1930006" y="10832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E25CEBB1-206C-4602-2C2E-70F0A447249B}"/>
              </a:ext>
            </a:extLst>
          </p:cNvPr>
          <p:cNvSpPr/>
          <p:nvPr/>
        </p:nvSpPr>
        <p:spPr>
          <a:xfrm rot="5400000" flipV="1">
            <a:off x="9159480" y="107920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EA7BDD-096A-39B8-4A4E-2224F6D00056}"/>
              </a:ext>
            </a:extLst>
          </p:cNvPr>
          <p:cNvSpPr txBox="1"/>
          <p:nvPr/>
        </p:nvSpPr>
        <p:spPr>
          <a:xfrm>
            <a:off x="1126373" y="20546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E21F57-21BE-8E76-CE91-22FC86D958D0}"/>
              </a:ext>
            </a:extLst>
          </p:cNvPr>
          <p:cNvSpPr txBox="1"/>
          <p:nvPr/>
        </p:nvSpPr>
        <p:spPr>
          <a:xfrm>
            <a:off x="8355847" y="20546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E28F21-BBF6-8C85-CFF9-8677D2FD6308}"/>
              </a:ext>
            </a:extLst>
          </p:cNvPr>
          <p:cNvSpPr txBox="1"/>
          <p:nvPr/>
        </p:nvSpPr>
        <p:spPr>
          <a:xfrm>
            <a:off x="4717298" y="504949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DD6567-4E94-CE4C-0A98-5CAB2A43125C}"/>
              </a:ext>
            </a:extLst>
          </p:cNvPr>
          <p:cNvSpPr txBox="1"/>
          <p:nvPr/>
        </p:nvSpPr>
        <p:spPr>
          <a:xfrm>
            <a:off x="1074386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B157E0-7776-DF0D-A08F-73DEC796FBB1}"/>
              </a:ext>
            </a:extLst>
          </p:cNvPr>
          <p:cNvSpPr txBox="1"/>
          <p:nvPr/>
        </p:nvSpPr>
        <p:spPr>
          <a:xfrm>
            <a:off x="5094007" y="3441137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5B2845-D011-9E13-5B49-53ED44CECED5}"/>
              </a:ext>
            </a:extLst>
          </p:cNvPr>
          <p:cNvSpPr txBox="1"/>
          <p:nvPr/>
        </p:nvSpPr>
        <p:spPr>
          <a:xfrm>
            <a:off x="8708744" y="344113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525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0C755F-FFBC-6C02-5A61-3E4016FC4CEB}"/>
              </a:ext>
            </a:extLst>
          </p:cNvPr>
          <p:cNvSpPr/>
          <p:nvPr/>
        </p:nvSpPr>
        <p:spPr>
          <a:xfrm>
            <a:off x="404487" y="989031"/>
            <a:ext cx="11404329" cy="55133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AB1DE9-4192-081B-1B96-C4351E45AF70}"/>
              </a:ext>
            </a:extLst>
          </p:cNvPr>
          <p:cNvSpPr/>
          <p:nvPr/>
        </p:nvSpPr>
        <p:spPr>
          <a:xfrm>
            <a:off x="4699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BE7312AE-3FB2-7801-52E0-CD291E6A0FC1}"/>
              </a:ext>
            </a:extLst>
          </p:cNvPr>
          <p:cNvSpPr/>
          <p:nvPr/>
        </p:nvSpPr>
        <p:spPr>
          <a:xfrm>
            <a:off x="7226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FB2A3BF-E376-559A-696C-60CA755ECAB2}"/>
              </a:ext>
            </a:extLst>
          </p:cNvPr>
          <p:cNvGrpSpPr/>
          <p:nvPr/>
        </p:nvGrpSpPr>
        <p:grpSpPr>
          <a:xfrm>
            <a:off x="722621" y="5523674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7" name="모서리가 둥근 직사각형 61">
              <a:extLst>
                <a:ext uri="{FF2B5EF4-FFF2-40B4-BE49-F238E27FC236}">
                  <a16:creationId xmlns:a16="http://schemas.microsoft.com/office/drawing/2014/main" id="{CC8FAEE8-F105-67E6-DF43-CCB7FD8C931F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B8D975-7FF6-E03F-5F55-E63697EEF669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모서리가 둥근 직사각형 44">
            <a:extLst>
              <a:ext uri="{FF2B5EF4-FFF2-40B4-BE49-F238E27FC236}">
                <a16:creationId xmlns:a16="http://schemas.microsoft.com/office/drawing/2014/main" id="{0D878A7B-DE1A-474F-64A2-A09EF7B5D71D}"/>
              </a:ext>
            </a:extLst>
          </p:cNvPr>
          <p:cNvSpPr/>
          <p:nvPr/>
        </p:nvSpPr>
        <p:spPr>
          <a:xfrm>
            <a:off x="722621" y="2241244"/>
            <a:ext cx="4922902" cy="396095"/>
          </a:xfrm>
          <a:prstGeom prst="roundRect">
            <a:avLst>
              <a:gd name="adj" fmla="val 0"/>
            </a:avLst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7ABF86-0E7A-E877-A395-153681FAD8E5}"/>
              </a:ext>
            </a:extLst>
          </p:cNvPr>
          <p:cNvGrpSpPr/>
          <p:nvPr/>
        </p:nvGrpSpPr>
        <p:grpSpPr>
          <a:xfrm>
            <a:off x="7226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1" name="모서리가 둥근 직사각형 58">
              <a:extLst>
                <a:ext uri="{FF2B5EF4-FFF2-40B4-BE49-F238E27FC236}">
                  <a16:creationId xmlns:a16="http://schemas.microsoft.com/office/drawing/2014/main" id="{127401DE-8EBE-F475-943A-FB9EEC40A88B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945680D-0D58-D918-3BC3-DC1A066F940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모서리가 둥근 직사각형 46">
            <a:extLst>
              <a:ext uri="{FF2B5EF4-FFF2-40B4-BE49-F238E27FC236}">
                <a16:creationId xmlns:a16="http://schemas.microsoft.com/office/drawing/2014/main" id="{AA9AE8AA-37A8-DBE0-EA43-5F9B346E1F2E}"/>
              </a:ext>
            </a:extLst>
          </p:cNvPr>
          <p:cNvSpPr/>
          <p:nvPr/>
        </p:nvSpPr>
        <p:spPr>
          <a:xfrm>
            <a:off x="7226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334A89-7C10-503F-72B8-B69A2AFA7761}"/>
              </a:ext>
            </a:extLst>
          </p:cNvPr>
          <p:cNvGrpSpPr/>
          <p:nvPr/>
        </p:nvGrpSpPr>
        <p:grpSpPr>
          <a:xfrm>
            <a:off x="7226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5" name="모서리가 둥근 직사각형 56">
              <a:extLst>
                <a:ext uri="{FF2B5EF4-FFF2-40B4-BE49-F238E27FC236}">
                  <a16:creationId xmlns:a16="http://schemas.microsoft.com/office/drawing/2014/main" id="{8D5CFBAD-DF34-1DD1-F70D-C8FD69A2691F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554792-3164-621C-FE66-72629B60F4F6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62F0B7-D89E-BAC5-AFF0-E29754233DA4}"/>
              </a:ext>
            </a:extLst>
          </p:cNvPr>
          <p:cNvSpPr txBox="1"/>
          <p:nvPr/>
        </p:nvSpPr>
        <p:spPr>
          <a:xfrm>
            <a:off x="33971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5838DD2-C0FD-0731-173A-EC54043E7B87}"/>
              </a:ext>
            </a:extLst>
          </p:cNvPr>
          <p:cNvSpPr/>
          <p:nvPr/>
        </p:nvSpPr>
        <p:spPr>
          <a:xfrm flipV="1">
            <a:off x="37558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28D6D-E6D6-DC15-4925-0E42D74EEBF6}"/>
              </a:ext>
            </a:extLst>
          </p:cNvPr>
          <p:cNvSpPr txBox="1"/>
          <p:nvPr/>
        </p:nvSpPr>
        <p:spPr>
          <a:xfrm>
            <a:off x="40206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FB6D6C0B-7721-47E3-A160-AD161D25FD69}"/>
              </a:ext>
            </a:extLst>
          </p:cNvPr>
          <p:cNvSpPr/>
          <p:nvPr/>
        </p:nvSpPr>
        <p:spPr>
          <a:xfrm flipV="1">
            <a:off x="43707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F87D4-A000-D579-75D8-4C54293A9A74}"/>
              </a:ext>
            </a:extLst>
          </p:cNvPr>
          <p:cNvSpPr txBox="1"/>
          <p:nvPr/>
        </p:nvSpPr>
        <p:spPr>
          <a:xfrm>
            <a:off x="24003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AB42963-E4A9-1233-BDAC-9DBD20E663C3}"/>
              </a:ext>
            </a:extLst>
          </p:cNvPr>
          <p:cNvSpPr/>
          <p:nvPr/>
        </p:nvSpPr>
        <p:spPr>
          <a:xfrm flipV="1">
            <a:off x="27181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576A02-334C-2C68-A48F-F9DC7C201E94}"/>
              </a:ext>
            </a:extLst>
          </p:cNvPr>
          <p:cNvGrpSpPr/>
          <p:nvPr/>
        </p:nvGrpSpPr>
        <p:grpSpPr>
          <a:xfrm>
            <a:off x="6062508" y="1350275"/>
            <a:ext cx="5378898" cy="4805142"/>
            <a:chOff x="6253007" y="1401075"/>
            <a:chExt cx="5551405" cy="48051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624885-26FB-9EC2-6187-2A157EC3A68A}"/>
                </a:ext>
              </a:extLst>
            </p:cNvPr>
            <p:cNvSpPr/>
            <p:nvPr/>
          </p:nvSpPr>
          <p:spPr>
            <a:xfrm>
              <a:off x="6253007" y="140107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31C421-21BB-66D3-FABB-C8E31958102B}"/>
                </a:ext>
              </a:extLst>
            </p:cNvPr>
            <p:cNvSpPr/>
            <p:nvPr/>
          </p:nvSpPr>
          <p:spPr>
            <a:xfrm>
              <a:off x="6261305" y="309502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76B0DC-419C-185F-6A70-57A90F135B27}"/>
                </a:ext>
              </a:extLst>
            </p:cNvPr>
            <p:cNvSpPr/>
            <p:nvPr/>
          </p:nvSpPr>
          <p:spPr>
            <a:xfrm>
              <a:off x="6269600" y="478897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8113EE-2EA1-F785-C454-371AE29D0072}"/>
              </a:ext>
            </a:extLst>
          </p:cNvPr>
          <p:cNvSpPr/>
          <p:nvPr/>
        </p:nvSpPr>
        <p:spPr>
          <a:xfrm>
            <a:off x="6062505" y="13502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983BB5-263D-DEDD-DA35-40BE693CF17D}"/>
              </a:ext>
            </a:extLst>
          </p:cNvPr>
          <p:cNvSpPr/>
          <p:nvPr/>
        </p:nvSpPr>
        <p:spPr>
          <a:xfrm>
            <a:off x="6062505" y="3044225"/>
            <a:ext cx="1003659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637A2E-972A-1FEE-59CE-9FA99A3FE827}"/>
              </a:ext>
            </a:extLst>
          </p:cNvPr>
          <p:cNvSpPr/>
          <p:nvPr/>
        </p:nvSpPr>
        <p:spPr>
          <a:xfrm>
            <a:off x="6062505" y="473817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A326A-B6A8-0DBE-BFB6-2B426279C926}"/>
              </a:ext>
            </a:extLst>
          </p:cNvPr>
          <p:cNvSpPr txBox="1"/>
          <p:nvPr/>
        </p:nvSpPr>
        <p:spPr>
          <a:xfrm>
            <a:off x="6297455" y="16857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F9165D-21E5-2922-73EE-D99745B3930C}"/>
              </a:ext>
            </a:extLst>
          </p:cNvPr>
          <p:cNvSpPr txBox="1"/>
          <p:nvPr/>
        </p:nvSpPr>
        <p:spPr>
          <a:xfrm>
            <a:off x="6297455" y="33887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AB75FC-BF5E-9139-D207-52BC3DB70DF8}"/>
              </a:ext>
            </a:extLst>
          </p:cNvPr>
          <p:cNvSpPr txBox="1"/>
          <p:nvPr/>
        </p:nvSpPr>
        <p:spPr>
          <a:xfrm>
            <a:off x="6283998" y="50815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6FD01-86EF-DA26-8A62-B4D4C63F62DB}"/>
              </a:ext>
            </a:extLst>
          </p:cNvPr>
          <p:cNvSpPr txBox="1"/>
          <p:nvPr/>
        </p:nvSpPr>
        <p:spPr>
          <a:xfrm>
            <a:off x="7211987" y="1633976"/>
            <a:ext cx="40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8D0FE3-FC06-AA9B-A223-434D612BC723}"/>
              </a:ext>
            </a:extLst>
          </p:cNvPr>
          <p:cNvSpPr txBox="1"/>
          <p:nvPr/>
        </p:nvSpPr>
        <p:spPr>
          <a:xfrm>
            <a:off x="7211987" y="3336101"/>
            <a:ext cx="40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AA837C-A841-A27E-3A1A-DFD46B3F1AAE}"/>
              </a:ext>
            </a:extLst>
          </p:cNvPr>
          <p:cNvSpPr txBox="1"/>
          <p:nvPr/>
        </p:nvSpPr>
        <p:spPr>
          <a:xfrm>
            <a:off x="7211987" y="5050926"/>
            <a:ext cx="40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5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985212" y="3422159"/>
            <a:ext cx="62215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2911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흐름도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8E9286-F5C3-4F65-8A7C-E74B86940421}"/>
              </a:ext>
            </a:extLst>
          </p:cNvPr>
          <p:cNvSpPr/>
          <p:nvPr/>
        </p:nvSpPr>
        <p:spPr>
          <a:xfrm>
            <a:off x="830416" y="2979733"/>
            <a:ext cx="1004310" cy="100431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ECE376-DBDE-5713-651F-BA4655D07DDD}"/>
              </a:ext>
            </a:extLst>
          </p:cNvPr>
          <p:cNvSpPr/>
          <p:nvPr/>
        </p:nvSpPr>
        <p:spPr>
          <a:xfrm>
            <a:off x="10562137" y="2979733"/>
            <a:ext cx="1004310" cy="100431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F70EFC-21B7-9791-131F-BB6513D10F2F}"/>
              </a:ext>
            </a:extLst>
          </p:cNvPr>
          <p:cNvSpPr/>
          <p:nvPr/>
        </p:nvSpPr>
        <p:spPr>
          <a:xfrm>
            <a:off x="4957800" y="1615631"/>
            <a:ext cx="2276399" cy="872665"/>
          </a:xfrm>
          <a:prstGeom prst="roundRect">
            <a:avLst>
              <a:gd name="adj" fmla="val 39764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3A0C72B-42C3-EB37-2413-316B4492781A}"/>
              </a:ext>
            </a:extLst>
          </p:cNvPr>
          <p:cNvSpPr/>
          <p:nvPr/>
        </p:nvSpPr>
        <p:spPr>
          <a:xfrm>
            <a:off x="4978350" y="3015900"/>
            <a:ext cx="2276399" cy="872665"/>
          </a:xfrm>
          <a:prstGeom prst="roundRect">
            <a:avLst>
              <a:gd name="adj" fmla="val 39764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3032EF2-A816-6E14-931B-73EE97DE02E3}"/>
              </a:ext>
            </a:extLst>
          </p:cNvPr>
          <p:cNvSpPr/>
          <p:nvPr/>
        </p:nvSpPr>
        <p:spPr>
          <a:xfrm>
            <a:off x="4957800" y="4416169"/>
            <a:ext cx="2276399" cy="872665"/>
          </a:xfrm>
          <a:prstGeom prst="roundRect">
            <a:avLst>
              <a:gd name="adj" fmla="val 39764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F74ECC2-1AD5-D2BF-0311-BA9362F6E3F3}"/>
              </a:ext>
            </a:extLst>
          </p:cNvPr>
          <p:cNvSpPr/>
          <p:nvPr/>
        </p:nvSpPr>
        <p:spPr>
          <a:xfrm>
            <a:off x="2820554" y="2895904"/>
            <a:ext cx="1171968" cy="1171968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18269FB8-1FFA-CD7F-955E-A592CED767FF}"/>
              </a:ext>
            </a:extLst>
          </p:cNvPr>
          <p:cNvSpPr/>
          <p:nvPr/>
        </p:nvSpPr>
        <p:spPr>
          <a:xfrm>
            <a:off x="8240577" y="3110768"/>
            <a:ext cx="1335733" cy="742241"/>
          </a:xfrm>
          <a:prstGeom prst="parallelogram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9F1280-2035-A02F-5FC6-8B93A1A8A526}"/>
              </a:ext>
            </a:extLst>
          </p:cNvPr>
          <p:cNvCxnSpPr/>
          <p:nvPr/>
        </p:nvCxnSpPr>
        <p:spPr>
          <a:xfrm>
            <a:off x="2100337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91641C-E80F-3639-76D1-3B4D87805D7B}"/>
              </a:ext>
            </a:extLst>
          </p:cNvPr>
          <p:cNvCxnSpPr/>
          <p:nvPr/>
        </p:nvCxnSpPr>
        <p:spPr>
          <a:xfrm>
            <a:off x="4072260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19BF7CE-BCF7-34E0-FDF6-BE26748FDD07}"/>
              </a:ext>
            </a:extLst>
          </p:cNvPr>
          <p:cNvCxnSpPr/>
          <p:nvPr/>
        </p:nvCxnSpPr>
        <p:spPr>
          <a:xfrm>
            <a:off x="7248570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7A143A8-6C4B-FE8D-6FEA-94A158E7F3FF}"/>
              </a:ext>
            </a:extLst>
          </p:cNvPr>
          <p:cNvCxnSpPr>
            <a:cxnSpLocks/>
          </p:cNvCxnSpPr>
          <p:nvPr/>
        </p:nvCxnSpPr>
        <p:spPr>
          <a:xfrm>
            <a:off x="9622565" y="3462854"/>
            <a:ext cx="827278" cy="190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87ADE29-00CC-301A-B1B8-521418D8DD01}"/>
              </a:ext>
            </a:extLst>
          </p:cNvPr>
          <p:cNvCxnSpPr/>
          <p:nvPr/>
        </p:nvCxnSpPr>
        <p:spPr>
          <a:xfrm>
            <a:off x="7752570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92D642-CA5A-DF38-A4F2-ADC6B67A9A56}"/>
              </a:ext>
            </a:extLst>
          </p:cNvPr>
          <p:cNvCxnSpPr>
            <a:cxnSpLocks/>
          </p:cNvCxnSpPr>
          <p:nvPr/>
        </p:nvCxnSpPr>
        <p:spPr>
          <a:xfrm rot="10800000">
            <a:off x="3417689" y="2029394"/>
            <a:ext cx="0" cy="792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1155753-C6F7-27D2-9F35-23D27736015C}"/>
              </a:ext>
            </a:extLst>
          </p:cNvPr>
          <p:cNvCxnSpPr>
            <a:cxnSpLocks/>
          </p:cNvCxnSpPr>
          <p:nvPr/>
        </p:nvCxnSpPr>
        <p:spPr>
          <a:xfrm rot="16200000">
            <a:off x="4108538" y="1349963"/>
            <a:ext cx="0" cy="1404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A9AB6C3-6C98-61E8-962C-B8B7C24F7A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92562" y="4142381"/>
            <a:ext cx="0" cy="792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AC04E2C-D4D8-49C2-A5B7-39CB3B5A2798}"/>
              </a:ext>
            </a:extLst>
          </p:cNvPr>
          <p:cNvCxnSpPr>
            <a:cxnSpLocks/>
          </p:cNvCxnSpPr>
          <p:nvPr/>
        </p:nvCxnSpPr>
        <p:spPr>
          <a:xfrm rot="5400000" flipV="1">
            <a:off x="4083411" y="4209812"/>
            <a:ext cx="0" cy="1404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B6E3A0-B307-BBBC-3A8E-249330ED011B}"/>
              </a:ext>
            </a:extLst>
          </p:cNvPr>
          <p:cNvCxnSpPr>
            <a:cxnSpLocks/>
          </p:cNvCxnSpPr>
          <p:nvPr/>
        </p:nvCxnSpPr>
        <p:spPr>
          <a:xfrm>
            <a:off x="7248570" y="2042540"/>
            <a:ext cx="504000" cy="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0CD1B1A-8C11-E9F7-732F-A3C5BFBE4B53}"/>
              </a:ext>
            </a:extLst>
          </p:cNvPr>
          <p:cNvCxnSpPr>
            <a:cxnSpLocks/>
          </p:cNvCxnSpPr>
          <p:nvPr/>
        </p:nvCxnSpPr>
        <p:spPr>
          <a:xfrm rot="5400000">
            <a:off x="6312570" y="3457749"/>
            <a:ext cx="2880000" cy="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A207817-BE6D-3BC7-E12C-D64CB25C33A2}"/>
              </a:ext>
            </a:extLst>
          </p:cNvPr>
          <p:cNvCxnSpPr>
            <a:cxnSpLocks/>
          </p:cNvCxnSpPr>
          <p:nvPr/>
        </p:nvCxnSpPr>
        <p:spPr>
          <a:xfrm>
            <a:off x="7248570" y="4874803"/>
            <a:ext cx="504000" cy="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4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7EA9F6-6252-DCA0-76EB-899BE8D59797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accent6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466E74-5CC2-4379-F2BC-8B05EF7BB056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B028A5-AAF5-9125-F9FD-B47BE82015F8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921677-86B1-E3F6-B4A3-4FA06AE38E7E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57DAFB-622F-BA9B-8F7E-9E3A7143612A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318EF6-AEB1-3244-CA6B-AE2D9D7C41CF}"/>
              </a:ext>
            </a:extLst>
          </p:cNvPr>
          <p:cNvSpPr txBox="1"/>
          <p:nvPr/>
        </p:nvSpPr>
        <p:spPr>
          <a:xfrm>
            <a:off x="892098" y="49024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728E6-3464-39D3-A702-FF815E14E632}"/>
              </a:ext>
            </a:extLst>
          </p:cNvPr>
          <p:cNvSpPr txBox="1"/>
          <p:nvPr/>
        </p:nvSpPr>
        <p:spPr>
          <a:xfrm>
            <a:off x="2381531" y="1817649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1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B80B0-2A16-4973-D6D6-19608F66E562}"/>
              </a:ext>
            </a:extLst>
          </p:cNvPr>
          <p:cNvSpPr txBox="1"/>
          <p:nvPr/>
        </p:nvSpPr>
        <p:spPr>
          <a:xfrm>
            <a:off x="4130741" y="2079259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45186-FA37-E540-7876-6828A26ED75C}"/>
              </a:ext>
            </a:extLst>
          </p:cNvPr>
          <p:cNvSpPr txBox="1"/>
          <p:nvPr/>
        </p:nvSpPr>
        <p:spPr>
          <a:xfrm>
            <a:off x="2342849" y="2974461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2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0C9CE-81CB-9CF0-C84E-9132F6EDB6E5}"/>
              </a:ext>
            </a:extLst>
          </p:cNvPr>
          <p:cNvSpPr txBox="1"/>
          <p:nvPr/>
        </p:nvSpPr>
        <p:spPr>
          <a:xfrm>
            <a:off x="4130741" y="3236071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0C63A-CA30-D6C6-CB70-B04667AB2F51}"/>
              </a:ext>
            </a:extLst>
          </p:cNvPr>
          <p:cNvSpPr txBox="1"/>
          <p:nvPr/>
        </p:nvSpPr>
        <p:spPr>
          <a:xfrm>
            <a:off x="2342849" y="4131273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3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A9DD1-BABD-382A-AB9E-80D23838B32D}"/>
              </a:ext>
            </a:extLst>
          </p:cNvPr>
          <p:cNvSpPr txBox="1"/>
          <p:nvPr/>
        </p:nvSpPr>
        <p:spPr>
          <a:xfrm>
            <a:off x="4130741" y="4392883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34E73-6C45-9063-3A46-0567FA7E112F}"/>
              </a:ext>
            </a:extLst>
          </p:cNvPr>
          <p:cNvSpPr txBox="1"/>
          <p:nvPr/>
        </p:nvSpPr>
        <p:spPr>
          <a:xfrm>
            <a:off x="2309396" y="5288085"/>
            <a:ext cx="554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4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8A525-8A9C-B393-77A9-FB9409C711DB}"/>
              </a:ext>
            </a:extLst>
          </p:cNvPr>
          <p:cNvSpPr txBox="1"/>
          <p:nvPr/>
        </p:nvSpPr>
        <p:spPr>
          <a:xfrm>
            <a:off x="4130741" y="5549695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21468-E0EB-C851-620C-B26C7964B630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2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7F0083B-B95A-AE0E-D992-E17061C580C5}"/>
              </a:ext>
            </a:extLst>
          </p:cNvPr>
          <p:cNvSpPr/>
          <p:nvPr/>
        </p:nvSpPr>
        <p:spPr>
          <a:xfrm>
            <a:off x="1365250" y="2646055"/>
            <a:ext cx="1565889" cy="15658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118602A-668F-3186-6BB2-9EAEA8823C1F}"/>
              </a:ext>
            </a:extLst>
          </p:cNvPr>
          <p:cNvSpPr/>
          <p:nvPr/>
        </p:nvSpPr>
        <p:spPr>
          <a:xfrm>
            <a:off x="9260861" y="2646055"/>
            <a:ext cx="1565889" cy="15658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5369B74-B18E-7794-BED3-1A2AA6144D8D}"/>
              </a:ext>
            </a:extLst>
          </p:cNvPr>
          <p:cNvCxnSpPr>
            <a:stCxn id="46" idx="6"/>
          </p:cNvCxnSpPr>
          <p:nvPr/>
        </p:nvCxnSpPr>
        <p:spPr>
          <a:xfrm>
            <a:off x="2931139" y="3429000"/>
            <a:ext cx="59878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29D0AD6-AAD1-7C00-9712-4513D4E9E770}"/>
              </a:ext>
            </a:extLst>
          </p:cNvPr>
          <p:cNvSpPr/>
          <p:nvPr/>
        </p:nvSpPr>
        <p:spPr>
          <a:xfrm>
            <a:off x="3747166" y="2899685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38390D4-5D59-360C-A80A-478BAD414381}"/>
              </a:ext>
            </a:extLst>
          </p:cNvPr>
          <p:cNvSpPr/>
          <p:nvPr/>
        </p:nvSpPr>
        <p:spPr>
          <a:xfrm>
            <a:off x="5403742" y="2899685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2B8B64C-4592-E8DE-5B33-C18E3E924220}"/>
              </a:ext>
            </a:extLst>
          </p:cNvPr>
          <p:cNvSpPr/>
          <p:nvPr/>
        </p:nvSpPr>
        <p:spPr>
          <a:xfrm>
            <a:off x="7146372" y="2836185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3ABB78-5C23-319D-2904-6ED824475E59}"/>
              </a:ext>
            </a:extLst>
          </p:cNvPr>
          <p:cNvSpPr txBox="1"/>
          <p:nvPr/>
        </p:nvSpPr>
        <p:spPr>
          <a:xfrm>
            <a:off x="1711842" y="450820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B90466-9CAD-1962-021D-06BB20AFF2AB}"/>
              </a:ext>
            </a:extLst>
          </p:cNvPr>
          <p:cNvSpPr txBox="1"/>
          <p:nvPr/>
        </p:nvSpPr>
        <p:spPr>
          <a:xfrm>
            <a:off x="3833220" y="411788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4CB744-7BA6-2913-11C9-34FCC2C038E4}"/>
              </a:ext>
            </a:extLst>
          </p:cNvPr>
          <p:cNvSpPr txBox="1"/>
          <p:nvPr/>
        </p:nvSpPr>
        <p:spPr>
          <a:xfrm>
            <a:off x="5489796" y="4117881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F97FA-ABE8-C211-75A7-9D83DF4297F0}"/>
              </a:ext>
            </a:extLst>
          </p:cNvPr>
          <p:cNvSpPr txBox="1"/>
          <p:nvPr/>
        </p:nvSpPr>
        <p:spPr>
          <a:xfrm>
            <a:off x="7146372" y="411788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C59186-F28F-C806-D1F5-DBE086CF4A06}"/>
              </a:ext>
            </a:extLst>
          </p:cNvPr>
          <p:cNvSpPr txBox="1"/>
          <p:nvPr/>
        </p:nvSpPr>
        <p:spPr>
          <a:xfrm>
            <a:off x="9588391" y="4508203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2834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87E51E-87AE-EB7D-8294-275F5AFFB633}"/>
              </a:ext>
            </a:extLst>
          </p:cNvPr>
          <p:cNvGrpSpPr/>
          <p:nvPr/>
        </p:nvGrpSpPr>
        <p:grpSpPr>
          <a:xfrm>
            <a:off x="3049274" y="1858682"/>
            <a:ext cx="5750619" cy="2186185"/>
            <a:chOff x="3220690" y="2335906"/>
            <a:chExt cx="5750617" cy="2186186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592B206-C030-0127-84BC-8ABA7CE434CB}"/>
                </a:ext>
              </a:extLst>
            </p:cNvPr>
            <p:cNvSpPr/>
            <p:nvPr/>
          </p:nvSpPr>
          <p:spPr>
            <a:xfrm>
              <a:off x="609600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36675"/>
                  </a:lnTo>
                  <a:lnTo>
                    <a:pt x="2875309" y="1936675"/>
                  </a:lnTo>
                  <a:lnTo>
                    <a:pt x="2875309" y="21861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10EBBAD-B37B-7B5D-5E93-277B5E1D394E}"/>
                </a:ext>
              </a:extLst>
            </p:cNvPr>
            <p:cNvSpPr/>
            <p:nvPr/>
          </p:nvSpPr>
          <p:spPr>
            <a:xfrm>
              <a:off x="322069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75309" y="0"/>
                  </a:moveTo>
                  <a:lnTo>
                    <a:pt x="2875309" y="1936675"/>
                  </a:lnTo>
                  <a:lnTo>
                    <a:pt x="0" y="1936675"/>
                  </a:lnTo>
                  <a:lnTo>
                    <a:pt x="0" y="21861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CA477971-D462-EB9D-73A3-06A54BF5E1DB}"/>
              </a:ext>
            </a:extLst>
          </p:cNvPr>
          <p:cNvSpPr/>
          <p:nvPr/>
        </p:nvSpPr>
        <p:spPr>
          <a:xfrm>
            <a:off x="5007296" y="2116315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217941B-B4F9-92D0-DAEE-E1949F1054C6}"/>
              </a:ext>
            </a:extLst>
          </p:cNvPr>
          <p:cNvSpPr/>
          <p:nvPr/>
        </p:nvSpPr>
        <p:spPr>
          <a:xfrm>
            <a:off x="2023273" y="4015437"/>
            <a:ext cx="2052000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AF93074-B9A7-966C-6BD5-13C65A14E1BB}"/>
              </a:ext>
            </a:extLst>
          </p:cNvPr>
          <p:cNvSpPr/>
          <p:nvPr/>
        </p:nvSpPr>
        <p:spPr>
          <a:xfrm>
            <a:off x="4892524" y="4015437"/>
            <a:ext cx="2052000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F20D07F-381A-1BC8-AFEC-4D174AF8AC6C}"/>
              </a:ext>
            </a:extLst>
          </p:cNvPr>
          <p:cNvSpPr/>
          <p:nvPr/>
        </p:nvSpPr>
        <p:spPr>
          <a:xfrm>
            <a:off x="7773892" y="4015437"/>
            <a:ext cx="2083952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BBE4DC7-A330-58BD-A1EA-7D9594026413}"/>
              </a:ext>
            </a:extLst>
          </p:cNvPr>
          <p:cNvSpPr/>
          <p:nvPr/>
        </p:nvSpPr>
        <p:spPr>
          <a:xfrm>
            <a:off x="5007296" y="1476704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B274E24-1602-AE21-DAF0-9FA4C5F15C90}"/>
              </a:ext>
            </a:extLst>
          </p:cNvPr>
          <p:cNvSpPr/>
          <p:nvPr/>
        </p:nvSpPr>
        <p:spPr>
          <a:xfrm>
            <a:off x="7524812" y="2116095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6C1F70B-2BCE-077E-68F6-337FC372FC2F}"/>
              </a:ext>
            </a:extLst>
          </p:cNvPr>
          <p:cNvSpPr/>
          <p:nvPr/>
        </p:nvSpPr>
        <p:spPr>
          <a:xfrm>
            <a:off x="4376035" y="2902427"/>
            <a:ext cx="3148777" cy="6297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D348CC-3BEA-64CE-1BBC-A086EE62B2F2}"/>
              </a:ext>
            </a:extLst>
          </p:cNvPr>
          <p:cNvCxnSpPr/>
          <p:nvPr/>
        </p:nvCxnSpPr>
        <p:spPr>
          <a:xfrm>
            <a:off x="5924584" y="1904039"/>
            <a:ext cx="0" cy="21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B12038-5570-3F93-3FAC-455ABD9F1D86}"/>
              </a:ext>
            </a:extLst>
          </p:cNvPr>
          <p:cNvCxnSpPr>
            <a:cxnSpLocks/>
          </p:cNvCxnSpPr>
          <p:nvPr/>
        </p:nvCxnSpPr>
        <p:spPr>
          <a:xfrm>
            <a:off x="5924584" y="2543430"/>
            <a:ext cx="0" cy="35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BE4E76-7B24-1F64-1D5F-D15885564AC5}"/>
              </a:ext>
            </a:extLst>
          </p:cNvPr>
          <p:cNvCxnSpPr/>
          <p:nvPr/>
        </p:nvCxnSpPr>
        <p:spPr>
          <a:xfrm>
            <a:off x="6841872" y="2329762"/>
            <a:ext cx="682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69441E-06E1-01E4-B5DA-F6310FA10CEA}"/>
              </a:ext>
            </a:extLst>
          </p:cNvPr>
          <p:cNvCxnSpPr/>
          <p:nvPr/>
        </p:nvCxnSpPr>
        <p:spPr>
          <a:xfrm>
            <a:off x="5924584" y="3532183"/>
            <a:ext cx="0" cy="48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E533DC-1195-0430-C6E7-9B34E23536DF}"/>
              </a:ext>
            </a:extLst>
          </p:cNvPr>
          <p:cNvSpPr txBox="1"/>
          <p:nvPr/>
        </p:nvSpPr>
        <p:spPr>
          <a:xfrm>
            <a:off x="5153377" y="1523055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2EA622-4382-64D0-B688-BE08396B21D2}"/>
              </a:ext>
            </a:extLst>
          </p:cNvPr>
          <p:cNvSpPr txBox="1"/>
          <p:nvPr/>
        </p:nvSpPr>
        <p:spPr>
          <a:xfrm>
            <a:off x="5131176" y="2167095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7F3E17-0E14-3267-6728-97A1A7EAF8E3}"/>
              </a:ext>
            </a:extLst>
          </p:cNvPr>
          <p:cNvSpPr txBox="1"/>
          <p:nvPr/>
        </p:nvSpPr>
        <p:spPr>
          <a:xfrm>
            <a:off x="7670894" y="2157422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18E9A-1E53-70CB-164A-F3CA467319FB}"/>
              </a:ext>
            </a:extLst>
          </p:cNvPr>
          <p:cNvSpPr txBox="1"/>
          <p:nvPr/>
        </p:nvSpPr>
        <p:spPr>
          <a:xfrm>
            <a:off x="4928347" y="299172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DF9F8B-AB29-D3C4-11A6-A1C0B67E78F7}"/>
              </a:ext>
            </a:extLst>
          </p:cNvPr>
          <p:cNvSpPr/>
          <p:nvPr/>
        </p:nvSpPr>
        <p:spPr>
          <a:xfrm>
            <a:off x="2137144" y="4157330"/>
            <a:ext cx="1807535" cy="382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359DBA-B21B-C818-56A3-E6AE878B880A}"/>
              </a:ext>
            </a:extLst>
          </p:cNvPr>
          <p:cNvSpPr/>
          <p:nvPr/>
        </p:nvSpPr>
        <p:spPr>
          <a:xfrm>
            <a:off x="2137143" y="4692502"/>
            <a:ext cx="1807535" cy="382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2CF3-5B20-E976-5AB2-41C7ADD8C184}"/>
              </a:ext>
            </a:extLst>
          </p:cNvPr>
          <p:cNvSpPr/>
          <p:nvPr/>
        </p:nvSpPr>
        <p:spPr>
          <a:xfrm>
            <a:off x="4996237" y="4157330"/>
            <a:ext cx="1807535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B27ABD-AEFD-7BE4-65A4-DFED66876ED7}"/>
              </a:ext>
            </a:extLst>
          </p:cNvPr>
          <p:cNvSpPr/>
          <p:nvPr/>
        </p:nvSpPr>
        <p:spPr>
          <a:xfrm>
            <a:off x="5008936" y="4692502"/>
            <a:ext cx="1807535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6FC9B7-7E33-06F1-8EE6-B29C7AF39CAB}"/>
              </a:ext>
            </a:extLst>
          </p:cNvPr>
          <p:cNvSpPr/>
          <p:nvPr/>
        </p:nvSpPr>
        <p:spPr>
          <a:xfrm>
            <a:off x="7906130" y="4157330"/>
            <a:ext cx="1807535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E2143A-7B83-B058-FD84-F7E83D4D53B0}"/>
              </a:ext>
            </a:extLst>
          </p:cNvPr>
          <p:cNvSpPr/>
          <p:nvPr/>
        </p:nvSpPr>
        <p:spPr>
          <a:xfrm>
            <a:off x="7906129" y="4692502"/>
            <a:ext cx="1807535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262710-00C7-B940-4334-0DA15F926E6A}"/>
              </a:ext>
            </a:extLst>
          </p:cNvPr>
          <p:cNvSpPr txBox="1"/>
          <p:nvPr/>
        </p:nvSpPr>
        <p:spPr>
          <a:xfrm>
            <a:off x="5274867" y="4180843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6459D7-0C48-4903-A075-B635D6AFDC4A}"/>
              </a:ext>
            </a:extLst>
          </p:cNvPr>
          <p:cNvSpPr txBox="1"/>
          <p:nvPr/>
        </p:nvSpPr>
        <p:spPr>
          <a:xfrm>
            <a:off x="5287567" y="4706071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FF3751-FFBB-431B-E77D-BA1ED565FA49}"/>
              </a:ext>
            </a:extLst>
          </p:cNvPr>
          <p:cNvSpPr txBox="1"/>
          <p:nvPr/>
        </p:nvSpPr>
        <p:spPr>
          <a:xfrm>
            <a:off x="8138068" y="419726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DB3C5-AC75-6695-DEC8-F31DC8BE2BCC}"/>
              </a:ext>
            </a:extLst>
          </p:cNvPr>
          <p:cNvSpPr txBox="1"/>
          <p:nvPr/>
        </p:nvSpPr>
        <p:spPr>
          <a:xfrm>
            <a:off x="8138068" y="4722495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19D2CB-840C-D290-5146-25DE578215FA}"/>
              </a:ext>
            </a:extLst>
          </p:cNvPr>
          <p:cNvSpPr txBox="1"/>
          <p:nvPr/>
        </p:nvSpPr>
        <p:spPr>
          <a:xfrm>
            <a:off x="2364631" y="417825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E73A06-4B3A-D1FE-B882-027BD968209D}"/>
              </a:ext>
            </a:extLst>
          </p:cNvPr>
          <p:cNvSpPr txBox="1"/>
          <p:nvPr/>
        </p:nvSpPr>
        <p:spPr>
          <a:xfrm>
            <a:off x="2364631" y="4703478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FBED30-A889-091E-A886-03E44BE48600}"/>
              </a:ext>
            </a:extLst>
          </p:cNvPr>
          <p:cNvSpPr txBox="1"/>
          <p:nvPr/>
        </p:nvSpPr>
        <p:spPr>
          <a:xfrm>
            <a:off x="2123211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노루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자랑처럼 </a:t>
            </a:r>
            <a:r>
              <a:rPr lang="ko-KR" altLang="en-US" sz="1600" spc="-150" dirty="0" err="1"/>
              <a:t>마디씩</a:t>
            </a:r>
            <a:r>
              <a:rPr lang="ko-KR" altLang="en-US" sz="1600" spc="-150" dirty="0"/>
              <a:t> 너무나 새워 별 벌써 풀이 듯합니다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B23740-2AB7-25CD-5CEE-2A5FC928BA3E}"/>
              </a:ext>
            </a:extLst>
          </p:cNvPr>
          <p:cNvSpPr txBox="1"/>
          <p:nvPr/>
        </p:nvSpPr>
        <p:spPr>
          <a:xfrm>
            <a:off x="5034335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노루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자랑처럼 </a:t>
            </a:r>
            <a:r>
              <a:rPr lang="ko-KR" altLang="en-US" sz="1600" spc="-150" dirty="0" err="1"/>
              <a:t>마디씩</a:t>
            </a:r>
            <a:r>
              <a:rPr lang="ko-KR" altLang="en-US" sz="1600" spc="-150" dirty="0"/>
              <a:t> 너무나 새워 별 벌써 풀이 듯합니다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1A8BDC-84D2-6902-9429-7EF1172ECEE1}"/>
              </a:ext>
            </a:extLst>
          </p:cNvPr>
          <p:cNvSpPr txBox="1"/>
          <p:nvPr/>
        </p:nvSpPr>
        <p:spPr>
          <a:xfrm>
            <a:off x="7945459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노루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자랑처럼 </a:t>
            </a:r>
            <a:r>
              <a:rPr lang="ko-KR" altLang="en-US" sz="1600" spc="-150" dirty="0" err="1"/>
              <a:t>마디씩</a:t>
            </a:r>
            <a:r>
              <a:rPr lang="ko-KR" altLang="en-US" sz="1600" spc="-150" dirty="0"/>
              <a:t> 너무나 새워 별 벌써 풀이 듯합니다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380126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B7C51E-C188-31E4-7D03-21CFC374F3C9}"/>
              </a:ext>
            </a:extLst>
          </p:cNvPr>
          <p:cNvSpPr/>
          <p:nvPr/>
        </p:nvSpPr>
        <p:spPr>
          <a:xfrm>
            <a:off x="749300" y="844550"/>
            <a:ext cx="10744200" cy="51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E37AC6-BA56-FEC7-2076-370E0DDA468A}"/>
              </a:ext>
            </a:extLst>
          </p:cNvPr>
          <p:cNvSpPr/>
          <p:nvPr/>
        </p:nvSpPr>
        <p:spPr>
          <a:xfrm>
            <a:off x="749300" y="844550"/>
            <a:ext cx="10744200" cy="842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04D25-03CD-4415-FC71-668F2F7C0349}"/>
              </a:ext>
            </a:extLst>
          </p:cNvPr>
          <p:cNvSpPr txBox="1"/>
          <p:nvPr/>
        </p:nvSpPr>
        <p:spPr>
          <a:xfrm flipH="1">
            <a:off x="977900" y="104317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내용 요약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4D0FA-FE2A-12FE-16EB-ED87935BEDCB}"/>
              </a:ext>
            </a:extLst>
          </p:cNvPr>
          <p:cNvSpPr/>
          <p:nvPr/>
        </p:nvSpPr>
        <p:spPr>
          <a:xfrm>
            <a:off x="2755900" y="2209800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27C0BAA-5B03-5DD5-744C-2A6D9AB82B23}"/>
              </a:ext>
            </a:extLst>
          </p:cNvPr>
          <p:cNvSpPr/>
          <p:nvPr/>
        </p:nvSpPr>
        <p:spPr>
          <a:xfrm>
            <a:off x="2286000" y="2082800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19592-E0BA-32F8-A0D4-49674ECCA9F7}"/>
              </a:ext>
            </a:extLst>
          </p:cNvPr>
          <p:cNvSpPr txBox="1"/>
          <p:nvPr/>
        </p:nvSpPr>
        <p:spPr>
          <a:xfrm>
            <a:off x="2616200" y="229818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ko-KR" altLang="en-US" sz="32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16F51-DF62-FF7C-262F-CF5E1CAE1A57}"/>
              </a:ext>
            </a:extLst>
          </p:cNvPr>
          <p:cNvSpPr txBox="1"/>
          <p:nvPr/>
        </p:nvSpPr>
        <p:spPr>
          <a:xfrm flipH="1">
            <a:off x="3556000" y="2384395"/>
            <a:ext cx="313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내용을 입력하세요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5F4796-532A-E198-1769-56930FD8B25D}"/>
              </a:ext>
            </a:extLst>
          </p:cNvPr>
          <p:cNvSpPr/>
          <p:nvPr/>
        </p:nvSpPr>
        <p:spPr>
          <a:xfrm>
            <a:off x="2755900" y="3443462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056696-F386-E28D-DBFD-59EE55EB7A2E}"/>
              </a:ext>
            </a:extLst>
          </p:cNvPr>
          <p:cNvSpPr/>
          <p:nvPr/>
        </p:nvSpPr>
        <p:spPr>
          <a:xfrm>
            <a:off x="2286000" y="3316462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F29A95-F9AF-1BD1-2FB3-59F315997508}"/>
              </a:ext>
            </a:extLst>
          </p:cNvPr>
          <p:cNvSpPr txBox="1"/>
          <p:nvPr/>
        </p:nvSpPr>
        <p:spPr>
          <a:xfrm>
            <a:off x="2616200" y="3531846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ko-KR" altLang="en-US" sz="32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E0470-B7D6-C167-029A-3EF0B17B3147}"/>
              </a:ext>
            </a:extLst>
          </p:cNvPr>
          <p:cNvSpPr txBox="1"/>
          <p:nvPr/>
        </p:nvSpPr>
        <p:spPr>
          <a:xfrm flipH="1">
            <a:off x="3556000" y="3618057"/>
            <a:ext cx="313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내용을 입력하세요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95DFD7-2AB3-5E27-E426-99FDF0B360AC}"/>
              </a:ext>
            </a:extLst>
          </p:cNvPr>
          <p:cNvSpPr/>
          <p:nvPr/>
        </p:nvSpPr>
        <p:spPr>
          <a:xfrm>
            <a:off x="2755900" y="4677124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8EF133-2DA7-7D42-E64A-3945230B25B7}"/>
              </a:ext>
            </a:extLst>
          </p:cNvPr>
          <p:cNvSpPr/>
          <p:nvPr/>
        </p:nvSpPr>
        <p:spPr>
          <a:xfrm>
            <a:off x="2286000" y="4550124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8EB33-6AA0-BCC8-B94B-4FD8D4B6E8B8}"/>
              </a:ext>
            </a:extLst>
          </p:cNvPr>
          <p:cNvSpPr txBox="1"/>
          <p:nvPr/>
        </p:nvSpPr>
        <p:spPr>
          <a:xfrm>
            <a:off x="2616200" y="4765508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ko-KR" altLang="en-US" sz="32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C2DF8-B49C-1CC5-7A6E-0AFE845E2DD6}"/>
              </a:ext>
            </a:extLst>
          </p:cNvPr>
          <p:cNvSpPr txBox="1"/>
          <p:nvPr/>
        </p:nvSpPr>
        <p:spPr>
          <a:xfrm flipH="1">
            <a:off x="3556000" y="4851719"/>
            <a:ext cx="313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2194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46CB3B-4FAA-FCB6-1F0B-52E4C0DB1E94}"/>
              </a:ext>
            </a:extLst>
          </p:cNvPr>
          <p:cNvCxnSpPr/>
          <p:nvPr/>
        </p:nvCxnSpPr>
        <p:spPr>
          <a:xfrm>
            <a:off x="780585" y="1271239"/>
            <a:ext cx="11411415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F3D91F-CFF1-A495-E0FD-5BD228072CB4}"/>
              </a:ext>
            </a:extLst>
          </p:cNvPr>
          <p:cNvSpPr txBox="1"/>
          <p:nvPr/>
        </p:nvSpPr>
        <p:spPr>
          <a:xfrm>
            <a:off x="780585" y="2788919"/>
            <a:ext cx="10964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"</a:t>
            </a:r>
            <a:r>
              <a:rPr lang="ko-KR" altLang="en-US" sz="2400" b="1" dirty="0">
                <a:solidFill>
                  <a:schemeClr val="bg1"/>
                </a:solidFill>
              </a:rPr>
              <a:t>완벽함에 도달하는 때는 더 이상 더할 것이 없을 때가 아니라 더 이상 뺄 것이 없을 때이다</a:t>
            </a:r>
            <a:r>
              <a:rPr lang="en-US" altLang="ko-KR" sz="2400" b="1" dirty="0">
                <a:solidFill>
                  <a:schemeClr val="bg1"/>
                </a:solidFill>
              </a:rPr>
              <a:t>."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54185-A4FC-D3D7-6F16-47FB45CE486D}"/>
              </a:ext>
            </a:extLst>
          </p:cNvPr>
          <p:cNvSpPr txBox="1"/>
          <p:nvPr/>
        </p:nvSpPr>
        <p:spPr>
          <a:xfrm>
            <a:off x="780585" y="3346480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 err="1">
                <a:solidFill>
                  <a:schemeClr val="bg1"/>
                </a:solidFill>
              </a:rPr>
              <a:t>앙투안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드</a:t>
            </a:r>
            <a:r>
              <a:rPr lang="ko-KR" altLang="en-US" sz="1600" dirty="0">
                <a:solidFill>
                  <a:schemeClr val="bg1"/>
                </a:solidFill>
              </a:rPr>
              <a:t> 생텍쥐페리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99E96B-3410-04AB-F416-70D4F52BAFD3}"/>
              </a:ext>
            </a:extLst>
          </p:cNvPr>
          <p:cNvCxnSpPr/>
          <p:nvPr/>
        </p:nvCxnSpPr>
        <p:spPr>
          <a:xfrm>
            <a:off x="780585" y="5226205"/>
            <a:ext cx="11411415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5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8BA8753-4027-5321-A8D3-0E69CFB90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F39FCE-CF38-E46F-D675-C174DA62E8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D20442-6BE9-9A47-CBDA-BE0CFC989A5B}"/>
              </a:ext>
            </a:extLst>
          </p:cNvPr>
          <p:cNvGrpSpPr/>
          <p:nvPr/>
        </p:nvGrpSpPr>
        <p:grpSpPr>
          <a:xfrm>
            <a:off x="2601022" y="2312055"/>
            <a:ext cx="6967654" cy="2256192"/>
            <a:chOff x="1997926" y="2118733"/>
            <a:chExt cx="8196147" cy="26539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B3C418-A940-74C1-6EC8-EC7BF6652620}"/>
                </a:ext>
              </a:extLst>
            </p:cNvPr>
            <p:cNvSpPr/>
            <p:nvPr/>
          </p:nvSpPr>
          <p:spPr>
            <a:xfrm>
              <a:off x="1997926" y="2118733"/>
              <a:ext cx="8196147" cy="26539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322D84-595C-F37A-1D57-57CCE0850963}"/>
                </a:ext>
              </a:extLst>
            </p:cNvPr>
            <p:cNvSpPr txBox="1"/>
            <p:nvPr/>
          </p:nvSpPr>
          <p:spPr>
            <a:xfrm>
              <a:off x="2700731" y="2609486"/>
              <a:ext cx="6790546" cy="1701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bg1"/>
                  </a:solidFill>
                  <a:latin typeface="+mj-ea"/>
                  <a:ea typeface="+mj-ea"/>
                </a:rPr>
                <a:t>#</a:t>
              </a:r>
              <a:r>
                <a:rPr lang="ko-KR" altLang="en-US" sz="8800" b="1" dirty="0">
                  <a:solidFill>
                    <a:schemeClr val="bg1"/>
                  </a:solidFill>
                  <a:latin typeface="+mj-ea"/>
                  <a:ea typeface="+mj-ea"/>
                </a:rPr>
                <a:t>키워드입력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A922E5-2D9E-45CE-BCB2-D63C8E9DA3CF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9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0DCAF6-3978-3160-157A-648EA12B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402808-E0F8-85EA-4890-583C8458B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B9D84F-0B45-A7BD-7BF5-9231BA12DE12}"/>
              </a:ext>
            </a:extLst>
          </p:cNvPr>
          <p:cNvGrpSpPr/>
          <p:nvPr/>
        </p:nvGrpSpPr>
        <p:grpSpPr>
          <a:xfrm>
            <a:off x="2543798" y="2398775"/>
            <a:ext cx="7037504" cy="2060449"/>
            <a:chOff x="2543798" y="2331098"/>
            <a:chExt cx="7037504" cy="20604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5639EA-0993-6716-3613-393B26EBF005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CA681B3-511D-A959-423D-EB378EA8490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BFE378-782A-97F5-13A5-45DA4E0CA0B2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5A565E9-DDED-AE67-D1D9-E664152D6E1C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56379F4-F5D0-AC14-880B-87ECF7A0A246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259B1-33B2-547E-A2D7-4EBD5D0038E0}"/>
                </a:ext>
              </a:extLst>
            </p:cNvPr>
            <p:cNvSpPr txBox="1"/>
            <p:nvPr/>
          </p:nvSpPr>
          <p:spPr>
            <a:xfrm>
              <a:off x="2543798" y="3283551"/>
              <a:ext cx="70375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6"/>
                  </a:solidFill>
                  <a:latin typeface="+mj-ea"/>
                  <a:ea typeface="+mj-ea"/>
                </a:rPr>
                <a:t>CODE: #D4D8DD</a:t>
              </a:r>
              <a:endParaRPr lang="ko-KR" altLang="en-US" sz="6600" b="1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D17541-C64D-3209-2E64-88E7CD95498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74725" y="2505670"/>
            <a:ext cx="204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985212" y="3422159"/>
            <a:ext cx="62215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2577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8580A1-21B6-00FB-54CA-ABC0FDC13B49}"/>
              </a:ext>
            </a:extLst>
          </p:cNvPr>
          <p:cNvSpPr/>
          <p:nvPr/>
        </p:nvSpPr>
        <p:spPr>
          <a:xfrm>
            <a:off x="854928" y="3192069"/>
            <a:ext cx="10482145" cy="32310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호도법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F20C9E-647C-1FB5-E3CD-A95587481EAC}"/>
              </a:ext>
            </a:extLst>
          </p:cNvPr>
          <p:cNvGrpSpPr/>
          <p:nvPr/>
        </p:nvGrpSpPr>
        <p:grpSpPr>
          <a:xfrm>
            <a:off x="854928" y="968292"/>
            <a:ext cx="10482144" cy="2085279"/>
            <a:chOff x="854928" y="1382967"/>
            <a:chExt cx="10482144" cy="20852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F8DC59-D4B6-AA7E-E2D4-B2E9F3EECDF9}"/>
                </a:ext>
              </a:extLst>
            </p:cNvPr>
            <p:cNvSpPr/>
            <p:nvPr/>
          </p:nvSpPr>
          <p:spPr>
            <a:xfrm>
              <a:off x="854928" y="1382968"/>
              <a:ext cx="2077843" cy="2085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7EC1E5-8355-70E7-A4FE-C9994EAF9497}"/>
                </a:ext>
              </a:extLst>
            </p:cNvPr>
            <p:cNvSpPr/>
            <p:nvPr/>
          </p:nvSpPr>
          <p:spPr>
            <a:xfrm>
              <a:off x="4278351" y="1382967"/>
              <a:ext cx="7058721" cy="2085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10D6AA-90E5-86C2-7129-8929F924551E}"/>
                </a:ext>
              </a:extLst>
            </p:cNvPr>
            <p:cNvSpPr txBox="1"/>
            <p:nvPr/>
          </p:nvSpPr>
          <p:spPr>
            <a:xfrm>
              <a:off x="3368156" y="2102441"/>
              <a:ext cx="474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/>
                <a:t>=</a:t>
              </a:r>
              <a:endParaRPr lang="ko-KR" altLang="en-US" sz="3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A3ABFD-53EA-2DF8-3CFD-FF421870EA1C}"/>
                </a:ext>
              </a:extLst>
            </p:cNvPr>
            <p:cNvSpPr txBox="1"/>
            <p:nvPr/>
          </p:nvSpPr>
          <p:spPr>
            <a:xfrm>
              <a:off x="1114629" y="2240940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r>
                <a:rPr lang="ko-KR" altLang="en-US" b="1" dirty="0">
                  <a:solidFill>
                    <a:schemeClr val="bg1"/>
                  </a:solidFill>
                </a:rPr>
                <a:t>도</a:t>
              </a:r>
              <a:r>
                <a:rPr lang="en-US" altLang="ko-KR" b="1" dirty="0">
                  <a:solidFill>
                    <a:schemeClr val="bg1"/>
                  </a:solidFill>
                </a:rPr>
                <a:t>(degree, ˚)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19CB8-340F-BEA0-FEEA-55355A269E93}"/>
                </a:ext>
              </a:extLst>
            </p:cNvPr>
            <p:cNvSpPr txBox="1"/>
            <p:nvPr/>
          </p:nvSpPr>
          <p:spPr>
            <a:xfrm>
              <a:off x="6310345" y="2246731"/>
              <a:ext cx="3102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온각</a:t>
              </a:r>
              <a:r>
                <a:rPr lang="en-US" altLang="ko-KR" b="1" dirty="0">
                  <a:solidFill>
                    <a:schemeClr val="bg1"/>
                  </a:solidFill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</a:rPr>
                <a:t>일회전각</a:t>
              </a:r>
              <a:r>
                <a:rPr lang="en-US" altLang="ko-KR" b="1" dirty="0">
                  <a:solidFill>
                    <a:schemeClr val="bg1"/>
                  </a:solidFill>
                </a:rPr>
                <a:t>, 360˚)</a:t>
              </a:r>
              <a:r>
                <a:rPr lang="ko-KR" altLang="en-US" b="1" dirty="0">
                  <a:solidFill>
                    <a:schemeClr val="bg1"/>
                  </a:solidFill>
                </a:rPr>
                <a:t>의 </a:t>
              </a:r>
              <a:r>
                <a:rPr lang="en-US" altLang="ko-KR" b="1" dirty="0">
                  <a:solidFill>
                    <a:schemeClr val="bg1"/>
                  </a:solidFill>
                </a:rPr>
                <a:t>1/360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D430C5F-0103-B965-6A9B-52C4F8A78EB1}"/>
              </a:ext>
            </a:extLst>
          </p:cNvPr>
          <p:cNvGrpSpPr/>
          <p:nvPr/>
        </p:nvGrpSpPr>
        <p:grpSpPr>
          <a:xfrm>
            <a:off x="1366899" y="3784538"/>
            <a:ext cx="2238662" cy="2046092"/>
            <a:chOff x="1241308" y="3974325"/>
            <a:chExt cx="2238662" cy="204609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02D17D-22F0-5076-3724-694CFC797A70}"/>
                </a:ext>
              </a:extLst>
            </p:cNvPr>
            <p:cNvSpPr/>
            <p:nvPr/>
          </p:nvSpPr>
          <p:spPr>
            <a:xfrm>
              <a:off x="1241308" y="4113559"/>
              <a:ext cx="1906858" cy="190685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C70EE91-12A9-B307-45C0-3FAC27101D5B}"/>
                </a:ext>
              </a:extLst>
            </p:cNvPr>
            <p:cNvCxnSpPr>
              <a:cxnSpLocks/>
            </p:cNvCxnSpPr>
            <p:nvPr/>
          </p:nvCxnSpPr>
          <p:spPr>
            <a:xfrm>
              <a:off x="2142627" y="5081745"/>
              <a:ext cx="1337343" cy="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95EE157-38AB-A122-2EBF-4229F8541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3288" y="3974325"/>
              <a:ext cx="785800" cy="1092663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8FA75224-B1A0-F018-78E6-E0F46C1950C6}"/>
                </a:ext>
              </a:extLst>
            </p:cNvPr>
            <p:cNvSpPr/>
            <p:nvPr/>
          </p:nvSpPr>
          <p:spPr>
            <a:xfrm>
              <a:off x="2149582" y="4870221"/>
              <a:ext cx="342793" cy="474887"/>
            </a:xfrm>
            <a:prstGeom prst="arc">
              <a:avLst>
                <a:gd name="adj1" fmla="val 16735041"/>
                <a:gd name="adj2" fmla="val 2034166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BB4D8A-498B-DE63-A3D5-5EF7ADA8A69D}"/>
                </a:ext>
              </a:extLst>
            </p:cNvPr>
            <p:cNvSpPr txBox="1"/>
            <p:nvPr/>
          </p:nvSpPr>
          <p:spPr>
            <a:xfrm>
              <a:off x="2467350" y="466815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dirty="0"/>
                <a:t>θ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FFF182-F384-C34C-E8A7-B8F54C403DA0}"/>
                </a:ext>
              </a:extLst>
            </p:cNvPr>
            <p:cNvSpPr txBox="1"/>
            <p:nvPr/>
          </p:nvSpPr>
          <p:spPr>
            <a:xfrm>
              <a:off x="3093815" y="430751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911EC7-44B9-E24C-CA14-437A2E24BAB9}"/>
                </a:ext>
              </a:extLst>
            </p:cNvPr>
            <p:cNvSpPr txBox="1"/>
            <p:nvPr/>
          </p:nvSpPr>
          <p:spPr>
            <a:xfrm>
              <a:off x="2489623" y="5137883"/>
              <a:ext cx="469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0FBAFDD-BCA0-21E7-FF3B-9E86C2E78EE8}"/>
              </a:ext>
            </a:extLst>
          </p:cNvPr>
          <p:cNvGrpSpPr/>
          <p:nvPr/>
        </p:nvGrpSpPr>
        <p:grpSpPr>
          <a:xfrm>
            <a:off x="4277448" y="3447388"/>
            <a:ext cx="6801230" cy="1500708"/>
            <a:chOff x="4277448" y="3974325"/>
            <a:chExt cx="6801230" cy="15007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4E74D7-6F44-8AD5-5F5C-B501B5761959}"/>
                </a:ext>
              </a:extLst>
            </p:cNvPr>
            <p:cNvSpPr/>
            <p:nvPr/>
          </p:nvSpPr>
          <p:spPr>
            <a:xfrm>
              <a:off x="4277448" y="3974325"/>
              <a:ext cx="6801230" cy="1500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0EDDC1-4D8D-CFCB-E3B9-B6688D6A96AD}"/>
                </a:ext>
              </a:extLst>
            </p:cNvPr>
            <p:cNvGrpSpPr/>
            <p:nvPr/>
          </p:nvGrpSpPr>
          <p:grpSpPr>
            <a:xfrm>
              <a:off x="6932259" y="4188776"/>
              <a:ext cx="1491607" cy="535903"/>
              <a:chOff x="5941855" y="2958604"/>
              <a:chExt cx="1491607" cy="5359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DA069C6-0234-2CEA-46B8-B29A28EAB819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855" y="2971800"/>
                    <a:ext cx="655791" cy="5227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360˚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DA069C6-0234-2CEA-46B8-B29A28EAB8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55" y="2971800"/>
                    <a:ext cx="655791" cy="52270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FA6A911-262A-9310-8059-C864BD397B34}"/>
                      </a:ext>
                    </a:extLst>
                  </p:cNvPr>
                  <p:cNvSpPr txBox="1"/>
                  <p:nvPr/>
                </p:nvSpPr>
                <p:spPr>
                  <a:xfrm>
                    <a:off x="6597646" y="3059783"/>
                    <a:ext cx="2308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FA6A911-262A-9310-8059-C864BD397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7646" y="3059783"/>
                    <a:ext cx="23083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526" r="-78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F7887E2-C874-9605-ADCC-CC99F29FE80C}"/>
                      </a:ext>
                    </a:extLst>
                  </p:cNvPr>
                  <p:cNvSpPr txBox="1"/>
                  <p:nvPr/>
                </p:nvSpPr>
                <p:spPr>
                  <a:xfrm>
                    <a:off x="6997189" y="2958604"/>
                    <a:ext cx="436273" cy="5227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F7887E2-C874-9605-ADCC-CC99F29FE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7189" y="2958604"/>
                    <a:ext cx="436273" cy="5227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52A5A0-9C72-BC5D-8DA6-87EA53720D30}"/>
                    </a:ext>
                  </a:extLst>
                </p:cNvPr>
                <p:cNvSpPr txBox="1"/>
                <p:nvPr/>
              </p:nvSpPr>
              <p:spPr>
                <a:xfrm>
                  <a:off x="6879073" y="4974998"/>
                  <a:ext cx="1648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=360˚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52A5A0-9C72-BC5D-8DA6-87EA53720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073" y="4974998"/>
                  <a:ext cx="16487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07" r="-3321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C3ACEB3-CD0F-27A9-6C2C-6FD732C7DF92}"/>
                    </a:ext>
                  </a:extLst>
                </p:cNvPr>
                <p:cNvSpPr txBox="1"/>
                <p:nvPr/>
              </p:nvSpPr>
              <p:spPr>
                <a:xfrm>
                  <a:off x="4505026" y="5081745"/>
                  <a:ext cx="8880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ko-KR" altLang="en-US" sz="1400" b="1" i="0">
                          <a:latin typeface="Cambria Math" panose="02040503050406030204" pitchFamily="18" charset="0"/>
                        </a:rPr>
                        <m:t>는</m:t>
                      </m:r>
                    </m:oMath>
                  </a14:m>
                  <a:r>
                    <a:rPr lang="ko-KR" altLang="en-US" sz="1400" b="1" dirty="0"/>
                    <a:t> 약 </a:t>
                  </a:r>
                  <a:r>
                    <a:rPr lang="en-US" altLang="ko-KR" sz="1400" b="1" dirty="0"/>
                    <a:t>3.14</a:t>
                  </a:r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C3ACEB3-CD0F-27A9-6C2C-6FD732C7D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026" y="5081745"/>
                  <a:ext cx="88806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795" t="-25000" r="-10959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BE2511-1DB2-5FB9-1370-058D5774DC78}"/>
              </a:ext>
            </a:extLst>
          </p:cNvPr>
          <p:cNvSpPr txBox="1"/>
          <p:nvPr/>
        </p:nvSpPr>
        <p:spPr>
          <a:xfrm>
            <a:off x="4332994" y="5161372"/>
            <a:ext cx="4341253" cy="952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중심각의 크기</a:t>
            </a:r>
            <a:r>
              <a:rPr lang="en-US" altLang="ko-KR" sz="1600" dirty="0"/>
              <a:t>(θ)</a:t>
            </a:r>
            <a:r>
              <a:rPr lang="ko-KR" altLang="en-US" sz="1600" dirty="0"/>
              <a:t>는 호의 길이에 비례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특별히 혼돈의 우려가 없다면</a:t>
            </a:r>
            <a:r>
              <a:rPr lang="en-US" altLang="ko-KR" sz="1600" dirty="0"/>
              <a:t>, rad </a:t>
            </a:r>
            <a:r>
              <a:rPr lang="ko-KR" altLang="en-US" sz="1600" dirty="0"/>
              <a:t>단위 생략가능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각도는 근본적으로 </a:t>
            </a:r>
            <a:r>
              <a:rPr lang="ko-KR" altLang="en-US" sz="1600" dirty="0" err="1"/>
              <a:t>무차원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527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59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1E17CF-D31D-B8FC-A911-7825616BC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6313"/>
              </p:ext>
            </p:extLst>
          </p:nvPr>
        </p:nvGraphicFramePr>
        <p:xfrm>
          <a:off x="854928" y="1261843"/>
          <a:ext cx="10568569" cy="490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2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2212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5EB0EC-1CF4-D99E-4562-C39E45DEE756}"/>
              </a:ext>
            </a:extLst>
          </p:cNvPr>
          <p:cNvSpPr/>
          <p:nvPr/>
        </p:nvSpPr>
        <p:spPr>
          <a:xfrm>
            <a:off x="4568283" y="1170877"/>
            <a:ext cx="3055434" cy="305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35E277-C8BD-2A8D-6A88-598CA25114C8}"/>
              </a:ext>
            </a:extLst>
          </p:cNvPr>
          <p:cNvSpPr/>
          <p:nvPr/>
        </p:nvSpPr>
        <p:spPr>
          <a:xfrm>
            <a:off x="3326780" y="3118624"/>
            <a:ext cx="3055434" cy="305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9960A1-6874-E45D-CD3B-B2B30BCB537C}"/>
              </a:ext>
            </a:extLst>
          </p:cNvPr>
          <p:cNvSpPr/>
          <p:nvPr/>
        </p:nvSpPr>
        <p:spPr>
          <a:xfrm>
            <a:off x="5809786" y="3118624"/>
            <a:ext cx="3055434" cy="305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A36FD-D036-B453-E16D-948AF5E0A10C}"/>
              </a:ext>
            </a:extLst>
          </p:cNvPr>
          <p:cNvSpPr txBox="1"/>
          <p:nvPr/>
        </p:nvSpPr>
        <p:spPr>
          <a:xfrm>
            <a:off x="5173311" y="2419813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</a:rPr>
              <a:t>내용을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075F6-BC69-8347-FCF0-EE6E440AC838}"/>
              </a:ext>
            </a:extLst>
          </p:cNvPr>
          <p:cNvSpPr txBox="1"/>
          <p:nvPr/>
        </p:nvSpPr>
        <p:spPr>
          <a:xfrm>
            <a:off x="3645595" y="4767670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</a:rPr>
              <a:t>내용을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A6556-1213-BC54-5C03-1BD90D2DC3F9}"/>
              </a:ext>
            </a:extLst>
          </p:cNvPr>
          <p:cNvSpPr txBox="1"/>
          <p:nvPr/>
        </p:nvSpPr>
        <p:spPr>
          <a:xfrm>
            <a:off x="6633267" y="4767670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5488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흐름도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2451A-E7CE-9C04-DAD6-C16E4CA7F039}"/>
              </a:ext>
            </a:extLst>
          </p:cNvPr>
          <p:cNvSpPr/>
          <p:nvPr/>
        </p:nvSpPr>
        <p:spPr>
          <a:xfrm>
            <a:off x="888335" y="1447800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9F90A6-D267-67FA-E467-6B746B42BCD5}"/>
              </a:ext>
            </a:extLst>
          </p:cNvPr>
          <p:cNvSpPr/>
          <p:nvPr/>
        </p:nvSpPr>
        <p:spPr>
          <a:xfrm>
            <a:off x="4585956" y="1447800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9C5A58-2758-C56E-2473-FBE15AFC1C8E}"/>
              </a:ext>
            </a:extLst>
          </p:cNvPr>
          <p:cNvSpPr/>
          <p:nvPr/>
        </p:nvSpPr>
        <p:spPr>
          <a:xfrm>
            <a:off x="8283577" y="1447800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38F1A-6EC8-BC0D-BE2D-C0B877F7C45A}"/>
              </a:ext>
            </a:extLst>
          </p:cNvPr>
          <p:cNvSpPr txBox="1"/>
          <p:nvPr/>
        </p:nvSpPr>
        <p:spPr>
          <a:xfrm>
            <a:off x="4070100" y="3561834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508CA-27E8-FCF4-E262-1FE16A1C29E1}"/>
              </a:ext>
            </a:extLst>
          </p:cNvPr>
          <p:cNvSpPr txBox="1"/>
          <p:nvPr/>
        </p:nvSpPr>
        <p:spPr>
          <a:xfrm>
            <a:off x="7767722" y="3561834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657328-6397-5168-BF32-1AA5F8B32000}"/>
              </a:ext>
            </a:extLst>
          </p:cNvPr>
          <p:cNvSpPr/>
          <p:nvPr/>
        </p:nvSpPr>
        <p:spPr>
          <a:xfrm>
            <a:off x="1143000" y="1676400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EE4A71-9C37-611F-20B9-360FE8CF3CFE}"/>
              </a:ext>
            </a:extLst>
          </p:cNvPr>
          <p:cNvSpPr/>
          <p:nvPr/>
        </p:nvSpPr>
        <p:spPr>
          <a:xfrm>
            <a:off x="4838700" y="1676400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0CA93C-237E-85DB-7C7B-2852740A2FAA}"/>
              </a:ext>
            </a:extLst>
          </p:cNvPr>
          <p:cNvSpPr/>
          <p:nvPr/>
        </p:nvSpPr>
        <p:spPr>
          <a:xfrm>
            <a:off x="8534400" y="1676400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CC070-9703-5CF7-1FFE-227328EAF96E}"/>
              </a:ext>
            </a:extLst>
          </p:cNvPr>
          <p:cNvSpPr txBox="1"/>
          <p:nvPr/>
        </p:nvSpPr>
        <p:spPr>
          <a:xfrm>
            <a:off x="1961192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4E2C9-EA24-A556-1DB4-0375D958ED1E}"/>
              </a:ext>
            </a:extLst>
          </p:cNvPr>
          <p:cNvSpPr txBox="1"/>
          <p:nvPr/>
        </p:nvSpPr>
        <p:spPr>
          <a:xfrm>
            <a:off x="5671845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BAB11-08A3-C8FC-F25C-82259276DD80}"/>
              </a:ext>
            </a:extLst>
          </p:cNvPr>
          <p:cNvSpPr txBox="1"/>
          <p:nvPr/>
        </p:nvSpPr>
        <p:spPr>
          <a:xfrm>
            <a:off x="9382498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BF350-60C2-6B6F-75DC-2128101B9432}"/>
              </a:ext>
            </a:extLst>
          </p:cNvPr>
          <p:cNvSpPr txBox="1"/>
          <p:nvPr/>
        </p:nvSpPr>
        <p:spPr>
          <a:xfrm>
            <a:off x="1391049" y="54483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40FCA1-E961-94E3-31AE-C9DF088A3BAD}"/>
              </a:ext>
            </a:extLst>
          </p:cNvPr>
          <p:cNvSpPr txBox="1"/>
          <p:nvPr/>
        </p:nvSpPr>
        <p:spPr>
          <a:xfrm>
            <a:off x="5112183" y="54483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3C39FB-07BF-CE2E-1425-A52D5A37AD42}"/>
              </a:ext>
            </a:extLst>
          </p:cNvPr>
          <p:cNvSpPr txBox="1"/>
          <p:nvPr/>
        </p:nvSpPr>
        <p:spPr>
          <a:xfrm>
            <a:off x="8833317" y="54483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4795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26635" y="2505670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985212" y="3422159"/>
            <a:ext cx="62215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4680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83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두 가지를 비교하기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A3E424-E23F-4DFE-83D1-370B0DB343FB}"/>
              </a:ext>
            </a:extLst>
          </p:cNvPr>
          <p:cNvSpPr/>
          <p:nvPr/>
        </p:nvSpPr>
        <p:spPr>
          <a:xfrm>
            <a:off x="495299" y="2463800"/>
            <a:ext cx="5465375" cy="3898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BAD43D-8A53-BC47-3644-2A1C694C5AC8}"/>
              </a:ext>
            </a:extLst>
          </p:cNvPr>
          <p:cNvSpPr/>
          <p:nvPr/>
        </p:nvSpPr>
        <p:spPr>
          <a:xfrm>
            <a:off x="6231328" y="2463800"/>
            <a:ext cx="5439972" cy="3898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EC1F19-3AAA-8BD1-C8AC-C7532754A0B3}"/>
              </a:ext>
            </a:extLst>
          </p:cNvPr>
          <p:cNvSpPr/>
          <p:nvPr/>
        </p:nvSpPr>
        <p:spPr>
          <a:xfrm>
            <a:off x="495300" y="1104900"/>
            <a:ext cx="11176000" cy="119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56E51-4C67-E6F0-1D8D-1475A790619B}"/>
              </a:ext>
            </a:extLst>
          </p:cNvPr>
          <p:cNvSpPr/>
          <p:nvPr/>
        </p:nvSpPr>
        <p:spPr>
          <a:xfrm>
            <a:off x="808930" y="27774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5D7AEB9-0BDB-83C8-F0F5-09E27B0AA094}"/>
              </a:ext>
            </a:extLst>
          </p:cNvPr>
          <p:cNvSpPr/>
          <p:nvPr/>
        </p:nvSpPr>
        <p:spPr>
          <a:xfrm>
            <a:off x="6502400" y="27774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4EDEC-85FB-FF6A-BDC7-9280C162B156}"/>
              </a:ext>
            </a:extLst>
          </p:cNvPr>
          <p:cNvSpPr txBox="1"/>
          <p:nvPr/>
        </p:nvSpPr>
        <p:spPr>
          <a:xfrm>
            <a:off x="2227191" y="5491354"/>
            <a:ext cx="204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설명을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8209B-6641-7867-D3A3-5161281E4ADD}"/>
              </a:ext>
            </a:extLst>
          </p:cNvPr>
          <p:cNvSpPr txBox="1"/>
          <p:nvPr/>
        </p:nvSpPr>
        <p:spPr>
          <a:xfrm>
            <a:off x="7929240" y="5491353"/>
            <a:ext cx="204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설명을 입력하세요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7EB4F3-D946-D09E-AEB4-79CE1E2B0FE7}"/>
              </a:ext>
            </a:extLst>
          </p:cNvPr>
          <p:cNvSpPr txBox="1"/>
          <p:nvPr/>
        </p:nvSpPr>
        <p:spPr>
          <a:xfrm>
            <a:off x="808930" y="1362212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/>
              <a:t>두 가지 내용을 포괄하는 내용을 입력하세요</a:t>
            </a:r>
            <a:r>
              <a:rPr lang="en-US" altLang="ko-KR" sz="2400" spc="-150" dirty="0"/>
              <a:t>. </a:t>
            </a:r>
            <a:endParaRPr lang="ko-KR" altLang="en-US" sz="2400" spc="-150" dirty="0"/>
          </a:p>
        </p:txBody>
      </p:sp>
    </p:spTree>
    <p:extLst>
      <p:ext uri="{BB962C8B-B14F-4D97-AF65-F5344CB8AC3E}">
        <p14:creationId xmlns:p14="http://schemas.microsoft.com/office/powerpoint/2010/main" val="413874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499</Words>
  <Application>Microsoft Office PowerPoint</Application>
  <PresentationFormat>와이드스크린</PresentationFormat>
  <Paragraphs>173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Pretendard</vt:lpstr>
      <vt:lpstr>Pretendard ExtraBold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Bum Go</cp:lastModifiedBy>
  <cp:revision>29</cp:revision>
  <dcterms:created xsi:type="dcterms:W3CDTF">2022-08-02T00:37:12Z</dcterms:created>
  <dcterms:modified xsi:type="dcterms:W3CDTF">2023-07-25T17:14:52Z</dcterms:modified>
</cp:coreProperties>
</file>