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54E00-5742-4949-9F8A-C779D2A90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03B811-6286-4E97-A691-9365233D0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B42FCD-AEA6-4E13-BD15-BFFED2FC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D35F-D053-4A67-8C42-49D1C04F1B70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5C9328-3489-4349-956E-97611254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44CE01-6343-402D-8270-14634B9E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B557-D5E4-4F0B-AAE6-FEBE73251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03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B3126-62B6-4C3B-8CB3-739FF4E4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8E22DD-A635-4948-B252-16FA575F1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53BAF9-5CB0-4665-8662-5346A489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D35F-D053-4A67-8C42-49D1C04F1B70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58C71B-7674-4604-A5DF-A8740B68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A6E679-8EEE-4860-A44A-9A646514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B557-D5E4-4F0B-AAE6-FEBE73251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33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BF38136-BCD2-4AC7-BF6E-536C63725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03803C-8BAC-41F9-8659-518CDBB63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3E7E21-8A19-4486-A3A7-7AA146E5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D35F-D053-4A67-8C42-49D1C04F1B70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476107-A084-4626-8EE7-F45EA805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5717C8-A938-4CFE-9DF8-0926E887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B557-D5E4-4F0B-AAE6-FEBE73251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16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2F93C-D921-478A-8B3B-741B8189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FB53AA-95E1-4CD2-A1A3-7CD33501E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974A79-1DE0-46EA-A1A6-B168A073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D35F-D053-4A67-8C42-49D1C04F1B70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217A28-E8FA-4C7D-808A-0991DD6F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6C39ED-59C8-4DB9-8029-59DB8B62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B557-D5E4-4F0B-AAE6-FEBE73251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41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4CC28-F885-4B11-9CB5-670983CE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D59D02-861B-40D2-85E6-7193C7F6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CD29A8-6242-4379-B816-C56153F4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D35F-D053-4A67-8C42-49D1C04F1B70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27F115-5D74-4718-B148-BCD7AB6C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FF846D-2CE1-488D-85AA-63DF7224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B557-D5E4-4F0B-AAE6-FEBE73251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96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C33ED-5474-4C74-A102-502B625D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EAF0-1FD3-4219-97E9-D1262CA02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591A47-E894-430F-BB7C-C1305BF13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205246-1B78-416D-BF97-F4B3B0DA4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D35F-D053-4A67-8C42-49D1C04F1B70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BFB26B-A5AE-4286-9E8C-4430E99D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2235F2-7800-4317-8647-A0E40C6C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B557-D5E4-4F0B-AAE6-FEBE73251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94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6EEA6-E552-4B6F-8EF9-B7322795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7F04A0-3DA4-49E4-9FAE-25B171ACC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198A62-E104-479F-B24F-5B8816CB2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1849E74-820B-40F1-8647-98BFB9745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C78B910-D674-4A3A-A922-0E71C0E8B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597A96-6659-4329-A5CF-60115E1D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D35F-D053-4A67-8C42-49D1C04F1B70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6146E6-58D3-4DF1-86CB-5D9C2566A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D1EC2A5-5C25-4261-BBC0-71D8D54C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B557-D5E4-4F0B-AAE6-FEBE73251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11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C13D4-B76F-4B17-9340-35D3B784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FBBA1F-32DD-4132-9467-E2DA5083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D35F-D053-4A67-8C42-49D1C04F1B70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398E54-A0B7-443F-A032-A1360F6A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3CF92C-2CAC-4911-B4F8-4D3DC9C1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B557-D5E4-4F0B-AAE6-FEBE73251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18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938D35C-6219-4BC7-82F7-2659DB24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D35F-D053-4A67-8C42-49D1C04F1B70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DAFC9D-E34A-4226-A8C3-14F9A364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8FE938-E1BB-4216-B694-4164FA47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B557-D5E4-4F0B-AAE6-FEBE73251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35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7581E-C2A8-4AB7-B7AA-6A3201E4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097881-EA58-4E98-AB28-1E6B9D1A7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C0B370-DF0C-453A-8FB3-6714C0389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C4CB8B-98F1-40DB-B727-BD5BC474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D35F-D053-4A67-8C42-49D1C04F1B70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EA9338-CF65-4310-952E-732095AD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FFF84A-3C30-42A4-B103-BBA26973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B557-D5E4-4F0B-AAE6-FEBE73251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91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D8895-1AED-4B84-AC71-CEF90135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94F88D-A645-4F3E-BD4D-E62BBFB27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000BB7-DE47-4A93-A0DD-04FCAA500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8D627D-4359-4C31-B1A6-CFA8E6FF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D35F-D053-4A67-8C42-49D1C04F1B70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F35D13-B02E-4BF4-861D-784F2B77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286EF1-4E3F-4D19-9B87-B81E6783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B557-D5E4-4F0B-AAE6-FEBE73251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25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11F2F-9EF0-4178-A67B-496888CD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449F39-1748-47BD-89C1-DF5B5C2E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B4078E-3F41-4FDC-AF59-480A9E847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D35F-D053-4A67-8C42-49D1C04F1B70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7CE906-2241-47DE-A3A1-4C13404CA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F3498F-8B23-4D48-BCA9-627395ED9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EB557-D5E4-4F0B-AAE6-FEBE73251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41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17E95-3C24-4AFC-BBC4-38AC28721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err="1"/>
              <a:t>БоксДжампер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65F936-E4B3-4D74-9106-335EDB2DB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63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19765-F043-45F3-A0D8-0296D446A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1266" y="18255"/>
            <a:ext cx="2929467" cy="1325563"/>
          </a:xfrm>
        </p:spPr>
        <p:txBody>
          <a:bodyPr/>
          <a:lstStyle/>
          <a:p>
            <a:pPr algn="ctr"/>
            <a:r>
              <a:rPr lang="ru-RU" dirty="0"/>
              <a:t>Механики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3ACD1-BB7E-45E5-A4EF-C6C7F3E8A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982133"/>
            <a:ext cx="4478867" cy="523240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Меню начала</a:t>
            </a:r>
            <a:r>
              <a:rPr lang="en-US" dirty="0"/>
              <a:t>/</a:t>
            </a:r>
            <a:r>
              <a:rPr lang="ru-RU" dirty="0"/>
              <a:t>паузы</a:t>
            </a:r>
            <a:r>
              <a:rPr lang="en-US" dirty="0"/>
              <a:t>/</a:t>
            </a:r>
            <a:r>
              <a:rPr lang="ru-RU" dirty="0"/>
              <a:t>окончания игры</a:t>
            </a:r>
          </a:p>
          <a:p>
            <a:r>
              <a:rPr lang="ru-RU" dirty="0"/>
              <a:t>Гравитация игрока</a:t>
            </a:r>
          </a:p>
          <a:p>
            <a:r>
              <a:rPr lang="ru-RU" dirty="0"/>
              <a:t>Несколько уровней</a:t>
            </a:r>
          </a:p>
          <a:p>
            <a:r>
              <a:rPr lang="ru-RU" dirty="0"/>
              <a:t>Анимации игрока и птиц</a:t>
            </a:r>
          </a:p>
          <a:p>
            <a:r>
              <a:rPr lang="ru-RU" dirty="0"/>
              <a:t>Музыка</a:t>
            </a:r>
          </a:p>
          <a:p>
            <a:r>
              <a:rPr lang="ru-RU" dirty="0"/>
              <a:t>Таблица рейтинга в разрезе каждого уровня сложности</a:t>
            </a:r>
          </a:p>
          <a:p>
            <a:r>
              <a:rPr lang="ru-RU" dirty="0"/>
              <a:t>Коллизия игрока и коробки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50687E-CD32-40D3-B629-B8C97EFAE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551" y="1502038"/>
            <a:ext cx="6617116" cy="38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7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F4415-0CEC-4B27-9FED-E9F1E05E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39E1F-D0EE-4828-AFE8-D32E29220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741" y="1757892"/>
            <a:ext cx="4292600" cy="4351338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Player</a:t>
            </a:r>
          </a:p>
          <a:p>
            <a:r>
              <a:rPr lang="ru-RU" dirty="0"/>
              <a:t>Класс </a:t>
            </a:r>
            <a:r>
              <a:rPr lang="en-US" dirty="0"/>
              <a:t>Box</a:t>
            </a:r>
          </a:p>
          <a:p>
            <a:r>
              <a:rPr lang="ru-RU" dirty="0"/>
              <a:t>Класс </a:t>
            </a:r>
            <a:r>
              <a:rPr lang="en-US" dirty="0"/>
              <a:t>Bird</a:t>
            </a:r>
          </a:p>
          <a:p>
            <a:endParaRPr lang="en-US" dirty="0"/>
          </a:p>
          <a:p>
            <a:r>
              <a:rPr lang="ru-RU" dirty="0"/>
              <a:t>Функция бесконечного игрового цикла</a:t>
            </a:r>
          </a:p>
          <a:p>
            <a:r>
              <a:rPr lang="ru-RU" dirty="0"/>
              <a:t>Функция отображения меню внутри игрового окна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CDE5B1-7E50-4242-BDEC-3F5262074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977" y="1498600"/>
            <a:ext cx="7496282" cy="418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8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A6CEB-603F-4153-A5CD-D0DA0FBA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A25B0D-A71A-40A9-9CD9-200ADAB17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4CFA3D-D7F7-4A55-B132-0474C8033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16" y="196722"/>
            <a:ext cx="11485567" cy="64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404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46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БоксДжампер</vt:lpstr>
      <vt:lpstr>Механики</vt:lpstr>
      <vt:lpstr>Структура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Беги, или проишраешь</dc:title>
  <dc:creator>Matvey Semenov</dc:creator>
  <cp:lastModifiedBy>Matvey Semenov</cp:lastModifiedBy>
  <cp:revision>4</cp:revision>
  <dcterms:created xsi:type="dcterms:W3CDTF">2025-02-01T20:08:41Z</dcterms:created>
  <dcterms:modified xsi:type="dcterms:W3CDTF">2025-02-03T11:15:54Z</dcterms:modified>
</cp:coreProperties>
</file>