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3" r:id="rId1"/>
  </p:sldMasterIdLst>
  <p:notesMasterIdLst>
    <p:notesMasterId r:id="rId11"/>
  </p:notesMasterIdLst>
  <p:sldIdLst>
    <p:sldId id="324" r:id="rId2"/>
    <p:sldId id="257" r:id="rId3"/>
    <p:sldId id="307" r:id="rId4"/>
    <p:sldId id="312" r:id="rId5"/>
    <p:sldId id="321" r:id="rId6"/>
    <p:sldId id="322" r:id="rId7"/>
    <p:sldId id="316" r:id="rId8"/>
    <p:sldId id="323" r:id="rId9"/>
    <p:sldId id="27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Righteous" panose="020B0604020202020204" charset="0"/>
      <p:regular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9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BD6649-D03C-4491-B742-AB5E1E383553}">
  <a:tblStyle styleId="{ABBD6649-D03C-4491-B742-AB5E1E3835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>
        <p:guide orient="horz" pos="24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AFE68E-56B9-4055-ABE2-48C085A5AE44}" type="doc">
      <dgm:prSet loTypeId="urn:microsoft.com/office/officeart/2005/8/layout/vProcess5" loCatId="process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2D4F609-25CF-42CC-8F35-B8BAD9DC801F}">
      <dgm:prSet phldrT="[Text]" custT="1"/>
      <dgm:spPr/>
      <dgm:t>
        <a:bodyPr/>
        <a:lstStyle/>
        <a:p>
          <a:r>
            <a:rPr lang="en-IN" sz="1800" b="0" i="0" dirty="0"/>
            <a:t>Importing the necessary libraries</a:t>
          </a:r>
          <a:endParaRPr lang="en-US" sz="1800" dirty="0"/>
        </a:p>
      </dgm:t>
    </dgm:pt>
    <dgm:pt modelId="{1379F4E0-1F1C-4D77-A135-0E45F1DC512F}" type="parTrans" cxnId="{0929EE6D-A157-427D-89BD-0A676E7C9279}">
      <dgm:prSet/>
      <dgm:spPr/>
      <dgm:t>
        <a:bodyPr/>
        <a:lstStyle/>
        <a:p>
          <a:endParaRPr lang="en-US"/>
        </a:p>
      </dgm:t>
    </dgm:pt>
    <dgm:pt modelId="{E18D853F-D367-43F4-8C29-ED0FFF16CB00}" type="sibTrans" cxnId="{0929EE6D-A157-427D-89BD-0A676E7C9279}">
      <dgm:prSet/>
      <dgm:spPr/>
      <dgm:t>
        <a:bodyPr/>
        <a:lstStyle/>
        <a:p>
          <a:endParaRPr lang="en-US"/>
        </a:p>
      </dgm:t>
    </dgm:pt>
    <dgm:pt modelId="{B3C604ED-8B94-4502-9C78-4017340792FA}">
      <dgm:prSet phldrT="[Text]" custT="1"/>
      <dgm:spPr/>
      <dgm:t>
        <a:bodyPr/>
        <a:lstStyle/>
        <a:p>
          <a:r>
            <a:rPr lang="en-US" sz="1800" b="0" i="0" dirty="0"/>
            <a:t>Starting an infinite loop to continuously process video frames</a:t>
          </a:r>
          <a:endParaRPr lang="en-US" sz="1800" dirty="0"/>
        </a:p>
      </dgm:t>
    </dgm:pt>
    <dgm:pt modelId="{D04C7D6C-C686-4C9F-8048-DEFDD0705A04}" type="parTrans" cxnId="{787C0809-A2E9-40DC-9EEC-A6D08804CBCC}">
      <dgm:prSet/>
      <dgm:spPr/>
      <dgm:t>
        <a:bodyPr/>
        <a:lstStyle/>
        <a:p>
          <a:endParaRPr lang="en-US"/>
        </a:p>
      </dgm:t>
    </dgm:pt>
    <dgm:pt modelId="{8F2973A3-0AEF-4D39-AF37-DA80733E3A51}" type="sibTrans" cxnId="{787C0809-A2E9-40DC-9EEC-A6D08804CBCC}">
      <dgm:prSet/>
      <dgm:spPr/>
      <dgm:t>
        <a:bodyPr/>
        <a:lstStyle/>
        <a:p>
          <a:endParaRPr lang="en-US"/>
        </a:p>
      </dgm:t>
    </dgm:pt>
    <dgm:pt modelId="{4BDE09D6-4471-467B-AF40-DC83C2790683}">
      <dgm:prSet custT="1"/>
      <dgm:spPr/>
      <dgm:t>
        <a:bodyPr/>
        <a:lstStyle/>
        <a:p>
          <a:r>
            <a:rPr lang="en-US" sz="1800" b="0" i="0" dirty="0"/>
            <a:t>Loading the pre-trained </a:t>
          </a:r>
          <a:r>
            <a:rPr lang="en-US" sz="1800" b="0" i="0" dirty="0" err="1"/>
            <a:t>Haar</a:t>
          </a:r>
          <a:r>
            <a:rPr lang="en-US" sz="1800" b="0" i="0" dirty="0"/>
            <a:t> cascade classifier for face detection</a:t>
          </a:r>
          <a:endParaRPr lang="en-US" sz="1800" dirty="0"/>
        </a:p>
      </dgm:t>
    </dgm:pt>
    <dgm:pt modelId="{3A51984C-1F16-482D-9461-4035260F6DCF}" type="parTrans" cxnId="{80B40E56-165F-4739-909E-CB10CF68AAE4}">
      <dgm:prSet/>
      <dgm:spPr/>
      <dgm:t>
        <a:bodyPr/>
        <a:lstStyle/>
        <a:p>
          <a:endParaRPr lang="en-US"/>
        </a:p>
      </dgm:t>
    </dgm:pt>
    <dgm:pt modelId="{F10E2C36-22E5-48C5-9768-D95611C1108F}" type="sibTrans" cxnId="{80B40E56-165F-4739-909E-CB10CF68AAE4}">
      <dgm:prSet/>
      <dgm:spPr/>
      <dgm:t>
        <a:bodyPr/>
        <a:lstStyle/>
        <a:p>
          <a:endParaRPr lang="en-US"/>
        </a:p>
      </dgm:t>
    </dgm:pt>
    <dgm:pt modelId="{07B1E60E-A041-4B10-9290-81B61814EF5C}">
      <dgm:prSet custT="1"/>
      <dgm:spPr/>
      <dgm:t>
        <a:bodyPr/>
        <a:lstStyle/>
        <a:p>
          <a:r>
            <a:rPr lang="en-US" sz="1800" b="0" i="0" dirty="0"/>
            <a:t>Initializing the video capture object to capture video from the default camera (index 0)</a:t>
          </a:r>
          <a:endParaRPr lang="en-IN" sz="1800" dirty="0"/>
        </a:p>
      </dgm:t>
    </dgm:pt>
    <dgm:pt modelId="{4A9C6CC3-F4EE-494F-B966-27E7B1D4A488}" type="parTrans" cxnId="{4F718E91-DFC2-4B9C-A7B0-4FC49AD74B70}">
      <dgm:prSet/>
      <dgm:spPr/>
      <dgm:t>
        <a:bodyPr/>
        <a:lstStyle/>
        <a:p>
          <a:endParaRPr lang="en-US"/>
        </a:p>
      </dgm:t>
    </dgm:pt>
    <dgm:pt modelId="{F6BB928E-F7A8-41A3-8B20-9A287E81BBF1}" type="sibTrans" cxnId="{4F718E91-DFC2-4B9C-A7B0-4FC49AD74B70}">
      <dgm:prSet/>
      <dgm:spPr/>
      <dgm:t>
        <a:bodyPr/>
        <a:lstStyle/>
        <a:p>
          <a:endParaRPr lang="en-US"/>
        </a:p>
      </dgm:t>
    </dgm:pt>
    <dgm:pt modelId="{F865741D-A6B3-43C3-8229-373906005049}">
      <dgm:prSet phldrT="[Text]" custT="1"/>
      <dgm:spPr/>
      <dgm:t>
        <a:bodyPr/>
        <a:lstStyle/>
        <a:p>
          <a:r>
            <a:rPr lang="en-US" sz="1800" b="0" i="0" dirty="0"/>
            <a:t>Converting the current video frame from BGR (Blue-Green-Red) color space to grayscale</a:t>
          </a:r>
          <a:endParaRPr lang="en-US" sz="1800" dirty="0"/>
        </a:p>
      </dgm:t>
    </dgm:pt>
    <dgm:pt modelId="{A1F6E8E9-B2B9-45AA-9CF6-6A46393447E4}" type="parTrans" cxnId="{75F478E4-06DF-4523-8FEB-90FDC01DEEA0}">
      <dgm:prSet/>
      <dgm:spPr/>
      <dgm:t>
        <a:bodyPr/>
        <a:lstStyle/>
        <a:p>
          <a:endParaRPr lang="en-US"/>
        </a:p>
      </dgm:t>
    </dgm:pt>
    <dgm:pt modelId="{F444D908-322B-49B1-AEBF-47868264BD7E}" type="sibTrans" cxnId="{75F478E4-06DF-4523-8FEB-90FDC01DEEA0}">
      <dgm:prSet/>
      <dgm:spPr/>
      <dgm:t>
        <a:bodyPr/>
        <a:lstStyle/>
        <a:p>
          <a:endParaRPr lang="en-US"/>
        </a:p>
      </dgm:t>
    </dgm:pt>
    <dgm:pt modelId="{E61EE36E-D14B-4CD8-8DE3-234A3123D8C3}" type="pres">
      <dgm:prSet presAssocID="{8FAFE68E-56B9-4055-ABE2-48C085A5AE44}" presName="outerComposite" presStyleCnt="0">
        <dgm:presLayoutVars>
          <dgm:chMax val="5"/>
          <dgm:dir/>
          <dgm:resizeHandles val="exact"/>
        </dgm:presLayoutVars>
      </dgm:prSet>
      <dgm:spPr/>
    </dgm:pt>
    <dgm:pt modelId="{E20040A6-061D-44F5-AC47-2C34A6F05F5A}" type="pres">
      <dgm:prSet presAssocID="{8FAFE68E-56B9-4055-ABE2-48C085A5AE44}" presName="dummyMaxCanvas" presStyleCnt="0">
        <dgm:presLayoutVars/>
      </dgm:prSet>
      <dgm:spPr/>
    </dgm:pt>
    <dgm:pt modelId="{DF690F99-3766-4296-81E7-9944BB21F8DC}" type="pres">
      <dgm:prSet presAssocID="{8FAFE68E-56B9-4055-ABE2-48C085A5AE44}" presName="FiveNodes_1" presStyleLbl="node1" presStyleIdx="0" presStyleCnt="5" custLinFactNeighborX="550" custLinFactNeighborY="-942">
        <dgm:presLayoutVars>
          <dgm:bulletEnabled val="1"/>
        </dgm:presLayoutVars>
      </dgm:prSet>
      <dgm:spPr/>
    </dgm:pt>
    <dgm:pt modelId="{CB01AEFD-AD87-4ED7-A044-F3FA3E75F89E}" type="pres">
      <dgm:prSet presAssocID="{8FAFE68E-56B9-4055-ABE2-48C085A5AE44}" presName="FiveNodes_2" presStyleLbl="node1" presStyleIdx="1" presStyleCnt="5">
        <dgm:presLayoutVars>
          <dgm:bulletEnabled val="1"/>
        </dgm:presLayoutVars>
      </dgm:prSet>
      <dgm:spPr/>
    </dgm:pt>
    <dgm:pt modelId="{565C9C29-2BCD-4709-9D63-DA5FC9A59E41}" type="pres">
      <dgm:prSet presAssocID="{8FAFE68E-56B9-4055-ABE2-48C085A5AE44}" presName="FiveNodes_3" presStyleLbl="node1" presStyleIdx="2" presStyleCnt="5">
        <dgm:presLayoutVars>
          <dgm:bulletEnabled val="1"/>
        </dgm:presLayoutVars>
      </dgm:prSet>
      <dgm:spPr/>
    </dgm:pt>
    <dgm:pt modelId="{073E4920-D915-47BA-8BDC-CD1420196BCB}" type="pres">
      <dgm:prSet presAssocID="{8FAFE68E-56B9-4055-ABE2-48C085A5AE44}" presName="FiveNodes_4" presStyleLbl="node1" presStyleIdx="3" presStyleCnt="5">
        <dgm:presLayoutVars>
          <dgm:bulletEnabled val="1"/>
        </dgm:presLayoutVars>
      </dgm:prSet>
      <dgm:spPr/>
    </dgm:pt>
    <dgm:pt modelId="{BCD91E41-3A4E-4B58-8C71-B7BCD2ED8B78}" type="pres">
      <dgm:prSet presAssocID="{8FAFE68E-56B9-4055-ABE2-48C085A5AE44}" presName="FiveNodes_5" presStyleLbl="node1" presStyleIdx="4" presStyleCnt="5" custLinFactNeighborX="110">
        <dgm:presLayoutVars>
          <dgm:bulletEnabled val="1"/>
        </dgm:presLayoutVars>
      </dgm:prSet>
      <dgm:spPr/>
    </dgm:pt>
    <dgm:pt modelId="{2C8B5EB9-3C9D-42FF-AFFB-2FA6D49A09EB}" type="pres">
      <dgm:prSet presAssocID="{8FAFE68E-56B9-4055-ABE2-48C085A5AE44}" presName="FiveConn_1-2" presStyleLbl="fgAccFollowNode1" presStyleIdx="0" presStyleCnt="4">
        <dgm:presLayoutVars>
          <dgm:bulletEnabled val="1"/>
        </dgm:presLayoutVars>
      </dgm:prSet>
      <dgm:spPr/>
    </dgm:pt>
    <dgm:pt modelId="{320C7BEE-FF61-4A23-813A-BAB70B2D9A32}" type="pres">
      <dgm:prSet presAssocID="{8FAFE68E-56B9-4055-ABE2-48C085A5AE44}" presName="FiveConn_2-3" presStyleLbl="fgAccFollowNode1" presStyleIdx="1" presStyleCnt="4">
        <dgm:presLayoutVars>
          <dgm:bulletEnabled val="1"/>
        </dgm:presLayoutVars>
      </dgm:prSet>
      <dgm:spPr/>
    </dgm:pt>
    <dgm:pt modelId="{DC7169CD-0EAA-4E68-99A9-F2866D50D89F}" type="pres">
      <dgm:prSet presAssocID="{8FAFE68E-56B9-4055-ABE2-48C085A5AE44}" presName="FiveConn_3-4" presStyleLbl="fgAccFollowNode1" presStyleIdx="2" presStyleCnt="4">
        <dgm:presLayoutVars>
          <dgm:bulletEnabled val="1"/>
        </dgm:presLayoutVars>
      </dgm:prSet>
      <dgm:spPr/>
    </dgm:pt>
    <dgm:pt modelId="{A55AFB29-077F-47EA-A334-16260CFCC100}" type="pres">
      <dgm:prSet presAssocID="{8FAFE68E-56B9-4055-ABE2-48C085A5AE44}" presName="FiveConn_4-5" presStyleLbl="fgAccFollowNode1" presStyleIdx="3" presStyleCnt="4">
        <dgm:presLayoutVars>
          <dgm:bulletEnabled val="1"/>
        </dgm:presLayoutVars>
      </dgm:prSet>
      <dgm:spPr/>
    </dgm:pt>
    <dgm:pt modelId="{6B3ECA59-F451-441D-A480-C4EF156EC6A8}" type="pres">
      <dgm:prSet presAssocID="{8FAFE68E-56B9-4055-ABE2-48C085A5AE44}" presName="FiveNodes_1_text" presStyleLbl="node1" presStyleIdx="4" presStyleCnt="5">
        <dgm:presLayoutVars>
          <dgm:bulletEnabled val="1"/>
        </dgm:presLayoutVars>
      </dgm:prSet>
      <dgm:spPr/>
    </dgm:pt>
    <dgm:pt modelId="{02F957B7-F474-47A1-AA61-BEA3727DD0D3}" type="pres">
      <dgm:prSet presAssocID="{8FAFE68E-56B9-4055-ABE2-48C085A5AE44}" presName="FiveNodes_2_text" presStyleLbl="node1" presStyleIdx="4" presStyleCnt="5">
        <dgm:presLayoutVars>
          <dgm:bulletEnabled val="1"/>
        </dgm:presLayoutVars>
      </dgm:prSet>
      <dgm:spPr/>
    </dgm:pt>
    <dgm:pt modelId="{A9F97F2E-AAB1-429B-9F85-34E01E156FB6}" type="pres">
      <dgm:prSet presAssocID="{8FAFE68E-56B9-4055-ABE2-48C085A5AE44}" presName="FiveNodes_3_text" presStyleLbl="node1" presStyleIdx="4" presStyleCnt="5">
        <dgm:presLayoutVars>
          <dgm:bulletEnabled val="1"/>
        </dgm:presLayoutVars>
      </dgm:prSet>
      <dgm:spPr/>
    </dgm:pt>
    <dgm:pt modelId="{E5A8BE9F-1D8F-45BE-90C3-E9C8F8167312}" type="pres">
      <dgm:prSet presAssocID="{8FAFE68E-56B9-4055-ABE2-48C085A5AE44}" presName="FiveNodes_4_text" presStyleLbl="node1" presStyleIdx="4" presStyleCnt="5">
        <dgm:presLayoutVars>
          <dgm:bulletEnabled val="1"/>
        </dgm:presLayoutVars>
      </dgm:prSet>
      <dgm:spPr/>
    </dgm:pt>
    <dgm:pt modelId="{29499DD5-8D4B-4F51-8B7C-B436805142B6}" type="pres">
      <dgm:prSet presAssocID="{8FAFE68E-56B9-4055-ABE2-48C085A5AE4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87C0809-A2E9-40DC-9EEC-A6D08804CBCC}" srcId="{8FAFE68E-56B9-4055-ABE2-48C085A5AE44}" destId="{B3C604ED-8B94-4502-9C78-4017340792FA}" srcOrd="3" destOrd="0" parTransId="{D04C7D6C-C686-4C9F-8048-DEFDD0705A04}" sibTransId="{8F2973A3-0AEF-4D39-AF37-DA80733E3A51}"/>
    <dgm:cxn modelId="{9302471A-B6C5-4F1A-B76E-D977BDB13DAB}" type="presOf" srcId="{B3C604ED-8B94-4502-9C78-4017340792FA}" destId="{073E4920-D915-47BA-8BDC-CD1420196BCB}" srcOrd="0" destOrd="0" presId="urn:microsoft.com/office/officeart/2005/8/layout/vProcess5"/>
    <dgm:cxn modelId="{E4A97B1B-FCAC-4955-B6FA-C95FEAEDF2FE}" type="presOf" srcId="{8FAFE68E-56B9-4055-ABE2-48C085A5AE44}" destId="{E61EE36E-D14B-4CD8-8DE3-234A3123D8C3}" srcOrd="0" destOrd="0" presId="urn:microsoft.com/office/officeart/2005/8/layout/vProcess5"/>
    <dgm:cxn modelId="{98B75B1E-072E-4271-808A-D560058171CB}" type="presOf" srcId="{F865741D-A6B3-43C3-8229-373906005049}" destId="{29499DD5-8D4B-4F51-8B7C-B436805142B6}" srcOrd="1" destOrd="0" presId="urn:microsoft.com/office/officeart/2005/8/layout/vProcess5"/>
    <dgm:cxn modelId="{48CF5233-4FD2-452F-A44E-65F8D013A278}" type="presOf" srcId="{12D4F609-25CF-42CC-8F35-B8BAD9DC801F}" destId="{DF690F99-3766-4296-81E7-9944BB21F8DC}" srcOrd="0" destOrd="0" presId="urn:microsoft.com/office/officeart/2005/8/layout/vProcess5"/>
    <dgm:cxn modelId="{F5616A3B-D8CD-4B1A-A65E-958D553458DA}" type="presOf" srcId="{07B1E60E-A041-4B10-9290-81B61814EF5C}" destId="{02F957B7-F474-47A1-AA61-BEA3727DD0D3}" srcOrd="1" destOrd="0" presId="urn:microsoft.com/office/officeart/2005/8/layout/vProcess5"/>
    <dgm:cxn modelId="{9D704864-F9DB-4D77-A334-F671F88F2EC7}" type="presOf" srcId="{4BDE09D6-4471-467B-AF40-DC83C2790683}" destId="{565C9C29-2BCD-4709-9D63-DA5FC9A59E41}" srcOrd="0" destOrd="0" presId="urn:microsoft.com/office/officeart/2005/8/layout/vProcess5"/>
    <dgm:cxn modelId="{0929EE6D-A157-427D-89BD-0A676E7C9279}" srcId="{8FAFE68E-56B9-4055-ABE2-48C085A5AE44}" destId="{12D4F609-25CF-42CC-8F35-B8BAD9DC801F}" srcOrd="0" destOrd="0" parTransId="{1379F4E0-1F1C-4D77-A135-0E45F1DC512F}" sibTransId="{E18D853F-D367-43F4-8C29-ED0FFF16CB00}"/>
    <dgm:cxn modelId="{76D21D6F-53D2-4B3C-A697-34F75F290570}" type="presOf" srcId="{8F2973A3-0AEF-4D39-AF37-DA80733E3A51}" destId="{A55AFB29-077F-47EA-A334-16260CFCC100}" srcOrd="0" destOrd="0" presId="urn:microsoft.com/office/officeart/2005/8/layout/vProcess5"/>
    <dgm:cxn modelId="{80B40E56-165F-4739-909E-CB10CF68AAE4}" srcId="{8FAFE68E-56B9-4055-ABE2-48C085A5AE44}" destId="{4BDE09D6-4471-467B-AF40-DC83C2790683}" srcOrd="2" destOrd="0" parTransId="{3A51984C-1F16-482D-9461-4035260F6DCF}" sibTransId="{F10E2C36-22E5-48C5-9768-D95611C1108F}"/>
    <dgm:cxn modelId="{B053DD8B-9951-4A0A-8844-0F01EAB6F0D7}" type="presOf" srcId="{E18D853F-D367-43F4-8C29-ED0FFF16CB00}" destId="{2C8B5EB9-3C9D-42FF-AFFB-2FA6D49A09EB}" srcOrd="0" destOrd="0" presId="urn:microsoft.com/office/officeart/2005/8/layout/vProcess5"/>
    <dgm:cxn modelId="{4F718E91-DFC2-4B9C-A7B0-4FC49AD74B70}" srcId="{8FAFE68E-56B9-4055-ABE2-48C085A5AE44}" destId="{07B1E60E-A041-4B10-9290-81B61814EF5C}" srcOrd="1" destOrd="0" parTransId="{4A9C6CC3-F4EE-494F-B966-27E7B1D4A488}" sibTransId="{F6BB928E-F7A8-41A3-8B20-9A287E81BBF1}"/>
    <dgm:cxn modelId="{C4CE2696-5BDA-4E8E-93F4-94187E5A9A06}" type="presOf" srcId="{4BDE09D6-4471-467B-AF40-DC83C2790683}" destId="{A9F97F2E-AAB1-429B-9F85-34E01E156FB6}" srcOrd="1" destOrd="0" presId="urn:microsoft.com/office/officeart/2005/8/layout/vProcess5"/>
    <dgm:cxn modelId="{63C8CB9D-C6C7-4671-B502-08F6B010B88F}" type="presOf" srcId="{12D4F609-25CF-42CC-8F35-B8BAD9DC801F}" destId="{6B3ECA59-F451-441D-A480-C4EF156EC6A8}" srcOrd="1" destOrd="0" presId="urn:microsoft.com/office/officeart/2005/8/layout/vProcess5"/>
    <dgm:cxn modelId="{02BEB1B6-F9B2-459E-98B0-5D19839DEFBE}" type="presOf" srcId="{B3C604ED-8B94-4502-9C78-4017340792FA}" destId="{E5A8BE9F-1D8F-45BE-90C3-E9C8F8167312}" srcOrd="1" destOrd="0" presId="urn:microsoft.com/office/officeart/2005/8/layout/vProcess5"/>
    <dgm:cxn modelId="{0838D3BE-D495-4639-B083-44248D21A190}" type="presOf" srcId="{F10E2C36-22E5-48C5-9768-D95611C1108F}" destId="{DC7169CD-0EAA-4E68-99A9-F2866D50D89F}" srcOrd="0" destOrd="0" presId="urn:microsoft.com/office/officeart/2005/8/layout/vProcess5"/>
    <dgm:cxn modelId="{0675CFD2-DF31-426E-8569-E54C242BE8DC}" type="presOf" srcId="{07B1E60E-A041-4B10-9290-81B61814EF5C}" destId="{CB01AEFD-AD87-4ED7-A044-F3FA3E75F89E}" srcOrd="0" destOrd="0" presId="urn:microsoft.com/office/officeart/2005/8/layout/vProcess5"/>
    <dgm:cxn modelId="{79E623DF-37B9-45CC-8BA5-AAEB5C6E7E1E}" type="presOf" srcId="{F6BB928E-F7A8-41A3-8B20-9A287E81BBF1}" destId="{320C7BEE-FF61-4A23-813A-BAB70B2D9A32}" srcOrd="0" destOrd="0" presId="urn:microsoft.com/office/officeart/2005/8/layout/vProcess5"/>
    <dgm:cxn modelId="{75F478E4-06DF-4523-8FEB-90FDC01DEEA0}" srcId="{8FAFE68E-56B9-4055-ABE2-48C085A5AE44}" destId="{F865741D-A6B3-43C3-8229-373906005049}" srcOrd="4" destOrd="0" parTransId="{A1F6E8E9-B2B9-45AA-9CF6-6A46393447E4}" sibTransId="{F444D908-322B-49B1-AEBF-47868264BD7E}"/>
    <dgm:cxn modelId="{41C485FD-2791-4562-9C4F-89E2E447F15D}" type="presOf" srcId="{F865741D-A6B3-43C3-8229-373906005049}" destId="{BCD91E41-3A4E-4B58-8C71-B7BCD2ED8B78}" srcOrd="0" destOrd="0" presId="urn:microsoft.com/office/officeart/2005/8/layout/vProcess5"/>
    <dgm:cxn modelId="{3DF77574-9837-4D98-937A-7F2246CE47D8}" type="presParOf" srcId="{E61EE36E-D14B-4CD8-8DE3-234A3123D8C3}" destId="{E20040A6-061D-44F5-AC47-2C34A6F05F5A}" srcOrd="0" destOrd="0" presId="urn:microsoft.com/office/officeart/2005/8/layout/vProcess5"/>
    <dgm:cxn modelId="{DB530E2E-7FC5-4C5D-BAD6-08A5A0A39A6D}" type="presParOf" srcId="{E61EE36E-D14B-4CD8-8DE3-234A3123D8C3}" destId="{DF690F99-3766-4296-81E7-9944BB21F8DC}" srcOrd="1" destOrd="0" presId="urn:microsoft.com/office/officeart/2005/8/layout/vProcess5"/>
    <dgm:cxn modelId="{04A15EC8-ADC5-4409-B372-3C460A357DEB}" type="presParOf" srcId="{E61EE36E-D14B-4CD8-8DE3-234A3123D8C3}" destId="{CB01AEFD-AD87-4ED7-A044-F3FA3E75F89E}" srcOrd="2" destOrd="0" presId="urn:microsoft.com/office/officeart/2005/8/layout/vProcess5"/>
    <dgm:cxn modelId="{BB28DA82-9269-4608-B660-56EB57392C7B}" type="presParOf" srcId="{E61EE36E-D14B-4CD8-8DE3-234A3123D8C3}" destId="{565C9C29-2BCD-4709-9D63-DA5FC9A59E41}" srcOrd="3" destOrd="0" presId="urn:microsoft.com/office/officeart/2005/8/layout/vProcess5"/>
    <dgm:cxn modelId="{C80718FC-DDD1-457F-A0CC-EC092FCE877B}" type="presParOf" srcId="{E61EE36E-D14B-4CD8-8DE3-234A3123D8C3}" destId="{073E4920-D915-47BA-8BDC-CD1420196BCB}" srcOrd="4" destOrd="0" presId="urn:microsoft.com/office/officeart/2005/8/layout/vProcess5"/>
    <dgm:cxn modelId="{04E5BC3F-421E-4031-BFD3-1BA6BCAE59B7}" type="presParOf" srcId="{E61EE36E-D14B-4CD8-8DE3-234A3123D8C3}" destId="{BCD91E41-3A4E-4B58-8C71-B7BCD2ED8B78}" srcOrd="5" destOrd="0" presId="urn:microsoft.com/office/officeart/2005/8/layout/vProcess5"/>
    <dgm:cxn modelId="{9F30DBE1-E624-45D5-A99D-84ACF67A0C01}" type="presParOf" srcId="{E61EE36E-D14B-4CD8-8DE3-234A3123D8C3}" destId="{2C8B5EB9-3C9D-42FF-AFFB-2FA6D49A09EB}" srcOrd="6" destOrd="0" presId="urn:microsoft.com/office/officeart/2005/8/layout/vProcess5"/>
    <dgm:cxn modelId="{8DC43CE9-29EC-415E-A9AB-25A172DAD9BB}" type="presParOf" srcId="{E61EE36E-D14B-4CD8-8DE3-234A3123D8C3}" destId="{320C7BEE-FF61-4A23-813A-BAB70B2D9A32}" srcOrd="7" destOrd="0" presId="urn:microsoft.com/office/officeart/2005/8/layout/vProcess5"/>
    <dgm:cxn modelId="{6F7F072B-C77E-41CA-B9AC-77692F404291}" type="presParOf" srcId="{E61EE36E-D14B-4CD8-8DE3-234A3123D8C3}" destId="{DC7169CD-0EAA-4E68-99A9-F2866D50D89F}" srcOrd="8" destOrd="0" presId="urn:microsoft.com/office/officeart/2005/8/layout/vProcess5"/>
    <dgm:cxn modelId="{D3BB9433-CBAA-4D9B-9607-D0E2AB52BD21}" type="presParOf" srcId="{E61EE36E-D14B-4CD8-8DE3-234A3123D8C3}" destId="{A55AFB29-077F-47EA-A334-16260CFCC100}" srcOrd="9" destOrd="0" presId="urn:microsoft.com/office/officeart/2005/8/layout/vProcess5"/>
    <dgm:cxn modelId="{8AED7F0E-EAD9-4F1C-B876-3CDE004BB35D}" type="presParOf" srcId="{E61EE36E-D14B-4CD8-8DE3-234A3123D8C3}" destId="{6B3ECA59-F451-441D-A480-C4EF156EC6A8}" srcOrd="10" destOrd="0" presId="urn:microsoft.com/office/officeart/2005/8/layout/vProcess5"/>
    <dgm:cxn modelId="{D9D18F73-590F-41AB-874F-7D55D11119AE}" type="presParOf" srcId="{E61EE36E-D14B-4CD8-8DE3-234A3123D8C3}" destId="{02F957B7-F474-47A1-AA61-BEA3727DD0D3}" srcOrd="11" destOrd="0" presId="urn:microsoft.com/office/officeart/2005/8/layout/vProcess5"/>
    <dgm:cxn modelId="{615EC7A4-8632-46EB-84A7-83EC2ED23D66}" type="presParOf" srcId="{E61EE36E-D14B-4CD8-8DE3-234A3123D8C3}" destId="{A9F97F2E-AAB1-429B-9F85-34E01E156FB6}" srcOrd="12" destOrd="0" presId="urn:microsoft.com/office/officeart/2005/8/layout/vProcess5"/>
    <dgm:cxn modelId="{967C2AF9-FA29-4215-8813-4B4294005397}" type="presParOf" srcId="{E61EE36E-D14B-4CD8-8DE3-234A3123D8C3}" destId="{E5A8BE9F-1D8F-45BE-90C3-E9C8F8167312}" srcOrd="13" destOrd="0" presId="urn:microsoft.com/office/officeart/2005/8/layout/vProcess5"/>
    <dgm:cxn modelId="{A03B4D36-DB20-47C3-B10F-8C50716E7C0F}" type="presParOf" srcId="{E61EE36E-D14B-4CD8-8DE3-234A3123D8C3}" destId="{29499DD5-8D4B-4F51-8B7C-B436805142B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555F89-4691-41C0-9C9A-1DB87D856D0E}" type="doc">
      <dgm:prSet loTypeId="urn:microsoft.com/office/officeart/2005/8/layout/vProcess5" loCatId="process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930C587C-7C98-4D9E-AEC9-DCB048D7D606}">
      <dgm:prSet phldrT="[Text]"/>
      <dgm:spPr/>
      <dgm:t>
        <a:bodyPr/>
        <a:lstStyle/>
        <a:p>
          <a:r>
            <a:rPr lang="en-US" b="0" i="0" dirty="0"/>
            <a:t>Detecting faces in the grayscale frame using the function of the </a:t>
          </a:r>
          <a:r>
            <a:rPr lang="en-US" b="0" i="0" dirty="0" err="1"/>
            <a:t>Haar</a:t>
          </a:r>
          <a:r>
            <a:rPr lang="en-US" b="0" i="0" dirty="0"/>
            <a:t> cascade classifier</a:t>
          </a:r>
          <a:endParaRPr lang="en-US" dirty="0"/>
        </a:p>
      </dgm:t>
    </dgm:pt>
    <dgm:pt modelId="{823DEA7D-E1EB-4CDD-81CF-0BD8D11276B5}" type="parTrans" cxnId="{E27F0392-480E-49C7-BBF7-FA4F9B7D751D}">
      <dgm:prSet/>
      <dgm:spPr/>
      <dgm:t>
        <a:bodyPr/>
        <a:lstStyle/>
        <a:p>
          <a:endParaRPr lang="en-US"/>
        </a:p>
      </dgm:t>
    </dgm:pt>
    <dgm:pt modelId="{47672C43-C426-4293-80D3-17D6D5E07CC0}" type="sibTrans" cxnId="{E27F0392-480E-49C7-BBF7-FA4F9B7D751D}">
      <dgm:prSet/>
      <dgm:spPr/>
      <dgm:t>
        <a:bodyPr/>
        <a:lstStyle/>
        <a:p>
          <a:endParaRPr lang="en-US"/>
        </a:p>
      </dgm:t>
    </dgm:pt>
    <dgm:pt modelId="{FC426839-DDAC-41A6-A113-A65335A5125E}">
      <dgm:prSet phldrT="[Text]"/>
      <dgm:spPr/>
      <dgm:t>
        <a:bodyPr/>
        <a:lstStyle/>
        <a:p>
          <a:r>
            <a:rPr lang="en-US" b="0" i="0" dirty="0"/>
            <a:t>Iterating over the detected faces and drawing rectangles around them on the original frame</a:t>
          </a:r>
          <a:endParaRPr lang="en-US" dirty="0"/>
        </a:p>
      </dgm:t>
    </dgm:pt>
    <dgm:pt modelId="{86FA1371-CD1C-4498-AD55-908544909F15}" type="parTrans" cxnId="{B41BF71D-4C5F-4964-85D4-D8D1F91F8594}">
      <dgm:prSet/>
      <dgm:spPr/>
      <dgm:t>
        <a:bodyPr/>
        <a:lstStyle/>
        <a:p>
          <a:endParaRPr lang="en-US"/>
        </a:p>
      </dgm:t>
    </dgm:pt>
    <dgm:pt modelId="{0FC9364F-3B7C-4CB0-A0F7-34067F167867}" type="sibTrans" cxnId="{B41BF71D-4C5F-4964-85D4-D8D1F91F8594}">
      <dgm:prSet/>
      <dgm:spPr/>
      <dgm:t>
        <a:bodyPr/>
        <a:lstStyle/>
        <a:p>
          <a:endParaRPr lang="en-US"/>
        </a:p>
      </dgm:t>
    </dgm:pt>
    <dgm:pt modelId="{D1E778C1-AFF4-414B-8185-58CB96B1DE21}">
      <dgm:prSet phldrT="[Text]"/>
      <dgm:spPr/>
      <dgm:t>
        <a:bodyPr/>
        <a:lstStyle/>
        <a:p>
          <a:r>
            <a:rPr lang="en-US" b="0" i="0" dirty="0"/>
            <a:t>Waiting for a key press and checking if the 'q' key is pressed to break the loop and exit the program</a:t>
          </a:r>
          <a:endParaRPr lang="en-US" dirty="0"/>
        </a:p>
      </dgm:t>
    </dgm:pt>
    <dgm:pt modelId="{1321E160-814B-4E51-82F8-CD5714C11018}" type="parTrans" cxnId="{D273081B-5EEF-487E-BD3C-6FDA036193BA}">
      <dgm:prSet/>
      <dgm:spPr/>
      <dgm:t>
        <a:bodyPr/>
        <a:lstStyle/>
        <a:p>
          <a:endParaRPr lang="en-US"/>
        </a:p>
      </dgm:t>
    </dgm:pt>
    <dgm:pt modelId="{0DF0C608-6420-480C-AD9E-9AEAA7F3DE19}" type="sibTrans" cxnId="{D273081B-5EEF-487E-BD3C-6FDA036193BA}">
      <dgm:prSet/>
      <dgm:spPr/>
      <dgm:t>
        <a:bodyPr/>
        <a:lstStyle/>
        <a:p>
          <a:endParaRPr lang="en-US"/>
        </a:p>
      </dgm:t>
    </dgm:pt>
    <dgm:pt modelId="{0C70435A-97AD-41E9-9CEA-749C873989E7}">
      <dgm:prSet phldrT="[Text]"/>
      <dgm:spPr/>
      <dgm:t>
        <a:bodyPr/>
        <a:lstStyle/>
        <a:p>
          <a:r>
            <a:rPr lang="en-US" b="0" i="0" dirty="0"/>
            <a:t>Releasing the video capture object and destroying any remaining open windows:</a:t>
          </a:r>
          <a:endParaRPr lang="en-US" dirty="0"/>
        </a:p>
      </dgm:t>
    </dgm:pt>
    <dgm:pt modelId="{AE2ACD85-1375-4991-84D8-59A68F8B5B76}" type="parTrans" cxnId="{5AF4BC27-9268-4308-A95C-8739A1E96CAD}">
      <dgm:prSet/>
      <dgm:spPr/>
      <dgm:t>
        <a:bodyPr/>
        <a:lstStyle/>
        <a:p>
          <a:endParaRPr lang="en-US"/>
        </a:p>
      </dgm:t>
    </dgm:pt>
    <dgm:pt modelId="{FE382BB2-5178-4D29-8DC6-D0B5294F26FB}" type="sibTrans" cxnId="{5AF4BC27-9268-4308-A95C-8739A1E96CAD}">
      <dgm:prSet/>
      <dgm:spPr/>
      <dgm:t>
        <a:bodyPr/>
        <a:lstStyle/>
        <a:p>
          <a:endParaRPr lang="en-US"/>
        </a:p>
      </dgm:t>
    </dgm:pt>
    <dgm:pt modelId="{13E408E6-D0BD-47F5-86F4-4F7AD5A3F726}" type="pres">
      <dgm:prSet presAssocID="{92555F89-4691-41C0-9C9A-1DB87D856D0E}" presName="outerComposite" presStyleCnt="0">
        <dgm:presLayoutVars>
          <dgm:chMax val="5"/>
          <dgm:dir/>
          <dgm:resizeHandles val="exact"/>
        </dgm:presLayoutVars>
      </dgm:prSet>
      <dgm:spPr/>
    </dgm:pt>
    <dgm:pt modelId="{8753B8C7-4A71-4671-9F0F-44C3D04AE7A8}" type="pres">
      <dgm:prSet presAssocID="{92555F89-4691-41C0-9C9A-1DB87D856D0E}" presName="dummyMaxCanvas" presStyleCnt="0">
        <dgm:presLayoutVars/>
      </dgm:prSet>
      <dgm:spPr/>
    </dgm:pt>
    <dgm:pt modelId="{0C42E5DF-7B2E-4DA8-B6C6-2BBC3349D54D}" type="pres">
      <dgm:prSet presAssocID="{92555F89-4691-41C0-9C9A-1DB87D856D0E}" presName="FourNodes_1" presStyleLbl="node1" presStyleIdx="0" presStyleCnt="4">
        <dgm:presLayoutVars>
          <dgm:bulletEnabled val="1"/>
        </dgm:presLayoutVars>
      </dgm:prSet>
      <dgm:spPr/>
    </dgm:pt>
    <dgm:pt modelId="{67D3C932-200C-4EAD-B762-C0F7A36A6D0D}" type="pres">
      <dgm:prSet presAssocID="{92555F89-4691-41C0-9C9A-1DB87D856D0E}" presName="FourNodes_2" presStyleLbl="node1" presStyleIdx="1" presStyleCnt="4">
        <dgm:presLayoutVars>
          <dgm:bulletEnabled val="1"/>
        </dgm:presLayoutVars>
      </dgm:prSet>
      <dgm:spPr/>
    </dgm:pt>
    <dgm:pt modelId="{1CA62E33-3FD1-437E-838A-42D34B2E88C6}" type="pres">
      <dgm:prSet presAssocID="{92555F89-4691-41C0-9C9A-1DB87D856D0E}" presName="FourNodes_3" presStyleLbl="node1" presStyleIdx="2" presStyleCnt="4">
        <dgm:presLayoutVars>
          <dgm:bulletEnabled val="1"/>
        </dgm:presLayoutVars>
      </dgm:prSet>
      <dgm:spPr/>
    </dgm:pt>
    <dgm:pt modelId="{DDB896A7-B88E-42DC-88F2-02082AD4EBEA}" type="pres">
      <dgm:prSet presAssocID="{92555F89-4691-41C0-9C9A-1DB87D856D0E}" presName="FourNodes_4" presStyleLbl="node1" presStyleIdx="3" presStyleCnt="4">
        <dgm:presLayoutVars>
          <dgm:bulletEnabled val="1"/>
        </dgm:presLayoutVars>
      </dgm:prSet>
      <dgm:spPr/>
    </dgm:pt>
    <dgm:pt modelId="{74D91B97-069C-433E-8B6F-2D129FA66AD8}" type="pres">
      <dgm:prSet presAssocID="{92555F89-4691-41C0-9C9A-1DB87D856D0E}" presName="FourConn_1-2" presStyleLbl="fgAccFollowNode1" presStyleIdx="0" presStyleCnt="3">
        <dgm:presLayoutVars>
          <dgm:bulletEnabled val="1"/>
        </dgm:presLayoutVars>
      </dgm:prSet>
      <dgm:spPr/>
    </dgm:pt>
    <dgm:pt modelId="{837CCAE7-6591-4F5A-91B8-98CB6E31AE7E}" type="pres">
      <dgm:prSet presAssocID="{92555F89-4691-41C0-9C9A-1DB87D856D0E}" presName="FourConn_2-3" presStyleLbl="fgAccFollowNode1" presStyleIdx="1" presStyleCnt="3">
        <dgm:presLayoutVars>
          <dgm:bulletEnabled val="1"/>
        </dgm:presLayoutVars>
      </dgm:prSet>
      <dgm:spPr/>
    </dgm:pt>
    <dgm:pt modelId="{9E24C1EA-CAE6-4A8C-A3B9-F922DBAF5E5A}" type="pres">
      <dgm:prSet presAssocID="{92555F89-4691-41C0-9C9A-1DB87D856D0E}" presName="FourConn_3-4" presStyleLbl="fgAccFollowNode1" presStyleIdx="2" presStyleCnt="3">
        <dgm:presLayoutVars>
          <dgm:bulletEnabled val="1"/>
        </dgm:presLayoutVars>
      </dgm:prSet>
      <dgm:spPr/>
    </dgm:pt>
    <dgm:pt modelId="{9AFFDCC3-6C76-4520-8FB9-530021E6215D}" type="pres">
      <dgm:prSet presAssocID="{92555F89-4691-41C0-9C9A-1DB87D856D0E}" presName="FourNodes_1_text" presStyleLbl="node1" presStyleIdx="3" presStyleCnt="4">
        <dgm:presLayoutVars>
          <dgm:bulletEnabled val="1"/>
        </dgm:presLayoutVars>
      </dgm:prSet>
      <dgm:spPr/>
    </dgm:pt>
    <dgm:pt modelId="{92DE9436-8840-4FB6-BE8C-3F02B336F65D}" type="pres">
      <dgm:prSet presAssocID="{92555F89-4691-41C0-9C9A-1DB87D856D0E}" presName="FourNodes_2_text" presStyleLbl="node1" presStyleIdx="3" presStyleCnt="4">
        <dgm:presLayoutVars>
          <dgm:bulletEnabled val="1"/>
        </dgm:presLayoutVars>
      </dgm:prSet>
      <dgm:spPr/>
    </dgm:pt>
    <dgm:pt modelId="{FBEA93F4-832D-4ACF-AC51-3698A34607FD}" type="pres">
      <dgm:prSet presAssocID="{92555F89-4691-41C0-9C9A-1DB87D856D0E}" presName="FourNodes_3_text" presStyleLbl="node1" presStyleIdx="3" presStyleCnt="4">
        <dgm:presLayoutVars>
          <dgm:bulletEnabled val="1"/>
        </dgm:presLayoutVars>
      </dgm:prSet>
      <dgm:spPr/>
    </dgm:pt>
    <dgm:pt modelId="{8A1EAE99-7161-4F21-9DAF-34991CA05990}" type="pres">
      <dgm:prSet presAssocID="{92555F89-4691-41C0-9C9A-1DB87D856D0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52C5009-54A9-4716-9A49-D3CABDCF8F65}" type="presOf" srcId="{FC426839-DDAC-41A6-A113-A65335A5125E}" destId="{67D3C932-200C-4EAD-B762-C0F7A36A6D0D}" srcOrd="0" destOrd="0" presId="urn:microsoft.com/office/officeart/2005/8/layout/vProcess5"/>
    <dgm:cxn modelId="{14C0C111-5F1B-4321-BDEB-3E1ED9C0A6CF}" type="presOf" srcId="{930C587C-7C98-4D9E-AEC9-DCB048D7D606}" destId="{9AFFDCC3-6C76-4520-8FB9-530021E6215D}" srcOrd="1" destOrd="0" presId="urn:microsoft.com/office/officeart/2005/8/layout/vProcess5"/>
    <dgm:cxn modelId="{D273081B-5EEF-487E-BD3C-6FDA036193BA}" srcId="{92555F89-4691-41C0-9C9A-1DB87D856D0E}" destId="{D1E778C1-AFF4-414B-8185-58CB96B1DE21}" srcOrd="2" destOrd="0" parTransId="{1321E160-814B-4E51-82F8-CD5714C11018}" sibTransId="{0DF0C608-6420-480C-AD9E-9AEAA7F3DE19}"/>
    <dgm:cxn modelId="{6F6A471D-5E29-47CC-AE8E-02C37A15A09A}" type="presOf" srcId="{0C70435A-97AD-41E9-9CEA-749C873989E7}" destId="{8A1EAE99-7161-4F21-9DAF-34991CA05990}" srcOrd="1" destOrd="0" presId="urn:microsoft.com/office/officeart/2005/8/layout/vProcess5"/>
    <dgm:cxn modelId="{B41BF71D-4C5F-4964-85D4-D8D1F91F8594}" srcId="{92555F89-4691-41C0-9C9A-1DB87D856D0E}" destId="{FC426839-DDAC-41A6-A113-A65335A5125E}" srcOrd="1" destOrd="0" parTransId="{86FA1371-CD1C-4498-AD55-908544909F15}" sibTransId="{0FC9364F-3B7C-4CB0-A0F7-34067F167867}"/>
    <dgm:cxn modelId="{5AF4BC27-9268-4308-A95C-8739A1E96CAD}" srcId="{92555F89-4691-41C0-9C9A-1DB87D856D0E}" destId="{0C70435A-97AD-41E9-9CEA-749C873989E7}" srcOrd="3" destOrd="0" parTransId="{AE2ACD85-1375-4991-84D8-59A68F8B5B76}" sibTransId="{FE382BB2-5178-4D29-8DC6-D0B5294F26FB}"/>
    <dgm:cxn modelId="{0E08EB4C-8D46-4D8D-9A33-14B3A3F8E687}" type="presOf" srcId="{0FC9364F-3B7C-4CB0-A0F7-34067F167867}" destId="{837CCAE7-6591-4F5A-91B8-98CB6E31AE7E}" srcOrd="0" destOrd="0" presId="urn:microsoft.com/office/officeart/2005/8/layout/vProcess5"/>
    <dgm:cxn modelId="{3A148F7F-FA80-4342-8FBB-C5A771891615}" type="presOf" srcId="{D1E778C1-AFF4-414B-8185-58CB96B1DE21}" destId="{1CA62E33-3FD1-437E-838A-42D34B2E88C6}" srcOrd="0" destOrd="0" presId="urn:microsoft.com/office/officeart/2005/8/layout/vProcess5"/>
    <dgm:cxn modelId="{E1CB118A-0538-4A44-9528-59A539A6912E}" type="presOf" srcId="{92555F89-4691-41C0-9C9A-1DB87D856D0E}" destId="{13E408E6-D0BD-47F5-86F4-4F7AD5A3F726}" srcOrd="0" destOrd="0" presId="urn:microsoft.com/office/officeart/2005/8/layout/vProcess5"/>
    <dgm:cxn modelId="{E27F0392-480E-49C7-BBF7-FA4F9B7D751D}" srcId="{92555F89-4691-41C0-9C9A-1DB87D856D0E}" destId="{930C587C-7C98-4D9E-AEC9-DCB048D7D606}" srcOrd="0" destOrd="0" parTransId="{823DEA7D-E1EB-4CDD-81CF-0BD8D11276B5}" sibTransId="{47672C43-C426-4293-80D3-17D6D5E07CC0}"/>
    <dgm:cxn modelId="{E4BC45A0-0233-4574-BADF-5E6222D1D6BE}" type="presOf" srcId="{FC426839-DDAC-41A6-A113-A65335A5125E}" destId="{92DE9436-8840-4FB6-BE8C-3F02B336F65D}" srcOrd="1" destOrd="0" presId="urn:microsoft.com/office/officeart/2005/8/layout/vProcess5"/>
    <dgm:cxn modelId="{C511BDBE-AFE5-4D5F-8960-B376B0F21EF1}" type="presOf" srcId="{D1E778C1-AFF4-414B-8185-58CB96B1DE21}" destId="{FBEA93F4-832D-4ACF-AC51-3698A34607FD}" srcOrd="1" destOrd="0" presId="urn:microsoft.com/office/officeart/2005/8/layout/vProcess5"/>
    <dgm:cxn modelId="{124842CC-EE41-4A8D-AC57-7F9996C66DA0}" type="presOf" srcId="{0C70435A-97AD-41E9-9CEA-749C873989E7}" destId="{DDB896A7-B88E-42DC-88F2-02082AD4EBEA}" srcOrd="0" destOrd="0" presId="urn:microsoft.com/office/officeart/2005/8/layout/vProcess5"/>
    <dgm:cxn modelId="{1E9BDFDB-AA81-4D9B-8ACD-6086A1CC2F4E}" type="presOf" srcId="{47672C43-C426-4293-80D3-17D6D5E07CC0}" destId="{74D91B97-069C-433E-8B6F-2D129FA66AD8}" srcOrd="0" destOrd="0" presId="urn:microsoft.com/office/officeart/2005/8/layout/vProcess5"/>
    <dgm:cxn modelId="{D99C18EA-DE73-476D-B9D0-16C5750C6A94}" type="presOf" srcId="{930C587C-7C98-4D9E-AEC9-DCB048D7D606}" destId="{0C42E5DF-7B2E-4DA8-B6C6-2BBC3349D54D}" srcOrd="0" destOrd="0" presId="urn:microsoft.com/office/officeart/2005/8/layout/vProcess5"/>
    <dgm:cxn modelId="{0C85F6EC-2178-4E18-B6BF-863E8F4A5ACF}" type="presOf" srcId="{0DF0C608-6420-480C-AD9E-9AEAA7F3DE19}" destId="{9E24C1EA-CAE6-4A8C-A3B9-F922DBAF5E5A}" srcOrd="0" destOrd="0" presId="urn:microsoft.com/office/officeart/2005/8/layout/vProcess5"/>
    <dgm:cxn modelId="{554502C0-CE48-4C86-A475-77019F2FE3B6}" type="presParOf" srcId="{13E408E6-D0BD-47F5-86F4-4F7AD5A3F726}" destId="{8753B8C7-4A71-4671-9F0F-44C3D04AE7A8}" srcOrd="0" destOrd="0" presId="urn:microsoft.com/office/officeart/2005/8/layout/vProcess5"/>
    <dgm:cxn modelId="{58B7F57B-1581-4A29-967E-1989F8A5A502}" type="presParOf" srcId="{13E408E6-D0BD-47F5-86F4-4F7AD5A3F726}" destId="{0C42E5DF-7B2E-4DA8-B6C6-2BBC3349D54D}" srcOrd="1" destOrd="0" presId="urn:microsoft.com/office/officeart/2005/8/layout/vProcess5"/>
    <dgm:cxn modelId="{050FACAD-CA9F-4CC1-A5EB-50DDF15DCEFD}" type="presParOf" srcId="{13E408E6-D0BD-47F5-86F4-4F7AD5A3F726}" destId="{67D3C932-200C-4EAD-B762-C0F7A36A6D0D}" srcOrd="2" destOrd="0" presId="urn:microsoft.com/office/officeart/2005/8/layout/vProcess5"/>
    <dgm:cxn modelId="{F630A04D-1BA5-4863-B1CB-2001C6173D91}" type="presParOf" srcId="{13E408E6-D0BD-47F5-86F4-4F7AD5A3F726}" destId="{1CA62E33-3FD1-437E-838A-42D34B2E88C6}" srcOrd="3" destOrd="0" presId="urn:microsoft.com/office/officeart/2005/8/layout/vProcess5"/>
    <dgm:cxn modelId="{A585CC14-0BAC-4B01-8A3F-1DDB0D1BBDB0}" type="presParOf" srcId="{13E408E6-D0BD-47F5-86F4-4F7AD5A3F726}" destId="{DDB896A7-B88E-42DC-88F2-02082AD4EBEA}" srcOrd="4" destOrd="0" presId="urn:microsoft.com/office/officeart/2005/8/layout/vProcess5"/>
    <dgm:cxn modelId="{EF6426AE-5B2C-4629-B679-DF20A08C532C}" type="presParOf" srcId="{13E408E6-D0BD-47F5-86F4-4F7AD5A3F726}" destId="{74D91B97-069C-433E-8B6F-2D129FA66AD8}" srcOrd="5" destOrd="0" presId="urn:microsoft.com/office/officeart/2005/8/layout/vProcess5"/>
    <dgm:cxn modelId="{30CFED2E-F82F-41A5-85BC-E025637DCB4E}" type="presParOf" srcId="{13E408E6-D0BD-47F5-86F4-4F7AD5A3F726}" destId="{837CCAE7-6591-4F5A-91B8-98CB6E31AE7E}" srcOrd="6" destOrd="0" presId="urn:microsoft.com/office/officeart/2005/8/layout/vProcess5"/>
    <dgm:cxn modelId="{28B9CC73-72B1-4903-BB63-A2BA5A53A4CD}" type="presParOf" srcId="{13E408E6-D0BD-47F5-86F4-4F7AD5A3F726}" destId="{9E24C1EA-CAE6-4A8C-A3B9-F922DBAF5E5A}" srcOrd="7" destOrd="0" presId="urn:microsoft.com/office/officeart/2005/8/layout/vProcess5"/>
    <dgm:cxn modelId="{5BA742A2-1D63-4E28-B8F0-6EF787E3C1DA}" type="presParOf" srcId="{13E408E6-D0BD-47F5-86F4-4F7AD5A3F726}" destId="{9AFFDCC3-6C76-4520-8FB9-530021E6215D}" srcOrd="8" destOrd="0" presId="urn:microsoft.com/office/officeart/2005/8/layout/vProcess5"/>
    <dgm:cxn modelId="{F65FE820-43AC-4090-8F97-87B883DC56BB}" type="presParOf" srcId="{13E408E6-D0BD-47F5-86F4-4F7AD5A3F726}" destId="{92DE9436-8840-4FB6-BE8C-3F02B336F65D}" srcOrd="9" destOrd="0" presId="urn:microsoft.com/office/officeart/2005/8/layout/vProcess5"/>
    <dgm:cxn modelId="{1817D543-F89F-44ED-9B58-C7F87D637563}" type="presParOf" srcId="{13E408E6-D0BD-47F5-86F4-4F7AD5A3F726}" destId="{FBEA93F4-832D-4ACF-AC51-3698A34607FD}" srcOrd="10" destOrd="0" presId="urn:microsoft.com/office/officeart/2005/8/layout/vProcess5"/>
    <dgm:cxn modelId="{A781B306-B691-48F7-BAC1-5642C74AEA25}" type="presParOf" srcId="{13E408E6-D0BD-47F5-86F4-4F7AD5A3F726}" destId="{8A1EAE99-7161-4F21-9DAF-34991CA0599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90F99-3766-4296-81E7-9944BB21F8DC}">
      <dsp:nvSpPr>
        <dsp:cNvPr id="0" name=""/>
        <dsp:cNvSpPr/>
      </dsp:nvSpPr>
      <dsp:spPr>
        <a:xfrm>
          <a:off x="34279" y="0"/>
          <a:ext cx="6232710" cy="545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Importing the necessary libraries</a:t>
          </a:r>
          <a:endParaRPr lang="en-US" sz="1800" kern="1200" dirty="0"/>
        </a:p>
      </dsp:txBody>
      <dsp:txXfrm>
        <a:off x="50260" y="15981"/>
        <a:ext cx="5580110" cy="513654"/>
      </dsp:txXfrm>
    </dsp:sp>
    <dsp:sp modelId="{CB01AEFD-AD87-4ED7-A044-F3FA3E75F89E}">
      <dsp:nvSpPr>
        <dsp:cNvPr id="0" name=""/>
        <dsp:cNvSpPr/>
      </dsp:nvSpPr>
      <dsp:spPr>
        <a:xfrm>
          <a:off x="465429" y="621396"/>
          <a:ext cx="6232710" cy="545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Initializing the video capture object to capture video from the default camera (index 0)</a:t>
          </a:r>
          <a:endParaRPr lang="en-IN" sz="1800" kern="1200" dirty="0"/>
        </a:p>
      </dsp:txBody>
      <dsp:txXfrm>
        <a:off x="481410" y="637377"/>
        <a:ext cx="5380668" cy="513654"/>
      </dsp:txXfrm>
    </dsp:sp>
    <dsp:sp modelId="{565C9C29-2BCD-4709-9D63-DA5FC9A59E41}">
      <dsp:nvSpPr>
        <dsp:cNvPr id="0" name=""/>
        <dsp:cNvSpPr/>
      </dsp:nvSpPr>
      <dsp:spPr>
        <a:xfrm>
          <a:off x="930859" y="1242792"/>
          <a:ext cx="6232710" cy="545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Loading the pre-trained </a:t>
          </a:r>
          <a:r>
            <a:rPr lang="en-US" sz="1800" b="0" i="0" kern="1200" dirty="0" err="1"/>
            <a:t>Haar</a:t>
          </a:r>
          <a:r>
            <a:rPr lang="en-US" sz="1800" b="0" i="0" kern="1200" dirty="0"/>
            <a:t> cascade classifier for face detection</a:t>
          </a:r>
          <a:endParaRPr lang="en-US" sz="1800" kern="1200" dirty="0"/>
        </a:p>
      </dsp:txBody>
      <dsp:txXfrm>
        <a:off x="946840" y="1258773"/>
        <a:ext cx="5380668" cy="513654"/>
      </dsp:txXfrm>
    </dsp:sp>
    <dsp:sp modelId="{073E4920-D915-47BA-8BDC-CD1420196BCB}">
      <dsp:nvSpPr>
        <dsp:cNvPr id="0" name=""/>
        <dsp:cNvSpPr/>
      </dsp:nvSpPr>
      <dsp:spPr>
        <a:xfrm>
          <a:off x="1396289" y="1864188"/>
          <a:ext cx="6232710" cy="545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Starting an infinite loop to continuously process video frames</a:t>
          </a:r>
          <a:endParaRPr lang="en-US" sz="1800" kern="1200" dirty="0"/>
        </a:p>
      </dsp:txBody>
      <dsp:txXfrm>
        <a:off x="1412270" y="1880169"/>
        <a:ext cx="5380668" cy="513654"/>
      </dsp:txXfrm>
    </dsp:sp>
    <dsp:sp modelId="{BCD91E41-3A4E-4B58-8C71-B7BCD2ED8B78}">
      <dsp:nvSpPr>
        <dsp:cNvPr id="0" name=""/>
        <dsp:cNvSpPr/>
      </dsp:nvSpPr>
      <dsp:spPr>
        <a:xfrm>
          <a:off x="1861718" y="2485584"/>
          <a:ext cx="6232710" cy="545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Converting the current video frame from BGR (Blue-Green-Red) color space to grayscale</a:t>
          </a:r>
          <a:endParaRPr lang="en-US" sz="1800" kern="1200" dirty="0"/>
        </a:p>
      </dsp:txBody>
      <dsp:txXfrm>
        <a:off x="1877699" y="2501565"/>
        <a:ext cx="5380668" cy="513654"/>
      </dsp:txXfrm>
    </dsp:sp>
    <dsp:sp modelId="{2C8B5EB9-3C9D-42FF-AFFB-2FA6D49A09EB}">
      <dsp:nvSpPr>
        <dsp:cNvPr id="0" name=""/>
        <dsp:cNvSpPr/>
      </dsp:nvSpPr>
      <dsp:spPr>
        <a:xfrm>
          <a:off x="5878059" y="398602"/>
          <a:ext cx="354650" cy="35465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957855" y="398602"/>
        <a:ext cx="195058" cy="266874"/>
      </dsp:txXfrm>
    </dsp:sp>
    <dsp:sp modelId="{320C7BEE-FF61-4A23-813A-BAB70B2D9A32}">
      <dsp:nvSpPr>
        <dsp:cNvPr id="0" name=""/>
        <dsp:cNvSpPr/>
      </dsp:nvSpPr>
      <dsp:spPr>
        <a:xfrm>
          <a:off x="6343489" y="1019998"/>
          <a:ext cx="354650" cy="35465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423285" y="1019998"/>
        <a:ext cx="195058" cy="266874"/>
      </dsp:txXfrm>
    </dsp:sp>
    <dsp:sp modelId="{DC7169CD-0EAA-4E68-99A9-F2866D50D89F}">
      <dsp:nvSpPr>
        <dsp:cNvPr id="0" name=""/>
        <dsp:cNvSpPr/>
      </dsp:nvSpPr>
      <dsp:spPr>
        <a:xfrm>
          <a:off x="6808919" y="1632301"/>
          <a:ext cx="354650" cy="35465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888715" y="1632301"/>
        <a:ext cx="195058" cy="266874"/>
      </dsp:txXfrm>
    </dsp:sp>
    <dsp:sp modelId="{A55AFB29-077F-47EA-A334-16260CFCC100}">
      <dsp:nvSpPr>
        <dsp:cNvPr id="0" name=""/>
        <dsp:cNvSpPr/>
      </dsp:nvSpPr>
      <dsp:spPr>
        <a:xfrm>
          <a:off x="7274348" y="2259759"/>
          <a:ext cx="354650" cy="35465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354144" y="2259759"/>
        <a:ext cx="195058" cy="2668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2E5DF-7B2E-4DA8-B6C6-2BBC3349D54D}">
      <dsp:nvSpPr>
        <dsp:cNvPr id="0" name=""/>
        <dsp:cNvSpPr/>
      </dsp:nvSpPr>
      <dsp:spPr>
        <a:xfrm>
          <a:off x="0" y="0"/>
          <a:ext cx="5694400" cy="6821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Detecting faces in the grayscale frame using the function of the </a:t>
          </a:r>
          <a:r>
            <a:rPr lang="en-US" sz="1800" b="0" i="0" kern="1200" dirty="0" err="1"/>
            <a:t>Haar</a:t>
          </a:r>
          <a:r>
            <a:rPr lang="en-US" sz="1800" b="0" i="0" kern="1200" dirty="0"/>
            <a:t> cascade classifier</a:t>
          </a:r>
          <a:endParaRPr lang="en-US" sz="1800" kern="1200" dirty="0"/>
        </a:p>
      </dsp:txBody>
      <dsp:txXfrm>
        <a:off x="19980" y="19980"/>
        <a:ext cx="4900627" cy="642223"/>
      </dsp:txXfrm>
    </dsp:sp>
    <dsp:sp modelId="{67D3C932-200C-4EAD-B762-C0F7A36A6D0D}">
      <dsp:nvSpPr>
        <dsp:cNvPr id="0" name=""/>
        <dsp:cNvSpPr/>
      </dsp:nvSpPr>
      <dsp:spPr>
        <a:xfrm>
          <a:off x="476905" y="806217"/>
          <a:ext cx="5694400" cy="6821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Iterating over the detected faces and drawing rectangles around them on the original frame</a:t>
          </a:r>
          <a:endParaRPr lang="en-US" sz="1800" kern="1200" dirty="0"/>
        </a:p>
      </dsp:txBody>
      <dsp:txXfrm>
        <a:off x="496885" y="826197"/>
        <a:ext cx="4734114" cy="642223"/>
      </dsp:txXfrm>
    </dsp:sp>
    <dsp:sp modelId="{1CA62E33-3FD1-437E-838A-42D34B2E88C6}">
      <dsp:nvSpPr>
        <dsp:cNvPr id="0" name=""/>
        <dsp:cNvSpPr/>
      </dsp:nvSpPr>
      <dsp:spPr>
        <a:xfrm>
          <a:off x="946693" y="1612434"/>
          <a:ext cx="5694400" cy="6821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Waiting for a key press and checking if the 'q' key is pressed to break the loop and exit the program</a:t>
          </a:r>
          <a:endParaRPr lang="en-US" sz="1800" kern="1200" dirty="0"/>
        </a:p>
      </dsp:txBody>
      <dsp:txXfrm>
        <a:off x="966673" y="1632414"/>
        <a:ext cx="4741232" cy="642223"/>
      </dsp:txXfrm>
    </dsp:sp>
    <dsp:sp modelId="{DDB896A7-B88E-42DC-88F2-02082AD4EBEA}">
      <dsp:nvSpPr>
        <dsp:cNvPr id="0" name=""/>
        <dsp:cNvSpPr/>
      </dsp:nvSpPr>
      <dsp:spPr>
        <a:xfrm>
          <a:off x="1423599" y="2418651"/>
          <a:ext cx="5694400" cy="6821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Releasing the video capture object and destroying any remaining open windows:</a:t>
          </a:r>
          <a:endParaRPr lang="en-US" sz="1800" kern="1200" dirty="0"/>
        </a:p>
      </dsp:txBody>
      <dsp:txXfrm>
        <a:off x="1443579" y="2438631"/>
        <a:ext cx="4734114" cy="642223"/>
      </dsp:txXfrm>
    </dsp:sp>
    <dsp:sp modelId="{74D91B97-069C-433E-8B6F-2D129FA66AD8}">
      <dsp:nvSpPr>
        <dsp:cNvPr id="0" name=""/>
        <dsp:cNvSpPr/>
      </dsp:nvSpPr>
      <dsp:spPr>
        <a:xfrm>
          <a:off x="5250980" y="522490"/>
          <a:ext cx="443419" cy="44341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350749" y="522490"/>
        <a:ext cx="243881" cy="333673"/>
      </dsp:txXfrm>
    </dsp:sp>
    <dsp:sp modelId="{837CCAE7-6591-4F5A-91B8-98CB6E31AE7E}">
      <dsp:nvSpPr>
        <dsp:cNvPr id="0" name=""/>
        <dsp:cNvSpPr/>
      </dsp:nvSpPr>
      <dsp:spPr>
        <a:xfrm>
          <a:off x="5727886" y="1328707"/>
          <a:ext cx="443419" cy="44341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827655" y="1328707"/>
        <a:ext cx="243881" cy="333673"/>
      </dsp:txXfrm>
    </dsp:sp>
    <dsp:sp modelId="{9E24C1EA-CAE6-4A8C-A3B9-F922DBAF5E5A}">
      <dsp:nvSpPr>
        <dsp:cNvPr id="0" name=""/>
        <dsp:cNvSpPr/>
      </dsp:nvSpPr>
      <dsp:spPr>
        <a:xfrm>
          <a:off x="6197674" y="2134924"/>
          <a:ext cx="443419" cy="44341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297443" y="2134924"/>
        <a:ext cx="243881" cy="333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5" name="Google Shape;22545;g99a6a76412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46" name="Google Shape;22546;g99a6a76412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1" name="Google Shape;22901;g9be6e2b3cd_0_1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02" name="Google Shape;22902;g9be6e2b3cd_0_1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5561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614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496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"/>
          <p:cNvSpPr txBox="1">
            <a:spLocks noGrp="1"/>
          </p:cNvSpPr>
          <p:nvPr>
            <p:ph type="title"/>
          </p:nvPr>
        </p:nvSpPr>
        <p:spPr>
          <a:xfrm>
            <a:off x="1365600" y="380250"/>
            <a:ext cx="64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32" name="Google Shape;2432;p4"/>
          <p:cNvSpPr txBox="1">
            <a:spLocks noGrp="1"/>
          </p:cNvSpPr>
          <p:nvPr>
            <p:ph type="body" idx="1"/>
          </p:nvPr>
        </p:nvSpPr>
        <p:spPr>
          <a:xfrm>
            <a:off x="721500" y="1152475"/>
            <a:ext cx="7701000" cy="3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E8505B"/>
              </a:buClr>
              <a:buSzPts val="1200"/>
              <a:buFont typeface="Righteous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8870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3">
  <p:cSld name="Background  3">
    <p:spTree>
      <p:nvGrpSpPr>
        <p:cNvPr id="1" name="Shape 207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477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2" name="Google Shape;6692;p10"/>
          <p:cNvSpPr txBox="1">
            <a:spLocks noGrp="1"/>
          </p:cNvSpPr>
          <p:nvPr>
            <p:ph type="title"/>
          </p:nvPr>
        </p:nvSpPr>
        <p:spPr>
          <a:xfrm>
            <a:off x="603600" y="445025"/>
            <a:ext cx="42246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9020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Numbers and subtitles">
  <p:cSld name=" Numbers and subtitles">
    <p:spTree>
      <p:nvGrpSpPr>
        <p:cNvPr id="1" name="Shape 8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2" name="Google Shape;9132;p14"/>
          <p:cNvSpPr txBox="1">
            <a:spLocks noGrp="1"/>
          </p:cNvSpPr>
          <p:nvPr>
            <p:ph type="subTitle" idx="1"/>
          </p:nvPr>
        </p:nvSpPr>
        <p:spPr>
          <a:xfrm>
            <a:off x="2296625" y="1469125"/>
            <a:ext cx="4509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33" name="Google Shape;9133;p14"/>
          <p:cNvSpPr txBox="1">
            <a:spLocks noGrp="1"/>
          </p:cNvSpPr>
          <p:nvPr>
            <p:ph type="subTitle" idx="2"/>
          </p:nvPr>
        </p:nvSpPr>
        <p:spPr>
          <a:xfrm>
            <a:off x="2296625" y="2663875"/>
            <a:ext cx="4509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34" name="Google Shape;9134;p14"/>
          <p:cNvSpPr txBox="1">
            <a:spLocks noGrp="1"/>
          </p:cNvSpPr>
          <p:nvPr>
            <p:ph type="subTitle" idx="3"/>
          </p:nvPr>
        </p:nvSpPr>
        <p:spPr>
          <a:xfrm>
            <a:off x="2296625" y="3858626"/>
            <a:ext cx="45090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35" name="Google Shape;9135;p14"/>
          <p:cNvSpPr txBox="1">
            <a:spLocks noGrp="1"/>
          </p:cNvSpPr>
          <p:nvPr>
            <p:ph type="title" hasCustomPrompt="1"/>
          </p:nvPr>
        </p:nvSpPr>
        <p:spPr>
          <a:xfrm>
            <a:off x="1901975" y="844850"/>
            <a:ext cx="52983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136" name="Google Shape;9136;p14"/>
          <p:cNvSpPr txBox="1">
            <a:spLocks noGrp="1"/>
          </p:cNvSpPr>
          <p:nvPr>
            <p:ph type="title" idx="4" hasCustomPrompt="1"/>
          </p:nvPr>
        </p:nvSpPr>
        <p:spPr>
          <a:xfrm>
            <a:off x="1901975" y="2039288"/>
            <a:ext cx="52983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137" name="Google Shape;9137;p14"/>
          <p:cNvSpPr txBox="1">
            <a:spLocks noGrp="1"/>
          </p:cNvSpPr>
          <p:nvPr>
            <p:ph type="title" idx="5" hasCustomPrompt="1"/>
          </p:nvPr>
        </p:nvSpPr>
        <p:spPr>
          <a:xfrm>
            <a:off x="1901975" y="3233738"/>
            <a:ext cx="52983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415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611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0417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297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636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180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86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224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0754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69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8" r:id="rId13"/>
    <p:sldLayoutId id="2147483741" r:id="rId14"/>
    <p:sldLayoutId id="2147483743" r:id="rId15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C4CEA-D60C-89D7-6055-2BC3CA5CCBB5}"/>
              </a:ext>
            </a:extLst>
          </p:cNvPr>
          <p:cNvSpPr txBox="1"/>
          <p:nvPr/>
        </p:nvSpPr>
        <p:spPr>
          <a:xfrm>
            <a:off x="927653" y="1139686"/>
            <a:ext cx="335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Face Detection</a:t>
            </a:r>
            <a:endParaRPr lang="en-IN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67ADD-BC03-E30D-F09F-429EDB9EB5F2}"/>
              </a:ext>
            </a:extLst>
          </p:cNvPr>
          <p:cNvSpPr txBox="1"/>
          <p:nvPr/>
        </p:nvSpPr>
        <p:spPr>
          <a:xfrm>
            <a:off x="5850834" y="2499442"/>
            <a:ext cx="3352800" cy="2213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Presented By </a:t>
            </a:r>
          </a:p>
          <a:p>
            <a:pPr>
              <a:lnSpc>
                <a:spcPct val="150000"/>
              </a:lnSpc>
            </a:pPr>
            <a:r>
              <a:rPr lang="en-US" sz="1400" dirty="0" err="1"/>
              <a:t>Gladson</a:t>
            </a:r>
            <a:r>
              <a:rPr lang="en-US" sz="1400" dirty="0"/>
              <a:t> </a:t>
            </a:r>
            <a:r>
              <a:rPr lang="en-US" sz="1400" dirty="0" err="1"/>
              <a:t>Rennis</a:t>
            </a:r>
            <a:r>
              <a:rPr lang="en-US" sz="1400" dirty="0"/>
              <a:t> S - 231030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Bharath S – 231016 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Boomeswar A  - 231019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Cyril </a:t>
            </a:r>
            <a:r>
              <a:rPr lang="en-US" sz="1400" dirty="0" err="1"/>
              <a:t>Liviyan</a:t>
            </a:r>
            <a:r>
              <a:rPr lang="en-US" sz="1400" dirty="0"/>
              <a:t> L – 231020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Gokula </a:t>
            </a:r>
            <a:r>
              <a:rPr lang="en-US" sz="1400"/>
              <a:t>Vadhana</a:t>
            </a:r>
            <a:r>
              <a:rPr lang="en-US" sz="1400" dirty="0"/>
              <a:t>  S-231031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Kavya S-231049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8571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8" name="Google Shape;22548;p36"/>
          <p:cNvSpPr txBox="1">
            <a:spLocks noGrp="1"/>
          </p:cNvSpPr>
          <p:nvPr>
            <p:ph type="title"/>
          </p:nvPr>
        </p:nvSpPr>
        <p:spPr>
          <a:xfrm>
            <a:off x="-695429" y="793907"/>
            <a:ext cx="641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 Light  "/>
                <a:cs typeface="Calibri" panose="020F0502020204030204" pitchFamily="34" charset="0"/>
              </a:rPr>
              <a:t>INTRODUCTION</a:t>
            </a:r>
            <a:endParaRPr dirty="0">
              <a:solidFill>
                <a:schemeClr val="tx1"/>
              </a:solidFill>
              <a:latin typeface="Calibri Light  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AC183-CD57-3F21-1E6F-CE53364EA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047" y="1080257"/>
            <a:ext cx="7552345" cy="3810357"/>
          </a:xfrm>
        </p:spPr>
        <p:txBody>
          <a:bodyPr/>
          <a:lstStyle/>
          <a:p>
            <a:pPr marL="4381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81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time Face Detection using Open-CV </a:t>
            </a:r>
          </a:p>
          <a:p>
            <a:pPr marL="4381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81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It’s numerous application over various </a:t>
            </a:r>
            <a:r>
              <a:rPr lang="en-IN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fields,such</a:t>
            </a: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IN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surveillance,biometrices</a:t>
            </a: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human - computer interaction. </a:t>
            </a:r>
          </a:p>
          <a:p>
            <a:pPr marL="152400" indent="0">
              <a:lnSpc>
                <a:spcPct val="150000"/>
              </a:lnSpc>
              <a:buClr>
                <a:schemeClr val="tx1"/>
              </a:buClr>
              <a:buNone/>
            </a:pPr>
            <a:endParaRPr lang="en-IN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070116-1EEB-2C29-68AF-8F43B40F8D76}"/>
              </a:ext>
            </a:extLst>
          </p:cNvPr>
          <p:cNvSpPr txBox="1"/>
          <p:nvPr/>
        </p:nvSpPr>
        <p:spPr>
          <a:xfrm>
            <a:off x="857248" y="1280039"/>
            <a:ext cx="8367486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en-US" sz="16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Söhne"/>
              </a:rPr>
              <a:t>The objective of this project is to develop a real-time face detection system that can accurately detect and draw rectangles around faces in live video captured from a webcam.</a:t>
            </a:r>
          </a:p>
          <a:p>
            <a:pPr algn="l">
              <a:lnSpc>
                <a:spcPct val="150000"/>
              </a:lnSpc>
            </a:pPr>
            <a:endParaRPr lang="en-US" sz="1600" b="0" i="0" dirty="0">
              <a:effectLst/>
              <a:latin typeface="Söhne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i="0" dirty="0">
                <a:effectLst/>
                <a:latin typeface="Söhne"/>
              </a:rPr>
              <a:t>Emphasize the importance of real-time face detection for applications like video surveillance, automatic attendance systems, and personalized user experiences.</a:t>
            </a:r>
            <a:endParaRPr lang="en-US" sz="1600" dirty="0">
              <a:latin typeface="Calibri 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33F1F-B309-1463-A478-75969CB27904}"/>
              </a:ext>
            </a:extLst>
          </p:cNvPr>
          <p:cNvSpPr txBox="1"/>
          <p:nvPr/>
        </p:nvSpPr>
        <p:spPr>
          <a:xfrm>
            <a:off x="857248" y="752929"/>
            <a:ext cx="6179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OBJECTIVES </a:t>
            </a:r>
          </a:p>
        </p:txBody>
      </p:sp>
    </p:spTree>
    <p:extLst>
      <p:ext uri="{BB962C8B-B14F-4D97-AF65-F5344CB8AC3E}">
        <p14:creationId xmlns:p14="http://schemas.microsoft.com/office/powerpoint/2010/main" val="302500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88D9-5808-3424-069D-81444A7C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Technologies Used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E56FA1-E88F-EE7B-ED3D-BB3ACCE1C5A4}"/>
              </a:ext>
            </a:extLst>
          </p:cNvPr>
          <p:cNvSpPr txBox="1"/>
          <p:nvPr/>
        </p:nvSpPr>
        <p:spPr>
          <a:xfrm flipH="1">
            <a:off x="1107882" y="-39660"/>
            <a:ext cx="516193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2CB3EA-EFBC-55D9-A81D-4286DB98DAE3}"/>
              </a:ext>
            </a:extLst>
          </p:cNvPr>
          <p:cNvSpPr txBox="1"/>
          <p:nvPr/>
        </p:nvSpPr>
        <p:spPr>
          <a:xfrm>
            <a:off x="1015117" y="1164473"/>
            <a:ext cx="7877092" cy="356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3200" dirty="0"/>
              <a:t>.</a:t>
            </a:r>
            <a:r>
              <a:rPr lang="en-IN" sz="2400" dirty="0"/>
              <a:t>Python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2400" dirty="0"/>
              <a:t>      .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 Simplicity and versatility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3200" dirty="0"/>
              <a:t>.</a:t>
            </a:r>
            <a:r>
              <a:rPr lang="en-IN" sz="2400" dirty="0"/>
              <a:t>OpenCV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2400" dirty="0"/>
              <a:t>      .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 Powerful computer vision library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2400" dirty="0"/>
              <a:t>      .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Comprehensive functionalities, including face detection</a:t>
            </a:r>
            <a:endParaRPr lang="en-IN" sz="2400" dirty="0"/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6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9651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AACB-BEC9-109A-564C-F27F3D5C2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85" y="737900"/>
            <a:ext cx="4224600" cy="8916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Calibri "/>
              </a:rPr>
              <a:t>Work Flow</a:t>
            </a:r>
            <a:endParaRPr lang="en-US" sz="32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DFA0CF0-CCD6-A2FE-022A-345519FCDC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8454834"/>
              </p:ext>
            </p:extLst>
          </p:nvPr>
        </p:nvGraphicFramePr>
        <p:xfrm>
          <a:off x="703971" y="1476000"/>
          <a:ext cx="8094429" cy="303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11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9137-BF16-A74D-345B-60BF3F88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6218" y="797802"/>
            <a:ext cx="6412800" cy="5727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Calibri "/>
              </a:rPr>
              <a:t>Work Flow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678C-1459-6AE8-BFFD-B74731989E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endParaRPr lang="en-IN" dirty="0"/>
          </a:p>
          <a:p>
            <a:pPr marL="15240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904F70-E9F2-FD04-2FA3-5DD4B23E4B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4103675"/>
              </p:ext>
            </p:extLst>
          </p:nvPr>
        </p:nvGraphicFramePr>
        <p:xfrm>
          <a:off x="1365600" y="1444171"/>
          <a:ext cx="7118000" cy="3100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299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8E5B-2157-BA74-0E27-DCF7C57B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5862" y="529179"/>
            <a:ext cx="4774889" cy="572700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Results</a:t>
            </a:r>
            <a:br>
              <a:rPr lang="en-IN" sz="3600" dirty="0">
                <a:solidFill>
                  <a:schemeClr val="tx1"/>
                </a:solidFill>
              </a:rPr>
            </a:br>
            <a:endParaRPr lang="en-IN" dirty="0"/>
          </a:p>
        </p:txBody>
      </p:sp>
      <p:pic>
        <p:nvPicPr>
          <p:cNvPr id="1026" name="Picture 2" descr="Face Detection - Coding Ninjas">
            <a:extLst>
              <a:ext uri="{FF2B5EF4-FFF2-40B4-BE49-F238E27FC236}">
                <a16:creationId xmlns:a16="http://schemas.microsoft.com/office/drawing/2014/main" id="{C7B355AB-828A-C07A-3EE3-96268D0C5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38" y="1418627"/>
            <a:ext cx="2841777" cy="171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ce Detection For Beginners. In the past few years, face recognition… | by  Divyansh Dwivedi | Towards Data Science">
            <a:extLst>
              <a:ext uri="{FF2B5EF4-FFF2-40B4-BE49-F238E27FC236}">
                <a16:creationId xmlns:a16="http://schemas.microsoft.com/office/drawing/2014/main" id="{E190805C-037A-4520-95DE-665E3AD21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137" y="2962355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75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AC93-358D-DEF4-9976-5933AD88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00" y="848225"/>
            <a:ext cx="4098000" cy="891600"/>
          </a:xfrm>
        </p:spPr>
        <p:txBody>
          <a:bodyPr/>
          <a:lstStyle/>
          <a:p>
            <a:r>
              <a:rPr lang="en-IN" sz="2800" b="0" i="0" dirty="0">
                <a:solidFill>
                  <a:schemeClr val="tx1"/>
                </a:solidFill>
                <a:effectLst/>
                <a:latin typeface="Söhne"/>
              </a:rPr>
              <a:t>Future Enhancements</a:t>
            </a:r>
            <a:r>
              <a:rPr lang="en-IN" sz="2800" dirty="0">
                <a:solidFill>
                  <a:schemeClr val="tx1"/>
                </a:solidFill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2F62D0-905C-46B9-44E1-1E45A854E065}"/>
              </a:ext>
            </a:extLst>
          </p:cNvPr>
          <p:cNvSpPr txBox="1"/>
          <p:nvPr/>
        </p:nvSpPr>
        <p:spPr>
          <a:xfrm>
            <a:off x="775429" y="1621361"/>
            <a:ext cx="8368571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0" i="0" dirty="0">
                <a:effectLst/>
                <a:latin typeface="Söhne"/>
              </a:rPr>
              <a:t>Face Recognition</a:t>
            </a:r>
            <a:endParaRPr lang="en-IN" sz="2400" dirty="0">
              <a:latin typeface="Calibri "/>
              <a:ea typeface="Open Sans" panose="020B0604020202020204" pitchFamily="34" charset="0"/>
              <a:cs typeface="Open Sans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0" i="0" dirty="0">
                <a:effectLst/>
                <a:latin typeface="Söhne"/>
              </a:rPr>
              <a:t>Emotion Recognition</a:t>
            </a:r>
            <a:r>
              <a:rPr lang="en-IN" sz="2400" dirty="0">
                <a:latin typeface="Calibri "/>
                <a:ea typeface="Open Sans" panose="020B0604020202020204" pitchFamily="34" charset="0"/>
                <a:cs typeface="Open Sans" panose="020B0604020202020204" pitchFamily="34" charset="0"/>
              </a:rPr>
              <a:t>. </a:t>
            </a:r>
            <a:endParaRPr lang="en-US" sz="2400" dirty="0">
              <a:latin typeface="Calibri "/>
              <a:ea typeface="Open Sans" panose="020B0604020202020204" pitchFamily="34" charset="0"/>
              <a:cs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76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BD63271-0DBC-AFAD-51CA-B75A932430D0}"/>
              </a:ext>
            </a:extLst>
          </p:cNvPr>
          <p:cNvSpPr txBox="1"/>
          <p:nvPr/>
        </p:nvSpPr>
        <p:spPr>
          <a:xfrm>
            <a:off x="2649631" y="2321790"/>
            <a:ext cx="4292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1"/>
                </a:solidFill>
                <a:latin typeface="+mj-lt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430</TotalTime>
  <Words>260</Words>
  <Application>Microsoft Office PowerPoint</Application>
  <PresentationFormat>On-screen Show (16:9)</PresentationFormat>
  <Paragraphs>41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Söhne</vt:lpstr>
      <vt:lpstr>Wingdings</vt:lpstr>
      <vt:lpstr>Roboto</vt:lpstr>
      <vt:lpstr>Calibri Light  </vt:lpstr>
      <vt:lpstr>Calibri </vt:lpstr>
      <vt:lpstr>Calibri Light</vt:lpstr>
      <vt:lpstr>Muli</vt:lpstr>
      <vt:lpstr>Righteous</vt:lpstr>
      <vt:lpstr>Retrospect</vt:lpstr>
      <vt:lpstr>PowerPoint Presentation</vt:lpstr>
      <vt:lpstr>INTRODUCTION</vt:lpstr>
      <vt:lpstr>PowerPoint Presentation</vt:lpstr>
      <vt:lpstr>Technologies Used</vt:lpstr>
      <vt:lpstr>Work Flow</vt:lpstr>
      <vt:lpstr>Work Flow</vt:lpstr>
      <vt:lpstr>Results </vt:lpstr>
      <vt:lpstr>Future Enhancements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Idiom Sense  - Finding Figurative Meaning of Idioms Using Natural Language Processing Techniques</dc:title>
  <dc:creator>Cyril liviyan</dc:creator>
  <cp:lastModifiedBy>BOOMESWAR A</cp:lastModifiedBy>
  <cp:revision>47</cp:revision>
  <dcterms:modified xsi:type="dcterms:W3CDTF">2023-05-19T05:20:09Z</dcterms:modified>
</cp:coreProperties>
</file>