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E67C-411A-7136-DE17-31C5E2B32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926" y="109132"/>
            <a:ext cx="9632053" cy="2944747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6">
                    <a:lumMod val="75000"/>
                  </a:schemeClr>
                </a:solidFill>
                <a:latin typeface="Bodoni MT Black" panose="02000000000000000000" pitchFamily="2" charset="0"/>
                <a:ea typeface="Bodoni MT Black" panose="02000000000000000000" pitchFamily="2" charset="0"/>
              </a:rPr>
              <a:t>Web designing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A1AB-5279-52AA-4113-F9520EBA7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090" y="3871027"/>
            <a:ext cx="7197726" cy="1405467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chemeClr val="accent6"/>
                </a:solidFill>
                <a:latin typeface="Amasis MT Pro Black" panose="02040504050005020304" pitchFamily="18" charset="0"/>
              </a:rPr>
              <a:t>Done by: </a:t>
            </a:r>
          </a:p>
          <a:p>
            <a:r>
              <a:rPr lang="en-US" sz="2400">
                <a:latin typeface="Amasis MT Pro Medium" panose="02040504050005020304" pitchFamily="18" charset="0"/>
                <a:cs typeface="Aldhabi" pitchFamily="2" charset="-78"/>
              </a:rPr>
              <a:t>Boomika devi.k</a:t>
            </a:r>
          </a:p>
          <a:p>
            <a:r>
              <a:rPr lang="en-US" sz="2800">
                <a:latin typeface="Amasis MT Pro Medium" panose="02040504050005020304" pitchFamily="18" charset="0"/>
                <a:cs typeface="Aldhabi" pitchFamily="2" charset="-78"/>
              </a:rPr>
              <a:t>21core011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CC83B8-3890-3FA6-25EE-291ECCCE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1" y="1313385"/>
            <a:ext cx="4055151" cy="41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C09B-A95C-F650-19F4-863C66A8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025" y="15973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>
                <a:latin typeface="Bernard MT Condensed" panose="02000000000000000000" pitchFamily="2" charset="0"/>
                <a:ea typeface="Bernard MT Condensed" panose="02000000000000000000" pitchFamily="2" charset="0"/>
                <a:cs typeface="Arial Black" panose="020B0604020202020204" pitchFamily="34" charset="0"/>
              </a:rPr>
              <a:t>Html tags: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4B99-B5A6-F4BB-2F1D-BDD6D5583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666" y="1604433"/>
            <a:ext cx="4995334" cy="3649134"/>
          </a:xfrm>
        </p:spPr>
        <p:txBody>
          <a:bodyPr>
            <a:noAutofit/>
          </a:bodyPr>
          <a:lstStyle/>
          <a:p>
            <a:r>
              <a:rPr lang="en-US" sz="2400">
                <a:latin typeface="Bookman Old Style" panose="02050604050505020204" pitchFamily="18" charset="0"/>
              </a:rPr>
              <a:t>&lt;html&gt;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&lt;P&gt;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&lt;b&gt;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&lt;adress&gt;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&lt;bdi&gt;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&lt;bdo&gt;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&lt;center&gt;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&lt;mark&gt;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&lt;q&gt;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&lt;sub&gt;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&lt;sup&gt;</a:t>
            </a:r>
          </a:p>
          <a:p>
            <a:r>
              <a:rPr lang="en-US" sz="2400">
                <a:latin typeface="Bookman Old Style" panose="02050604050505020204" pitchFamily="18" charset="0"/>
              </a:rPr>
              <a:t>&lt;template&gt;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B452-1712-BFAE-662F-88CDF0F7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5876" y="1769350"/>
            <a:ext cx="4995332" cy="3649133"/>
          </a:xfrm>
        </p:spPr>
        <p:txBody>
          <a:bodyPr>
            <a:normAutofit fontScale="25000" lnSpcReduction="20000"/>
          </a:bodyPr>
          <a:lstStyle/>
          <a:p>
            <a:r>
              <a:rPr lang="en-US" sz="9600">
                <a:latin typeface="Bookman Old Style" panose="02050604050505020204" pitchFamily="18" charset="0"/>
              </a:rPr>
              <a:t>&lt;picture&gt;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&lt;figure&gt;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&lt;a&gt;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&lt;link&gt;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&lt;nav&gt;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&lt;ul&gt;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&lt;ol&gt;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&lt;dl&gt;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&lt;table&gt;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&lt;th&gt;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&lt;col&gt;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&lt;colgroup&gt;</a:t>
            </a:r>
          </a:p>
          <a:p>
            <a:r>
              <a:rPr lang="en-US" sz="9600">
                <a:latin typeface="Bookman Old Style" panose="02050604050505020204" pitchFamily="18" charset="0"/>
              </a:rPr>
              <a:t>&lt;u&gt;</a:t>
            </a:r>
          </a:p>
        </p:txBody>
      </p:sp>
    </p:spTree>
    <p:extLst>
      <p:ext uri="{BB962C8B-B14F-4D97-AF65-F5344CB8AC3E}">
        <p14:creationId xmlns:p14="http://schemas.microsoft.com/office/powerpoint/2010/main" val="370897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23EF-E857-951C-722C-97550B3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1" y="0"/>
            <a:ext cx="10131425" cy="1456267"/>
          </a:xfrm>
        </p:spPr>
        <p:txBody>
          <a:bodyPr/>
          <a:lstStyle/>
          <a:p>
            <a:r>
              <a:rPr lang="en-US"/>
              <a:t>Explanation of html 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10F9-D7B2-0CB5-E5FF-FEEB31FC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09" y="1977151"/>
            <a:ext cx="10131425" cy="3649133"/>
          </a:xfrm>
        </p:spPr>
        <p:txBody>
          <a:bodyPr>
            <a:noAutofit/>
          </a:bodyPr>
          <a:lstStyle/>
          <a:p>
            <a:r>
              <a:rPr lang="en-US" sz="2400">
                <a:latin typeface="Amasis MT Pro" panose="02040504050005020304" pitchFamily="18" charset="0"/>
              </a:rPr>
              <a:t>&lt;html&gt; - It is the root of the HTML document which is used to specify that the document is HTML.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&lt;p&gt; - It is used to define paragraph content in an HTML document.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&lt;b&gt; - It is used to specify bold content in an HTML document.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&lt;address&gt; - defines contact information for the author/ owner of document/ article.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&lt;bdi&gt; - isolates a part of text that might be formatted in a different direction form other text outside it.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&lt;bdo&gt; - overrides the current text direction.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&lt;centre&gt; - </a:t>
            </a:r>
            <a:r>
              <a:rPr lang="en-US" sz="2400">
                <a:solidFill>
                  <a:srgbClr val="C00000"/>
                </a:solidFill>
                <a:latin typeface="Amasis MT Pro" panose="02040504050005020304" pitchFamily="18" charset="0"/>
              </a:rPr>
              <a:t>not supported in html. Use css instead. </a:t>
            </a:r>
            <a:r>
              <a:rPr lang="en-US" sz="2400">
                <a:latin typeface="Amasis MT Pro" panose="02040504050005020304" pitchFamily="18" charset="0"/>
              </a:rPr>
              <a:t>Defines centred text.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&lt;mark&gt; - defines marked/ highlighted text.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&lt;q&gt; - defines a short quotation.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B28A-658F-0ED1-D41C-A1A521D6FB91}"/>
              </a:ext>
            </a:extLst>
          </p:cNvPr>
          <p:cNvSpPr txBox="1"/>
          <p:nvPr/>
        </p:nvSpPr>
        <p:spPr>
          <a:xfrm>
            <a:off x="2812773" y="288731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0BED-314E-03E6-6E98-322F229E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92" y="1029410"/>
            <a:ext cx="10131425" cy="5022809"/>
          </a:xfrm>
        </p:spPr>
        <p:txBody>
          <a:bodyPr>
            <a:noAutofit/>
          </a:bodyPr>
          <a:lstStyle/>
          <a:p>
            <a:r>
              <a:rPr lang="en-US" sz="2400">
                <a:latin typeface="Amasis MT Pro" panose="02040504050005020304" pitchFamily="18" charset="0"/>
              </a:rPr>
              <a:t>&lt;sup&gt; - defines suprscripted text.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&lt;template&gt; - defines a container for content that should be hidden when the page loads.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&lt;picture&gt; - defines a container for multiple image resources.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&lt;figure&gt; - specifies self-contained content.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&lt;a&gt; - defines hyperlink.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&lt;link&gt; - defines the relationship between a document and an external resources ( most used to link to style sheet.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&lt;nav&gt; - defines navigation links.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&lt;ul&gt; - It is used to list the content without order.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&lt;ol&gt; - It is used to list the content in a particular order.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&lt;dl&gt; - defines a description list.</a:t>
            </a:r>
          </a:p>
        </p:txBody>
      </p:sp>
    </p:spTree>
    <p:extLst>
      <p:ext uri="{BB962C8B-B14F-4D97-AF65-F5344CB8AC3E}">
        <p14:creationId xmlns:p14="http://schemas.microsoft.com/office/powerpoint/2010/main" val="361546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0DB5-0065-EC9F-A8CF-2C9FCFFB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54" y="798681"/>
            <a:ext cx="10131425" cy="5365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masis MT Pro" panose="02040504050005020304" pitchFamily="18" charset="0"/>
              </a:rPr>
              <a:t>&lt;table&gt; - A table tag is used to create a table in an HTML document.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&lt;th&gt; - defines a header cell in a table. By default, it set the content with the bold and centre property.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&lt;col&gt; - specifies column properties for each column within a &lt;colgroup&gt; element.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&lt;colgropup&gt; - specifies a group of one or more columns in a table for formatting.</a:t>
            </a:r>
          </a:p>
          <a:p>
            <a:r>
              <a:rPr lang="en-US" sz="2400">
                <a:latin typeface="Amasis MT Pro" panose="02040504050005020304" pitchFamily="18" charset="0"/>
              </a:rPr>
              <a:t>&lt;u&gt; - defines some text that is unarticulated and styled differently from normal text.</a:t>
            </a:r>
          </a:p>
          <a:p>
            <a:r>
              <a:rPr lang="en-US" sz="2200">
                <a:latin typeface="Amasis MT Pro" panose="02040504050005020304" pitchFamily="18" charset="0"/>
              </a:rPr>
              <a:t>&lt;sub&gt; - defines subscript text. Subscript text appears half a character below the normal line and is sometimes rendered in a smaller font. Subscript text can be used for chemical formulas.</a:t>
            </a:r>
          </a:p>
        </p:txBody>
      </p:sp>
    </p:spTree>
    <p:extLst>
      <p:ext uri="{BB962C8B-B14F-4D97-AF65-F5344CB8AC3E}">
        <p14:creationId xmlns:p14="http://schemas.microsoft.com/office/powerpoint/2010/main" val="95830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Web designing</vt:lpstr>
      <vt:lpstr>Html tags:</vt:lpstr>
      <vt:lpstr>Explanation of html tags: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</dc:title>
  <dc:creator>Unknown User</dc:creator>
  <cp:lastModifiedBy>Unknown User</cp:lastModifiedBy>
  <cp:revision>7</cp:revision>
  <dcterms:created xsi:type="dcterms:W3CDTF">2022-08-14T09:06:32Z</dcterms:created>
  <dcterms:modified xsi:type="dcterms:W3CDTF">2022-08-16T14:28:17Z</dcterms:modified>
</cp:coreProperties>
</file>