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33CB5F-766B-4E5D-9CCD-125D0D988B76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09D049-4BD1-4175-B1E3-3023CFA463AF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6 Months</a:t>
          </a:r>
          <a:endParaRPr lang="en-US" dirty="0"/>
        </a:p>
      </dgm:t>
    </dgm:pt>
    <dgm:pt modelId="{B0D7243E-D8A3-4F10-A1DE-5D4E93A25FDA}" type="parTrans" cxnId="{800D38B4-B6F0-4F22-9AE5-57F8E0DD2A38}">
      <dgm:prSet/>
      <dgm:spPr/>
      <dgm:t>
        <a:bodyPr/>
        <a:lstStyle/>
        <a:p>
          <a:endParaRPr lang="en-US"/>
        </a:p>
      </dgm:t>
    </dgm:pt>
    <dgm:pt modelId="{078C9079-1ECA-4951-A38B-867EAFEFEB91}" type="sibTrans" cxnId="{800D38B4-B6F0-4F22-9AE5-57F8E0DD2A38}">
      <dgm:prSet/>
      <dgm:spPr/>
      <dgm:t>
        <a:bodyPr/>
        <a:lstStyle/>
        <a:p>
          <a:endParaRPr lang="en-US"/>
        </a:p>
      </dgm:t>
    </dgm:pt>
    <dgm:pt modelId="{9F8F6E41-74F9-4CC4-9BED-CC6198EC69DB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1 Month</a:t>
          </a:r>
          <a:endParaRPr lang="en-US" dirty="0"/>
        </a:p>
      </dgm:t>
    </dgm:pt>
    <dgm:pt modelId="{DB8D5DF6-7593-4021-8288-AF6D995BFB66}" type="parTrans" cxnId="{F45AB5C3-8E0C-4FBC-A8E2-946A9F95DDF7}">
      <dgm:prSet/>
      <dgm:spPr/>
      <dgm:t>
        <a:bodyPr/>
        <a:lstStyle/>
        <a:p>
          <a:endParaRPr lang="en-US"/>
        </a:p>
      </dgm:t>
    </dgm:pt>
    <dgm:pt modelId="{690B8796-19E0-407E-8904-D541A02E371F}" type="sibTrans" cxnId="{F45AB5C3-8E0C-4FBC-A8E2-946A9F95DDF7}">
      <dgm:prSet/>
      <dgm:spPr/>
      <dgm:t>
        <a:bodyPr/>
        <a:lstStyle/>
        <a:p>
          <a:endParaRPr lang="en-US"/>
        </a:p>
      </dgm:t>
    </dgm:pt>
    <dgm:pt modelId="{FC745221-928E-41CA-9D2F-AB2617313217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2 Weeks</a:t>
          </a:r>
          <a:endParaRPr lang="en-US" dirty="0"/>
        </a:p>
      </dgm:t>
    </dgm:pt>
    <dgm:pt modelId="{EB9CF396-981F-40B7-9633-FB942D43B6CB}" type="parTrans" cxnId="{F9BDE1EE-E27A-423A-B8D5-D0DC836535CA}">
      <dgm:prSet/>
      <dgm:spPr/>
      <dgm:t>
        <a:bodyPr/>
        <a:lstStyle/>
        <a:p>
          <a:endParaRPr lang="en-US"/>
        </a:p>
      </dgm:t>
    </dgm:pt>
    <dgm:pt modelId="{D73E55C6-3120-4E5F-8F3E-0DDF54CF605F}" type="sibTrans" cxnId="{F9BDE1EE-E27A-423A-B8D5-D0DC836535CA}">
      <dgm:prSet/>
      <dgm:spPr/>
      <dgm:t>
        <a:bodyPr/>
        <a:lstStyle/>
        <a:p>
          <a:endParaRPr lang="en-US"/>
        </a:p>
      </dgm:t>
    </dgm:pt>
    <dgm:pt modelId="{22CD4370-F56A-443F-816A-B10D937CED78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1 Week</a:t>
          </a:r>
          <a:endParaRPr lang="en-US" dirty="0"/>
        </a:p>
      </dgm:t>
    </dgm:pt>
    <dgm:pt modelId="{1C930A43-59A1-47AE-93B5-B8BADF403888}" type="parTrans" cxnId="{985A4736-3509-42F5-AA1F-677300A5D2C0}">
      <dgm:prSet/>
      <dgm:spPr/>
      <dgm:t>
        <a:bodyPr/>
        <a:lstStyle/>
        <a:p>
          <a:endParaRPr lang="en-US"/>
        </a:p>
      </dgm:t>
    </dgm:pt>
    <dgm:pt modelId="{4F64BBFE-C3C9-4CF2-ADBB-15DA4A77848A}" type="sibTrans" cxnId="{985A4736-3509-42F5-AA1F-677300A5D2C0}">
      <dgm:prSet/>
      <dgm:spPr/>
      <dgm:t>
        <a:bodyPr/>
        <a:lstStyle/>
        <a:p>
          <a:endParaRPr lang="en-US"/>
        </a:p>
      </dgm:t>
    </dgm:pt>
    <dgm:pt modelId="{7F863A83-606C-477B-BEE2-76B3DB20315C}" type="pres">
      <dgm:prSet presAssocID="{4D33CB5F-766B-4E5D-9CCD-125D0D988B76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380E45-9B00-41DA-9B5E-8C5CEF99D7A7}" type="pres">
      <dgm:prSet presAssocID="{4D33CB5F-766B-4E5D-9CCD-125D0D988B76}" presName="comp1" presStyleCnt="0"/>
      <dgm:spPr/>
    </dgm:pt>
    <dgm:pt modelId="{66714C42-6E07-4B90-89B0-47829BE0BA4C}" type="pres">
      <dgm:prSet presAssocID="{4D33CB5F-766B-4E5D-9CCD-125D0D988B76}" presName="circle1" presStyleLbl="node1" presStyleIdx="0" presStyleCnt="4"/>
      <dgm:spPr/>
      <dgm:t>
        <a:bodyPr/>
        <a:lstStyle/>
        <a:p>
          <a:endParaRPr lang="en-US"/>
        </a:p>
      </dgm:t>
    </dgm:pt>
    <dgm:pt modelId="{63CB70C7-4318-471F-8792-EDE91A1B9BE4}" type="pres">
      <dgm:prSet presAssocID="{4D33CB5F-766B-4E5D-9CCD-125D0D988B76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71BD1A-0574-4E44-A1B5-6815042C083F}" type="pres">
      <dgm:prSet presAssocID="{4D33CB5F-766B-4E5D-9CCD-125D0D988B76}" presName="comp2" presStyleCnt="0"/>
      <dgm:spPr/>
    </dgm:pt>
    <dgm:pt modelId="{A68B6CEA-A2D8-4C00-BD12-280CDF9C0035}" type="pres">
      <dgm:prSet presAssocID="{4D33CB5F-766B-4E5D-9CCD-125D0D988B76}" presName="circle2" presStyleLbl="node1" presStyleIdx="1" presStyleCnt="4"/>
      <dgm:spPr/>
      <dgm:t>
        <a:bodyPr/>
        <a:lstStyle/>
        <a:p>
          <a:endParaRPr lang="en-US"/>
        </a:p>
      </dgm:t>
    </dgm:pt>
    <dgm:pt modelId="{87C4DD62-D72D-459C-A28A-12A9FA625761}" type="pres">
      <dgm:prSet presAssocID="{4D33CB5F-766B-4E5D-9CCD-125D0D988B76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F129D6-E172-47AB-AAC7-231982C7816F}" type="pres">
      <dgm:prSet presAssocID="{4D33CB5F-766B-4E5D-9CCD-125D0D988B76}" presName="comp3" presStyleCnt="0"/>
      <dgm:spPr/>
    </dgm:pt>
    <dgm:pt modelId="{1ED3AF21-DE04-4F8F-A2A9-A2E53E459F40}" type="pres">
      <dgm:prSet presAssocID="{4D33CB5F-766B-4E5D-9CCD-125D0D988B76}" presName="circle3" presStyleLbl="node1" presStyleIdx="2" presStyleCnt="4"/>
      <dgm:spPr/>
      <dgm:t>
        <a:bodyPr/>
        <a:lstStyle/>
        <a:p>
          <a:endParaRPr lang="en-US"/>
        </a:p>
      </dgm:t>
    </dgm:pt>
    <dgm:pt modelId="{5CD4EF21-AFF8-494C-9C90-6693235C9444}" type="pres">
      <dgm:prSet presAssocID="{4D33CB5F-766B-4E5D-9CCD-125D0D988B76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3B3AEA-A2E7-46DF-A19C-CD50543CA548}" type="pres">
      <dgm:prSet presAssocID="{4D33CB5F-766B-4E5D-9CCD-125D0D988B76}" presName="comp4" presStyleCnt="0"/>
      <dgm:spPr/>
    </dgm:pt>
    <dgm:pt modelId="{2B8C37FC-F6F8-4392-82F0-49CA992F1AE5}" type="pres">
      <dgm:prSet presAssocID="{4D33CB5F-766B-4E5D-9CCD-125D0D988B76}" presName="circle4" presStyleLbl="node1" presStyleIdx="3" presStyleCnt="4"/>
      <dgm:spPr/>
      <dgm:t>
        <a:bodyPr/>
        <a:lstStyle/>
        <a:p>
          <a:endParaRPr lang="en-US"/>
        </a:p>
      </dgm:t>
    </dgm:pt>
    <dgm:pt modelId="{39BCCE03-8EE8-43DD-AAD8-C14AC1AD945A}" type="pres">
      <dgm:prSet presAssocID="{4D33CB5F-766B-4E5D-9CCD-125D0D988B76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5A4736-3509-42F5-AA1F-677300A5D2C0}" srcId="{4D33CB5F-766B-4E5D-9CCD-125D0D988B76}" destId="{22CD4370-F56A-443F-816A-B10D937CED78}" srcOrd="3" destOrd="0" parTransId="{1C930A43-59A1-47AE-93B5-B8BADF403888}" sibTransId="{4F64BBFE-C3C9-4CF2-ADBB-15DA4A77848A}"/>
    <dgm:cxn modelId="{2C60642A-4D84-4AEB-84C4-2B267BCEBD46}" type="presOf" srcId="{4D33CB5F-766B-4E5D-9CCD-125D0D988B76}" destId="{7F863A83-606C-477B-BEE2-76B3DB20315C}" srcOrd="0" destOrd="0" presId="urn:microsoft.com/office/officeart/2005/8/layout/venn2"/>
    <dgm:cxn modelId="{F45AB5C3-8E0C-4FBC-A8E2-946A9F95DDF7}" srcId="{4D33CB5F-766B-4E5D-9CCD-125D0D988B76}" destId="{9F8F6E41-74F9-4CC4-9BED-CC6198EC69DB}" srcOrd="1" destOrd="0" parTransId="{DB8D5DF6-7593-4021-8288-AF6D995BFB66}" sibTransId="{690B8796-19E0-407E-8904-D541A02E371F}"/>
    <dgm:cxn modelId="{F9BDE1EE-E27A-423A-B8D5-D0DC836535CA}" srcId="{4D33CB5F-766B-4E5D-9CCD-125D0D988B76}" destId="{FC745221-928E-41CA-9D2F-AB2617313217}" srcOrd="2" destOrd="0" parTransId="{EB9CF396-981F-40B7-9633-FB942D43B6CB}" sibTransId="{D73E55C6-3120-4E5F-8F3E-0DDF54CF605F}"/>
    <dgm:cxn modelId="{CBB0EA4F-2C56-4EB0-8C1F-449226324F2D}" type="presOf" srcId="{FC745221-928E-41CA-9D2F-AB2617313217}" destId="{5CD4EF21-AFF8-494C-9C90-6693235C9444}" srcOrd="1" destOrd="0" presId="urn:microsoft.com/office/officeart/2005/8/layout/venn2"/>
    <dgm:cxn modelId="{3FC5DF0E-B4D5-499B-8A2E-3C64FA866897}" type="presOf" srcId="{9F8F6E41-74F9-4CC4-9BED-CC6198EC69DB}" destId="{87C4DD62-D72D-459C-A28A-12A9FA625761}" srcOrd="1" destOrd="0" presId="urn:microsoft.com/office/officeart/2005/8/layout/venn2"/>
    <dgm:cxn modelId="{83749A3A-5CD8-4623-BAB3-54A707688B03}" type="presOf" srcId="{9F8F6E41-74F9-4CC4-9BED-CC6198EC69DB}" destId="{A68B6CEA-A2D8-4C00-BD12-280CDF9C0035}" srcOrd="0" destOrd="0" presId="urn:microsoft.com/office/officeart/2005/8/layout/venn2"/>
    <dgm:cxn modelId="{20F96632-650A-41D0-8B62-E532874D495C}" type="presOf" srcId="{FC745221-928E-41CA-9D2F-AB2617313217}" destId="{1ED3AF21-DE04-4F8F-A2A9-A2E53E459F40}" srcOrd="0" destOrd="0" presId="urn:microsoft.com/office/officeart/2005/8/layout/venn2"/>
    <dgm:cxn modelId="{B6019C74-DC89-48C1-BB11-CC167175B1A2}" type="presOf" srcId="{CB09D049-4BD1-4175-B1E3-3023CFA463AF}" destId="{66714C42-6E07-4B90-89B0-47829BE0BA4C}" srcOrd="0" destOrd="0" presId="urn:microsoft.com/office/officeart/2005/8/layout/venn2"/>
    <dgm:cxn modelId="{B2AF78DD-CB97-465D-9EAF-8D7F7A59B235}" type="presOf" srcId="{22CD4370-F56A-443F-816A-B10D937CED78}" destId="{39BCCE03-8EE8-43DD-AAD8-C14AC1AD945A}" srcOrd="1" destOrd="0" presId="urn:microsoft.com/office/officeart/2005/8/layout/venn2"/>
    <dgm:cxn modelId="{5603C5F7-99B2-49DA-AEAA-492BB3112196}" type="presOf" srcId="{CB09D049-4BD1-4175-B1E3-3023CFA463AF}" destId="{63CB70C7-4318-471F-8792-EDE91A1B9BE4}" srcOrd="1" destOrd="0" presId="urn:microsoft.com/office/officeart/2005/8/layout/venn2"/>
    <dgm:cxn modelId="{5681EAFB-B900-4BE4-AF78-6CBB952BE782}" type="presOf" srcId="{22CD4370-F56A-443F-816A-B10D937CED78}" destId="{2B8C37FC-F6F8-4392-82F0-49CA992F1AE5}" srcOrd="0" destOrd="0" presId="urn:microsoft.com/office/officeart/2005/8/layout/venn2"/>
    <dgm:cxn modelId="{800D38B4-B6F0-4F22-9AE5-57F8E0DD2A38}" srcId="{4D33CB5F-766B-4E5D-9CCD-125D0D988B76}" destId="{CB09D049-4BD1-4175-B1E3-3023CFA463AF}" srcOrd="0" destOrd="0" parTransId="{B0D7243E-D8A3-4F10-A1DE-5D4E93A25FDA}" sibTransId="{078C9079-1ECA-4951-A38B-867EAFEFEB91}"/>
    <dgm:cxn modelId="{92C815D8-73C2-4764-A28A-DE899C865E3F}" type="presParOf" srcId="{7F863A83-606C-477B-BEE2-76B3DB20315C}" destId="{E4380E45-9B00-41DA-9B5E-8C5CEF99D7A7}" srcOrd="0" destOrd="0" presId="urn:microsoft.com/office/officeart/2005/8/layout/venn2"/>
    <dgm:cxn modelId="{9B89F3B1-39B0-4EF5-94F2-60AD9B8EB99B}" type="presParOf" srcId="{E4380E45-9B00-41DA-9B5E-8C5CEF99D7A7}" destId="{66714C42-6E07-4B90-89B0-47829BE0BA4C}" srcOrd="0" destOrd="0" presId="urn:microsoft.com/office/officeart/2005/8/layout/venn2"/>
    <dgm:cxn modelId="{42248221-79FE-4864-83D5-B93F4C9C343D}" type="presParOf" srcId="{E4380E45-9B00-41DA-9B5E-8C5CEF99D7A7}" destId="{63CB70C7-4318-471F-8792-EDE91A1B9BE4}" srcOrd="1" destOrd="0" presId="urn:microsoft.com/office/officeart/2005/8/layout/venn2"/>
    <dgm:cxn modelId="{37794524-50D1-4C0F-994A-1E12C29D1C24}" type="presParOf" srcId="{7F863A83-606C-477B-BEE2-76B3DB20315C}" destId="{2971BD1A-0574-4E44-A1B5-6815042C083F}" srcOrd="1" destOrd="0" presId="urn:microsoft.com/office/officeart/2005/8/layout/venn2"/>
    <dgm:cxn modelId="{F0A4C186-D935-43A6-BEC8-14C99A4B2F70}" type="presParOf" srcId="{2971BD1A-0574-4E44-A1B5-6815042C083F}" destId="{A68B6CEA-A2D8-4C00-BD12-280CDF9C0035}" srcOrd="0" destOrd="0" presId="urn:microsoft.com/office/officeart/2005/8/layout/venn2"/>
    <dgm:cxn modelId="{6AC410DB-3E47-4352-A5EE-FB1162291151}" type="presParOf" srcId="{2971BD1A-0574-4E44-A1B5-6815042C083F}" destId="{87C4DD62-D72D-459C-A28A-12A9FA625761}" srcOrd="1" destOrd="0" presId="urn:microsoft.com/office/officeart/2005/8/layout/venn2"/>
    <dgm:cxn modelId="{C2361D0C-D131-4643-9D4B-F306D8FC6DC4}" type="presParOf" srcId="{7F863A83-606C-477B-BEE2-76B3DB20315C}" destId="{17F129D6-E172-47AB-AAC7-231982C7816F}" srcOrd="2" destOrd="0" presId="urn:microsoft.com/office/officeart/2005/8/layout/venn2"/>
    <dgm:cxn modelId="{A8E9E24F-BE17-4DC0-8398-A0CE8EA173B7}" type="presParOf" srcId="{17F129D6-E172-47AB-AAC7-231982C7816F}" destId="{1ED3AF21-DE04-4F8F-A2A9-A2E53E459F40}" srcOrd="0" destOrd="0" presId="urn:microsoft.com/office/officeart/2005/8/layout/venn2"/>
    <dgm:cxn modelId="{A0D99E90-B190-4AC9-8FC5-0C96BB4DCF1D}" type="presParOf" srcId="{17F129D6-E172-47AB-AAC7-231982C7816F}" destId="{5CD4EF21-AFF8-494C-9C90-6693235C9444}" srcOrd="1" destOrd="0" presId="urn:microsoft.com/office/officeart/2005/8/layout/venn2"/>
    <dgm:cxn modelId="{1D620FC7-AF47-4E51-BCEA-7EB0E869985D}" type="presParOf" srcId="{7F863A83-606C-477B-BEE2-76B3DB20315C}" destId="{2C3B3AEA-A2E7-46DF-A19C-CD50543CA548}" srcOrd="3" destOrd="0" presId="urn:microsoft.com/office/officeart/2005/8/layout/venn2"/>
    <dgm:cxn modelId="{A6217FDC-4C37-4797-B9D3-B3741094C039}" type="presParOf" srcId="{2C3B3AEA-A2E7-46DF-A19C-CD50543CA548}" destId="{2B8C37FC-F6F8-4392-82F0-49CA992F1AE5}" srcOrd="0" destOrd="0" presId="urn:microsoft.com/office/officeart/2005/8/layout/venn2"/>
    <dgm:cxn modelId="{F819040D-E990-4979-9DF0-FD30A213793D}" type="presParOf" srcId="{2C3B3AEA-A2E7-46DF-A19C-CD50543CA548}" destId="{39BCCE03-8EE8-43DD-AAD8-C14AC1AD945A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14C42-6E07-4B90-89B0-47829BE0BA4C}">
      <dsp:nvSpPr>
        <dsp:cNvPr id="0" name=""/>
        <dsp:cNvSpPr/>
      </dsp:nvSpPr>
      <dsp:spPr>
        <a:xfrm>
          <a:off x="462395" y="0"/>
          <a:ext cx="2805546" cy="2805546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6 Months</a:t>
          </a:r>
          <a:endParaRPr lang="en-US" sz="1200" kern="1200" dirty="0"/>
        </a:p>
      </dsp:txBody>
      <dsp:txXfrm>
        <a:off x="1472952" y="140277"/>
        <a:ext cx="784430" cy="420831"/>
      </dsp:txXfrm>
    </dsp:sp>
    <dsp:sp modelId="{A68B6CEA-A2D8-4C00-BD12-280CDF9C0035}">
      <dsp:nvSpPr>
        <dsp:cNvPr id="0" name=""/>
        <dsp:cNvSpPr/>
      </dsp:nvSpPr>
      <dsp:spPr>
        <a:xfrm>
          <a:off x="742949" y="561109"/>
          <a:ext cx="2244436" cy="2244436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 Month</a:t>
          </a:r>
          <a:endParaRPr lang="en-US" sz="1200" kern="1200" dirty="0"/>
        </a:p>
      </dsp:txBody>
      <dsp:txXfrm>
        <a:off x="1472952" y="695775"/>
        <a:ext cx="784430" cy="403998"/>
      </dsp:txXfrm>
    </dsp:sp>
    <dsp:sp modelId="{1ED3AF21-DE04-4F8F-A2A9-A2E53E459F40}">
      <dsp:nvSpPr>
        <dsp:cNvPr id="0" name=""/>
        <dsp:cNvSpPr/>
      </dsp:nvSpPr>
      <dsp:spPr>
        <a:xfrm>
          <a:off x="1023504" y="1122218"/>
          <a:ext cx="1683327" cy="168332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2 Weeks</a:t>
          </a:r>
          <a:endParaRPr lang="en-US" sz="1200" kern="1200" dirty="0"/>
        </a:p>
      </dsp:txBody>
      <dsp:txXfrm>
        <a:off x="1472952" y="1248467"/>
        <a:ext cx="784430" cy="378748"/>
      </dsp:txXfrm>
    </dsp:sp>
    <dsp:sp modelId="{2B8C37FC-F6F8-4392-82F0-49CA992F1AE5}">
      <dsp:nvSpPr>
        <dsp:cNvPr id="0" name=""/>
        <dsp:cNvSpPr/>
      </dsp:nvSpPr>
      <dsp:spPr>
        <a:xfrm>
          <a:off x="1304058" y="1683327"/>
          <a:ext cx="1122218" cy="1122218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 Week</a:t>
          </a:r>
          <a:endParaRPr lang="en-US" sz="1200" kern="1200" dirty="0"/>
        </a:p>
      </dsp:txBody>
      <dsp:txXfrm>
        <a:off x="1468403" y="1963882"/>
        <a:ext cx="793528" cy="561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DD22-4E4C-4FD4-A5FD-21E46ED0D450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A8BE-D3F9-455C-A319-7FD0DCC9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2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DD22-4E4C-4FD4-A5FD-21E46ED0D450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A8BE-D3F9-455C-A319-7FD0DCC9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9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DD22-4E4C-4FD4-A5FD-21E46ED0D450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A8BE-D3F9-455C-A319-7FD0DCC9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4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DD22-4E4C-4FD4-A5FD-21E46ED0D450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A8BE-D3F9-455C-A319-7FD0DCC9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0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DD22-4E4C-4FD4-A5FD-21E46ED0D450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A8BE-D3F9-455C-A319-7FD0DCC9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3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DD22-4E4C-4FD4-A5FD-21E46ED0D450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A8BE-D3F9-455C-A319-7FD0DCC9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7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DD22-4E4C-4FD4-A5FD-21E46ED0D450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A8BE-D3F9-455C-A319-7FD0DCC9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0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DD22-4E4C-4FD4-A5FD-21E46ED0D450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A8BE-D3F9-455C-A319-7FD0DCC9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6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DD22-4E4C-4FD4-A5FD-21E46ED0D450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A8BE-D3F9-455C-A319-7FD0DCC9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5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DD22-4E4C-4FD4-A5FD-21E46ED0D450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A8BE-D3F9-455C-A319-7FD0DCC9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6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DD22-4E4C-4FD4-A5FD-21E46ED0D450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A8BE-D3F9-455C-A319-7FD0DCC9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0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6DD22-4E4C-4FD4-A5FD-21E46ED0D450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1A8BE-D3F9-455C-A319-7FD0DCC9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8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4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.png"/><Relationship Id="rId9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8189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Brand Analytics Dashboard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853" y="3849016"/>
            <a:ext cx="5138600" cy="26596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5" y="4191333"/>
            <a:ext cx="6095238" cy="266666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02548" y="2745227"/>
            <a:ext cx="113260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783929" y="2745227"/>
            <a:ext cx="113260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224959" y="2719356"/>
            <a:ext cx="113260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699431" y="2742530"/>
            <a:ext cx="113260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498563" y="3030115"/>
            <a:ext cx="72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ARIEL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2086185" y="3048399"/>
            <a:ext cx="72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3347302" y="3025875"/>
            <a:ext cx="93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DOWNY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4824859" y="3061779"/>
            <a:ext cx="109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FEBREZE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30" y="3688515"/>
            <a:ext cx="1204347" cy="3020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83" y="3720903"/>
            <a:ext cx="1255282" cy="2323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47" y="3738163"/>
            <a:ext cx="1197694" cy="2217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267" y="3698905"/>
            <a:ext cx="1204347" cy="302064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316127" y="748145"/>
            <a:ext cx="2174573" cy="1049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9634" y="1120123"/>
            <a:ext cx="222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Procter &amp; Gamble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5" y="1911457"/>
            <a:ext cx="2111085" cy="302064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22194" y="2160639"/>
            <a:ext cx="1419872" cy="5818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/>
              <a:t>Brands</a:t>
            </a:r>
            <a:endParaRPr lang="en-US" sz="3600" b="1" dirty="0"/>
          </a:p>
        </p:txBody>
      </p:sp>
      <p:graphicFrame>
        <p:nvGraphicFramePr>
          <p:cNvPr id="45" name="Diagram 44"/>
          <p:cNvGraphicFramePr/>
          <p:nvPr>
            <p:extLst>
              <p:ext uri="{D42A27DB-BD31-4B8C-83A1-F6EECF244321}">
                <p14:modId xmlns:p14="http://schemas.microsoft.com/office/powerpoint/2010/main" val="505938073"/>
              </p:ext>
            </p:extLst>
          </p:nvPr>
        </p:nvGraphicFramePr>
        <p:xfrm>
          <a:off x="7278832" y="838600"/>
          <a:ext cx="3730336" cy="2805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6" name="Title 1"/>
          <p:cNvSpPr txBox="1">
            <a:spLocks/>
          </p:cNvSpPr>
          <p:nvPr/>
        </p:nvSpPr>
        <p:spPr>
          <a:xfrm>
            <a:off x="5919022" y="-1"/>
            <a:ext cx="5543360" cy="5818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/>
              <a:t>Time Period</a:t>
            </a:r>
            <a:endParaRPr lang="en-US" sz="3600" b="1" dirty="0"/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5950937" y="547277"/>
            <a:ext cx="5873918" cy="4017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 smtClean="0"/>
              <a:t>(Click on required time period to get selected period’s statistics. By default everything will be considered.)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6099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List of KPIs Identified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 Promoter Score</a:t>
            </a:r>
          </a:p>
          <a:p>
            <a:r>
              <a:rPr lang="en-US" dirty="0" smtClean="0"/>
              <a:t>Customer Satisfaction Index</a:t>
            </a:r>
          </a:p>
          <a:p>
            <a:r>
              <a:rPr lang="en-US" dirty="0" smtClean="0"/>
              <a:t>Loyalty / Customer Preference</a:t>
            </a:r>
          </a:p>
          <a:p>
            <a:r>
              <a:rPr lang="en-US" dirty="0" smtClean="0"/>
              <a:t>Quality Index</a:t>
            </a:r>
          </a:p>
          <a:p>
            <a:r>
              <a:rPr lang="en-US" dirty="0" smtClean="0"/>
              <a:t>First time through </a:t>
            </a:r>
          </a:p>
          <a:p>
            <a:r>
              <a:rPr lang="en-US" dirty="0" smtClean="0"/>
              <a:t>Brand Price sensitivity</a:t>
            </a:r>
          </a:p>
          <a:p>
            <a:r>
              <a:rPr lang="en-US" dirty="0" smtClean="0"/>
              <a:t>Availability</a:t>
            </a:r>
            <a:endParaRPr lang="en-US" dirty="0"/>
          </a:p>
          <a:p>
            <a:r>
              <a:rPr lang="en-US" dirty="0" smtClean="0"/>
              <a:t>Trend Index</a:t>
            </a:r>
            <a:r>
              <a:rPr lang="en-US" sz="1600" dirty="0"/>
              <a:t>(Based on No. of Customer reviewed)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404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72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Brand Analytics Dashboard</vt:lpstr>
      <vt:lpstr>List of KPIs Identified</vt:lpstr>
    </vt:vector>
  </TitlesOfParts>
  <Company>Mindtree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Analytics Dashboard</dc:title>
  <dc:creator>Boominathan Gurunathan</dc:creator>
  <cp:lastModifiedBy>Boominathan Gurunathan</cp:lastModifiedBy>
  <cp:revision>8</cp:revision>
  <dcterms:created xsi:type="dcterms:W3CDTF">2017-12-29T05:08:33Z</dcterms:created>
  <dcterms:modified xsi:type="dcterms:W3CDTF">2017-12-29T05:52:16Z</dcterms:modified>
</cp:coreProperties>
</file>