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92" r:id="rId8"/>
    <p:sldId id="262" r:id="rId9"/>
    <p:sldId id="263" r:id="rId10"/>
    <p:sldId id="266" r:id="rId11"/>
    <p:sldId id="267" r:id="rId12"/>
    <p:sldId id="270" r:id="rId13"/>
    <p:sldId id="293" r:id="rId14"/>
    <p:sldId id="294" r:id="rId15"/>
    <p:sldId id="295" r:id="rId16"/>
    <p:sldId id="296" r:id="rId17"/>
    <p:sldId id="279" r:id="rId18"/>
    <p:sldId id="298" r:id="rId19"/>
    <p:sldId id="282" r:id="rId20"/>
    <p:sldId id="287" r:id="rId21"/>
    <p:sldId id="299" r:id="rId22"/>
    <p:sldId id="291" r:id="rId2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5445" autoAdjust="0"/>
  </p:normalViewPr>
  <p:slideViewPr>
    <p:cSldViewPr>
      <p:cViewPr>
        <p:scale>
          <a:sx n="33" d="100"/>
          <a:sy n="33" d="100"/>
        </p:scale>
        <p:origin x="-1476" y="-60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435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4350"/>
          </a:xfrm>
          <a:prstGeom prst="rect">
            <a:avLst/>
          </a:prstGeom>
        </p:spPr>
        <p:txBody>
          <a:bodyPr vert="horz" lIns="91440" tIns="45720" rIns="91440" bIns="45720" rtlCol="0"/>
          <a:lstStyle>
            <a:lvl1pPr algn="r">
              <a:defRPr sz="1200"/>
            </a:lvl1pPr>
          </a:lstStyle>
          <a:p>
            <a:fld id="{7C901487-D6AB-431A-9580-17C2339BC41D}" type="datetimeFigureOut">
              <a:rPr lang="en-IN" smtClean="0"/>
              <a:t>15-05-2023</a:t>
            </a:fld>
            <a:endParaRPr lang="en-IN"/>
          </a:p>
        </p:txBody>
      </p:sp>
      <p:sp>
        <p:nvSpPr>
          <p:cNvPr id="4" name="Slide Image Placeholder 3"/>
          <p:cNvSpPr>
            <a:spLocks noGrp="1" noRot="1" noChangeAspect="1"/>
          </p:cNvSpPr>
          <p:nvPr>
            <p:ph type="sldImg" idx="2"/>
          </p:nvPr>
        </p:nvSpPr>
        <p:spPr>
          <a:xfrm>
            <a:off x="5715000" y="771525"/>
            <a:ext cx="6858000" cy="3857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886325"/>
            <a:ext cx="14630400" cy="46291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71063"/>
            <a:ext cx="7924800" cy="51435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4350"/>
          </a:xfrm>
          <a:prstGeom prst="rect">
            <a:avLst/>
          </a:prstGeom>
        </p:spPr>
        <p:txBody>
          <a:bodyPr vert="horz" lIns="91440" tIns="45720" rIns="91440" bIns="45720" rtlCol="0" anchor="b"/>
          <a:lstStyle>
            <a:lvl1pPr algn="r">
              <a:defRPr sz="1200"/>
            </a:lvl1pPr>
          </a:lstStyle>
          <a:p>
            <a:fld id="{F27199CB-403F-41B2-BB64-677FCFA5D347}" type="slidenum">
              <a:rPr lang="en-IN" smtClean="0"/>
              <a:t>‹#›</a:t>
            </a:fld>
            <a:endParaRPr lang="en-IN"/>
          </a:p>
        </p:txBody>
      </p:sp>
    </p:spTree>
    <p:extLst>
      <p:ext uri="{BB962C8B-B14F-4D97-AF65-F5344CB8AC3E}">
        <p14:creationId xmlns:p14="http://schemas.microsoft.com/office/powerpoint/2010/main" val="937095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71452" y="1475830"/>
            <a:ext cx="8439173" cy="8464454"/>
          </a:xfrm>
          <a:prstGeom prst="rect">
            <a:avLst/>
          </a:prstGeom>
        </p:spPr>
      </p:pic>
      <p:sp>
        <p:nvSpPr>
          <p:cNvPr id="2" name="Holder 2"/>
          <p:cNvSpPr>
            <a:spLocks noGrp="1"/>
          </p:cNvSpPr>
          <p:nvPr>
            <p:ph type="ctrTitle"/>
          </p:nvPr>
        </p:nvSpPr>
        <p:spPr>
          <a:xfrm>
            <a:off x="5322560" y="84154"/>
            <a:ext cx="7642878" cy="1244600"/>
          </a:xfrm>
          <a:prstGeom prst="rect">
            <a:avLst/>
          </a:prstGeom>
        </p:spPr>
        <p:txBody>
          <a:bodyPr wrap="square" lIns="0" tIns="0" rIns="0" bIns="0">
            <a:spAutoFit/>
          </a:bodyPr>
          <a:lstStyle>
            <a:lvl1pPr>
              <a:defRPr sz="80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30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4F4F4"/>
          </a:solidFill>
        </p:spPr>
        <p:txBody>
          <a:bodyPr wrap="square" lIns="0" tIns="0" rIns="0" bIns="0" rtlCol="0"/>
          <a:lstStyle/>
          <a:p>
            <a:endParaRPr/>
          </a:p>
        </p:txBody>
      </p:sp>
      <p:sp>
        <p:nvSpPr>
          <p:cNvPr id="2" name="Holder 2"/>
          <p:cNvSpPr>
            <a:spLocks noGrp="1"/>
          </p:cNvSpPr>
          <p:nvPr>
            <p:ph type="title"/>
          </p:nvPr>
        </p:nvSpPr>
        <p:spPr>
          <a:xfrm>
            <a:off x="4566374" y="300101"/>
            <a:ext cx="9155250" cy="1244600"/>
          </a:xfrm>
          <a:prstGeom prst="rect">
            <a:avLst/>
          </a:prstGeom>
        </p:spPr>
        <p:txBody>
          <a:bodyPr wrap="square" lIns="0" tIns="0" rIns="0" bIns="0">
            <a:spAutoFit/>
          </a:bodyPr>
          <a:lstStyle>
            <a:lvl1pPr>
              <a:defRPr sz="80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264571" y="2370365"/>
            <a:ext cx="15758856" cy="5054600"/>
          </a:xfrm>
          <a:prstGeom prst="rect">
            <a:avLst/>
          </a:prstGeom>
        </p:spPr>
        <p:txBody>
          <a:bodyPr wrap="square" lIns="0" tIns="0" rIns="0" bIns="0">
            <a:spAutoFit/>
          </a:bodyPr>
          <a:lstStyle>
            <a:lvl1pPr>
              <a:defRPr sz="30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atos.gob.mx/busca/dataset/informacion-referente-a-casos-covid-19-en-mexic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2132" y="2261997"/>
            <a:ext cx="12695636" cy="4629472"/>
          </a:xfrm>
          <a:prstGeom prst="rect">
            <a:avLst/>
          </a:prstGeom>
        </p:spPr>
        <p:txBody>
          <a:bodyPr vert="horz" wrap="square" lIns="0" tIns="12700" rIns="0" bIns="0" rtlCol="0">
            <a:spAutoFit/>
          </a:bodyPr>
          <a:lstStyle/>
          <a:p>
            <a:pPr marL="19685">
              <a:lnSpc>
                <a:spcPts val="11960"/>
              </a:lnSpc>
              <a:spcBef>
                <a:spcPts val="100"/>
              </a:spcBef>
            </a:pPr>
            <a:r>
              <a:rPr lang="en-US" sz="10000" b="1" spc="35" dirty="0" smtClean="0"/>
              <a:t>Covid-19 Prediction</a:t>
            </a:r>
            <a:br>
              <a:rPr lang="en-US" sz="10000" b="1" spc="35" dirty="0" smtClean="0"/>
            </a:br>
            <a:r>
              <a:rPr lang="en-US" sz="10000" b="1" spc="35" dirty="0"/>
              <a:t> </a:t>
            </a:r>
            <a:r>
              <a:rPr lang="en-US" sz="10000" b="1" spc="35" dirty="0" smtClean="0"/>
              <a:t>          Using</a:t>
            </a:r>
            <a:r>
              <a:rPr lang="en-US" sz="10000" b="1" spc="90" dirty="0" smtClean="0">
                <a:latin typeface="Trebuchet MS"/>
                <a:cs typeface="Trebuchet MS"/>
              </a:rPr>
              <a:t/>
            </a:r>
            <a:br>
              <a:rPr lang="en-US" sz="10000" b="1" spc="90" dirty="0" smtClean="0">
                <a:latin typeface="Trebuchet MS"/>
                <a:cs typeface="Trebuchet MS"/>
              </a:rPr>
            </a:br>
            <a:r>
              <a:rPr lang="en-US" sz="10000" b="1" spc="90" dirty="0"/>
              <a:t> </a:t>
            </a:r>
            <a:r>
              <a:rPr sz="10000" b="1" spc="400" dirty="0" smtClean="0">
                <a:latin typeface="Trebuchet MS"/>
                <a:cs typeface="Trebuchet MS"/>
              </a:rPr>
              <a:t>M</a:t>
            </a:r>
            <a:r>
              <a:rPr sz="10000" b="1" spc="145" dirty="0" smtClean="0">
                <a:latin typeface="Trebuchet MS"/>
                <a:cs typeface="Trebuchet MS"/>
              </a:rPr>
              <a:t>a</a:t>
            </a:r>
            <a:r>
              <a:rPr sz="10000" b="1" spc="-335" dirty="0" smtClean="0">
                <a:latin typeface="Trebuchet MS"/>
                <a:cs typeface="Trebuchet MS"/>
              </a:rPr>
              <a:t>c</a:t>
            </a:r>
            <a:r>
              <a:rPr sz="10000" b="1" spc="-165" dirty="0" smtClean="0">
                <a:latin typeface="Trebuchet MS"/>
                <a:cs typeface="Trebuchet MS"/>
              </a:rPr>
              <a:t>hi</a:t>
            </a:r>
            <a:r>
              <a:rPr sz="10000" b="1" spc="-140" dirty="0" smtClean="0">
                <a:latin typeface="Trebuchet MS"/>
                <a:cs typeface="Trebuchet MS"/>
              </a:rPr>
              <a:t>n</a:t>
            </a:r>
            <a:r>
              <a:rPr sz="10000" b="1" spc="-229" dirty="0" smtClean="0">
                <a:latin typeface="Trebuchet MS"/>
                <a:cs typeface="Trebuchet MS"/>
              </a:rPr>
              <a:t>e</a:t>
            </a:r>
            <a:r>
              <a:rPr sz="10000" b="1" spc="-645" dirty="0" smtClean="0">
                <a:latin typeface="Trebuchet MS"/>
                <a:cs typeface="Trebuchet MS"/>
              </a:rPr>
              <a:t> </a:t>
            </a:r>
            <a:r>
              <a:rPr sz="10000" b="1" spc="-405" dirty="0">
                <a:latin typeface="Trebuchet MS"/>
                <a:cs typeface="Trebuchet MS"/>
              </a:rPr>
              <a:t>L</a:t>
            </a:r>
            <a:r>
              <a:rPr sz="10000" b="1" spc="-235" dirty="0">
                <a:latin typeface="Trebuchet MS"/>
                <a:cs typeface="Trebuchet MS"/>
              </a:rPr>
              <a:t>e</a:t>
            </a:r>
            <a:r>
              <a:rPr sz="10000" b="1" spc="145" dirty="0">
                <a:latin typeface="Trebuchet MS"/>
                <a:cs typeface="Trebuchet MS"/>
              </a:rPr>
              <a:t>a</a:t>
            </a:r>
            <a:r>
              <a:rPr sz="10000" b="1" spc="-270" dirty="0">
                <a:latin typeface="Trebuchet MS"/>
                <a:cs typeface="Trebuchet MS"/>
              </a:rPr>
              <a:t>r</a:t>
            </a:r>
            <a:r>
              <a:rPr sz="10000" b="1" spc="-140" dirty="0">
                <a:latin typeface="Trebuchet MS"/>
                <a:cs typeface="Trebuchet MS"/>
              </a:rPr>
              <a:t>n</a:t>
            </a:r>
            <a:r>
              <a:rPr sz="10000" b="1" spc="-165" dirty="0">
                <a:latin typeface="Trebuchet MS"/>
                <a:cs typeface="Trebuchet MS"/>
              </a:rPr>
              <a:t>i</a:t>
            </a:r>
            <a:r>
              <a:rPr sz="10000" b="1" spc="-140" dirty="0">
                <a:latin typeface="Trebuchet MS"/>
                <a:cs typeface="Trebuchet MS"/>
              </a:rPr>
              <a:t>n</a:t>
            </a:r>
            <a:r>
              <a:rPr sz="10000" b="1" spc="490" dirty="0">
                <a:latin typeface="Trebuchet MS"/>
                <a:cs typeface="Trebuchet MS"/>
              </a:rPr>
              <a:t>g</a:t>
            </a:r>
            <a:endParaRPr sz="10000" dirty="0">
              <a:latin typeface="Trebuchet MS"/>
              <a:cs typeface="Trebuchet MS"/>
            </a:endParaRPr>
          </a:p>
        </p:txBody>
      </p:sp>
      <p:grpSp>
        <p:nvGrpSpPr>
          <p:cNvPr id="3" name="object 3"/>
          <p:cNvGrpSpPr/>
          <p:nvPr/>
        </p:nvGrpSpPr>
        <p:grpSpPr>
          <a:xfrm>
            <a:off x="12122944" y="373605"/>
            <a:ext cx="6165215" cy="9913620"/>
            <a:chOff x="12122944" y="373605"/>
            <a:chExt cx="6165215" cy="9913620"/>
          </a:xfrm>
        </p:grpSpPr>
        <p:sp>
          <p:nvSpPr>
            <p:cNvPr id="4" name="object 4"/>
            <p:cNvSpPr/>
            <p:nvPr/>
          </p:nvSpPr>
          <p:spPr>
            <a:xfrm>
              <a:off x="14328902" y="2317172"/>
              <a:ext cx="3959225" cy="6340475"/>
            </a:xfrm>
            <a:custGeom>
              <a:avLst/>
              <a:gdLst/>
              <a:ahLst/>
              <a:cxnLst/>
              <a:rect l="l" t="t" r="r" b="b"/>
              <a:pathLst>
                <a:path w="3959225" h="6340475">
                  <a:moveTo>
                    <a:pt x="3959097" y="6340048"/>
                  </a:moveTo>
                  <a:lnTo>
                    <a:pt x="1830194" y="6340048"/>
                  </a:lnTo>
                  <a:lnTo>
                    <a:pt x="0" y="3170023"/>
                  </a:lnTo>
                  <a:lnTo>
                    <a:pt x="1830193" y="0"/>
                  </a:lnTo>
                  <a:lnTo>
                    <a:pt x="3959097" y="0"/>
                  </a:lnTo>
                  <a:lnTo>
                    <a:pt x="3959097" y="6340048"/>
                  </a:lnTo>
                  <a:close/>
                </a:path>
              </a:pathLst>
            </a:custGeom>
            <a:solidFill>
              <a:srgbClr val="004550"/>
            </a:solidFill>
          </p:spPr>
          <p:txBody>
            <a:bodyPr wrap="square" lIns="0" tIns="0" rIns="0" bIns="0" rtlCol="0"/>
            <a:lstStyle/>
            <a:p>
              <a:endParaRPr/>
            </a:p>
          </p:txBody>
        </p:sp>
        <p:sp>
          <p:nvSpPr>
            <p:cNvPr id="5" name="object 5"/>
            <p:cNvSpPr/>
            <p:nvPr/>
          </p:nvSpPr>
          <p:spPr>
            <a:xfrm>
              <a:off x="12122944" y="7035126"/>
              <a:ext cx="4970145" cy="3252470"/>
            </a:xfrm>
            <a:custGeom>
              <a:avLst/>
              <a:gdLst/>
              <a:ahLst/>
              <a:cxnLst/>
              <a:rect l="l" t="t" r="r" b="b"/>
              <a:pathLst>
                <a:path w="4970144" h="3252470">
                  <a:moveTo>
                    <a:pt x="4335200" y="3251873"/>
                  </a:moveTo>
                  <a:lnTo>
                    <a:pt x="634953" y="3251873"/>
                  </a:lnTo>
                  <a:lnTo>
                    <a:pt x="0" y="2152088"/>
                  </a:lnTo>
                  <a:lnTo>
                    <a:pt x="1242494" y="0"/>
                  </a:lnTo>
                  <a:lnTo>
                    <a:pt x="3727485" y="0"/>
                  </a:lnTo>
                  <a:lnTo>
                    <a:pt x="4969979" y="2151786"/>
                  </a:lnTo>
                  <a:lnTo>
                    <a:pt x="4969979" y="2152391"/>
                  </a:lnTo>
                  <a:lnTo>
                    <a:pt x="4335200" y="3251873"/>
                  </a:lnTo>
                  <a:close/>
                </a:path>
              </a:pathLst>
            </a:custGeom>
            <a:solidFill>
              <a:srgbClr val="00A181"/>
            </a:solidFill>
          </p:spPr>
          <p:txBody>
            <a:bodyPr wrap="square" lIns="0" tIns="0" rIns="0" bIns="0" rtlCol="0"/>
            <a:lstStyle/>
            <a:p>
              <a:endParaRPr/>
            </a:p>
          </p:txBody>
        </p:sp>
        <p:sp>
          <p:nvSpPr>
            <p:cNvPr id="6" name="object 6"/>
            <p:cNvSpPr/>
            <p:nvPr/>
          </p:nvSpPr>
          <p:spPr>
            <a:xfrm>
              <a:off x="12336422" y="5954841"/>
              <a:ext cx="2272030" cy="1967864"/>
            </a:xfrm>
            <a:custGeom>
              <a:avLst/>
              <a:gdLst/>
              <a:ahLst/>
              <a:cxnLst/>
              <a:rect l="l" t="t" r="r" b="b"/>
              <a:pathLst>
                <a:path w="2272030" h="1967865">
                  <a:moveTo>
                    <a:pt x="1703699" y="1967285"/>
                  </a:moveTo>
                  <a:lnTo>
                    <a:pt x="567819" y="1967285"/>
                  </a:lnTo>
                  <a:lnTo>
                    <a:pt x="0" y="983782"/>
                  </a:lnTo>
                  <a:lnTo>
                    <a:pt x="0" y="983502"/>
                  </a:lnTo>
                  <a:lnTo>
                    <a:pt x="567819" y="0"/>
                  </a:lnTo>
                  <a:lnTo>
                    <a:pt x="1703618" y="0"/>
                  </a:lnTo>
                  <a:lnTo>
                    <a:pt x="2271518" y="983502"/>
                  </a:lnTo>
                  <a:lnTo>
                    <a:pt x="2271518" y="983782"/>
                  </a:lnTo>
                  <a:lnTo>
                    <a:pt x="1703699" y="1967285"/>
                  </a:lnTo>
                  <a:close/>
                </a:path>
              </a:pathLst>
            </a:custGeom>
            <a:solidFill>
              <a:srgbClr val="A3E373"/>
            </a:solidFill>
          </p:spPr>
          <p:txBody>
            <a:bodyPr wrap="square" lIns="0" tIns="0" rIns="0" bIns="0" rtlCol="0"/>
            <a:lstStyle/>
            <a:p>
              <a:endParaRPr/>
            </a:p>
          </p:txBody>
        </p:sp>
        <p:sp>
          <p:nvSpPr>
            <p:cNvPr id="7" name="object 7"/>
            <p:cNvSpPr/>
            <p:nvPr/>
          </p:nvSpPr>
          <p:spPr>
            <a:xfrm>
              <a:off x="13737768" y="373605"/>
              <a:ext cx="3799840" cy="3290570"/>
            </a:xfrm>
            <a:custGeom>
              <a:avLst/>
              <a:gdLst/>
              <a:ahLst/>
              <a:cxnLst/>
              <a:rect l="l" t="t" r="r" b="b"/>
              <a:pathLst>
                <a:path w="3799840" h="3290570">
                  <a:moveTo>
                    <a:pt x="2849747" y="3290487"/>
                  </a:moveTo>
                  <a:lnTo>
                    <a:pt x="949871" y="3290487"/>
                  </a:lnTo>
                  <a:lnTo>
                    <a:pt x="0" y="1645243"/>
                  </a:lnTo>
                  <a:lnTo>
                    <a:pt x="949871" y="0"/>
                  </a:lnTo>
                  <a:lnTo>
                    <a:pt x="2849613" y="0"/>
                  </a:lnTo>
                  <a:lnTo>
                    <a:pt x="3799485" y="1645012"/>
                  </a:lnTo>
                  <a:lnTo>
                    <a:pt x="3799485" y="1645475"/>
                  </a:lnTo>
                  <a:lnTo>
                    <a:pt x="2849747" y="3290487"/>
                  </a:lnTo>
                  <a:close/>
                </a:path>
              </a:pathLst>
            </a:custGeom>
            <a:solidFill>
              <a:srgbClr val="00A181"/>
            </a:solidFill>
          </p:spPr>
          <p:txBody>
            <a:bodyPr wrap="square" lIns="0" tIns="0" rIns="0" bIns="0" rtlCol="0"/>
            <a:lstStyle/>
            <a:p>
              <a:endParaRPr/>
            </a:p>
          </p:txBody>
        </p:sp>
      </p:grpSp>
      <p:pic>
        <p:nvPicPr>
          <p:cNvPr id="8" name="object 8"/>
          <p:cNvPicPr/>
          <p:nvPr/>
        </p:nvPicPr>
        <p:blipFill>
          <a:blip r:embed="rId2" cstate="print"/>
          <a:stretch>
            <a:fillRect/>
          </a:stretch>
        </p:blipFill>
        <p:spPr>
          <a:xfrm>
            <a:off x="4960496" y="8100603"/>
            <a:ext cx="123825" cy="123824"/>
          </a:xfrm>
          <a:prstGeom prst="rect">
            <a:avLst/>
          </a:prstGeom>
        </p:spPr>
      </p:pic>
      <p:pic>
        <p:nvPicPr>
          <p:cNvPr id="9" name="object 9"/>
          <p:cNvPicPr/>
          <p:nvPr/>
        </p:nvPicPr>
        <p:blipFill>
          <a:blip r:embed="rId2" cstate="print"/>
          <a:stretch>
            <a:fillRect/>
          </a:stretch>
        </p:blipFill>
        <p:spPr>
          <a:xfrm>
            <a:off x="4960496" y="8662578"/>
            <a:ext cx="123825" cy="123824"/>
          </a:xfrm>
          <a:prstGeom prst="rect">
            <a:avLst/>
          </a:prstGeom>
        </p:spPr>
      </p:pic>
      <p:pic>
        <p:nvPicPr>
          <p:cNvPr id="10" name="object 10"/>
          <p:cNvPicPr/>
          <p:nvPr/>
        </p:nvPicPr>
        <p:blipFill>
          <a:blip r:embed="rId2" cstate="print"/>
          <a:stretch>
            <a:fillRect/>
          </a:stretch>
        </p:blipFill>
        <p:spPr>
          <a:xfrm>
            <a:off x="4960496" y="9224553"/>
            <a:ext cx="123825" cy="123824"/>
          </a:xfrm>
          <a:prstGeom prst="rect">
            <a:avLst/>
          </a:prstGeom>
        </p:spPr>
      </p:pic>
      <p:pic>
        <p:nvPicPr>
          <p:cNvPr id="11" name="object 11"/>
          <p:cNvPicPr/>
          <p:nvPr/>
        </p:nvPicPr>
        <p:blipFill>
          <a:blip r:embed="rId2" cstate="print"/>
          <a:stretch>
            <a:fillRect/>
          </a:stretch>
        </p:blipFill>
        <p:spPr>
          <a:xfrm>
            <a:off x="4960496" y="9786528"/>
            <a:ext cx="123825" cy="123824"/>
          </a:xfrm>
          <a:prstGeom prst="rect">
            <a:avLst/>
          </a:prstGeom>
        </p:spPr>
      </p:pic>
      <p:sp>
        <p:nvSpPr>
          <p:cNvPr id="12" name="object 12"/>
          <p:cNvSpPr txBox="1"/>
          <p:nvPr/>
        </p:nvSpPr>
        <p:spPr>
          <a:xfrm>
            <a:off x="2804704" y="6876088"/>
            <a:ext cx="7634696" cy="3206519"/>
          </a:xfrm>
          <a:prstGeom prst="rect">
            <a:avLst/>
          </a:prstGeom>
        </p:spPr>
        <p:txBody>
          <a:bodyPr vert="horz" wrap="square" lIns="0" tIns="266700" rIns="0" bIns="0" rtlCol="0">
            <a:spAutoFit/>
          </a:bodyPr>
          <a:lstStyle/>
          <a:p>
            <a:pPr marL="12700">
              <a:lnSpc>
                <a:spcPct val="100000"/>
              </a:lnSpc>
              <a:spcBef>
                <a:spcPts val="2100"/>
              </a:spcBef>
            </a:pPr>
            <a:r>
              <a:rPr sz="3200" spc="-60" dirty="0">
                <a:latin typeface="Trebuchet MS"/>
                <a:cs typeface="Trebuchet MS"/>
              </a:rPr>
              <a:t>A</a:t>
            </a:r>
            <a:r>
              <a:rPr sz="3200" spc="-135" dirty="0">
                <a:latin typeface="Trebuchet MS"/>
                <a:cs typeface="Trebuchet MS"/>
              </a:rPr>
              <a:t> </a:t>
            </a:r>
            <a:r>
              <a:rPr sz="3200" spc="-35" dirty="0">
                <a:latin typeface="Trebuchet MS"/>
                <a:cs typeface="Trebuchet MS"/>
              </a:rPr>
              <a:t>project</a:t>
            </a:r>
            <a:r>
              <a:rPr sz="3200" spc="-135" dirty="0">
                <a:latin typeface="Trebuchet MS"/>
                <a:cs typeface="Trebuchet MS"/>
              </a:rPr>
              <a:t> </a:t>
            </a:r>
            <a:r>
              <a:rPr sz="3200" spc="50" dirty="0">
                <a:latin typeface="Trebuchet MS"/>
                <a:cs typeface="Trebuchet MS"/>
              </a:rPr>
              <a:t>by</a:t>
            </a:r>
            <a:r>
              <a:rPr sz="3200" spc="-130" dirty="0">
                <a:latin typeface="Trebuchet MS"/>
                <a:cs typeface="Trebuchet MS"/>
              </a:rPr>
              <a:t> </a:t>
            </a:r>
            <a:r>
              <a:rPr sz="3200" spc="60" dirty="0">
                <a:latin typeface="Trebuchet MS"/>
                <a:cs typeface="Trebuchet MS"/>
              </a:rPr>
              <a:t>aspiring</a:t>
            </a:r>
            <a:r>
              <a:rPr sz="3200" spc="-135" dirty="0">
                <a:latin typeface="Trebuchet MS"/>
                <a:cs typeface="Trebuchet MS"/>
              </a:rPr>
              <a:t> </a:t>
            </a:r>
            <a:r>
              <a:rPr sz="3200" spc="20" dirty="0">
                <a:latin typeface="Trebuchet MS"/>
                <a:cs typeface="Trebuchet MS"/>
              </a:rPr>
              <a:t>Data</a:t>
            </a:r>
            <a:r>
              <a:rPr sz="3200" spc="-130" dirty="0">
                <a:latin typeface="Trebuchet MS"/>
                <a:cs typeface="Trebuchet MS"/>
              </a:rPr>
              <a:t> </a:t>
            </a:r>
            <a:r>
              <a:rPr sz="3200" spc="-80" dirty="0">
                <a:latin typeface="Trebuchet MS"/>
                <a:cs typeface="Trebuchet MS"/>
              </a:rPr>
              <a:t>Analysts...</a:t>
            </a:r>
            <a:endParaRPr sz="3200" dirty="0">
              <a:latin typeface="Trebuchet MS"/>
              <a:cs typeface="Trebuchet MS"/>
            </a:endParaRPr>
          </a:p>
          <a:p>
            <a:pPr marL="2473960" marR="1658620">
              <a:lnSpc>
                <a:spcPct val="115199"/>
              </a:lnSpc>
              <a:spcBef>
                <a:spcPts val="1415"/>
              </a:spcBef>
            </a:pPr>
            <a:r>
              <a:rPr lang="en-US" sz="3200" b="1" spc="210" dirty="0" err="1" smtClean="0">
                <a:latin typeface="Trebuchet MS"/>
                <a:cs typeface="Trebuchet MS"/>
              </a:rPr>
              <a:t>Boomika</a:t>
            </a:r>
            <a:r>
              <a:rPr lang="en-US" sz="3200" b="1" spc="210" dirty="0" smtClean="0">
                <a:latin typeface="Trebuchet MS"/>
                <a:cs typeface="Trebuchet MS"/>
              </a:rPr>
              <a:t> R</a:t>
            </a:r>
            <a:r>
              <a:rPr sz="3200" b="1" spc="30" dirty="0" smtClean="0">
                <a:latin typeface="Trebuchet MS"/>
                <a:cs typeface="Trebuchet MS"/>
              </a:rPr>
              <a:t>  </a:t>
            </a:r>
            <a:r>
              <a:rPr lang="en-US" sz="3200" b="1" spc="50" dirty="0" err="1" smtClean="0">
                <a:latin typeface="Trebuchet MS"/>
                <a:cs typeface="Trebuchet MS"/>
              </a:rPr>
              <a:t>Haripriya</a:t>
            </a:r>
            <a:r>
              <a:rPr lang="en-US" sz="3200" b="1" spc="50" dirty="0" smtClean="0">
                <a:latin typeface="Trebuchet MS"/>
                <a:cs typeface="Trebuchet MS"/>
              </a:rPr>
              <a:t> </a:t>
            </a:r>
            <a:r>
              <a:rPr sz="3200" b="1" spc="35" dirty="0" smtClean="0">
                <a:latin typeface="Trebuchet MS"/>
                <a:cs typeface="Trebuchet MS"/>
              </a:rPr>
              <a:t>  </a:t>
            </a:r>
            <a:r>
              <a:rPr lang="en-US" sz="3200" b="1" spc="210" dirty="0" smtClean="0">
                <a:latin typeface="Trebuchet MS"/>
                <a:cs typeface="Trebuchet MS"/>
              </a:rPr>
              <a:t>Praveen Kumar </a:t>
            </a:r>
            <a:r>
              <a:rPr sz="3200" b="1" spc="-60" dirty="0" smtClean="0">
                <a:latin typeface="Trebuchet MS"/>
                <a:cs typeface="Trebuchet MS"/>
              </a:rPr>
              <a:t>  </a:t>
            </a:r>
            <a:r>
              <a:rPr lang="en-US" sz="3200" b="1" spc="-20" dirty="0" err="1" smtClean="0">
                <a:latin typeface="Trebuchet MS"/>
                <a:cs typeface="Trebuchet MS"/>
              </a:rPr>
              <a:t>Surendranathan</a:t>
            </a:r>
            <a:endParaRPr sz="3200" dirty="0">
              <a:latin typeface="Trebuchet MS"/>
              <a:cs typeface="Trebuchet M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4550"/>
          </a:solidFill>
        </p:spPr>
        <p:txBody>
          <a:bodyPr wrap="square" lIns="0" tIns="0" rIns="0" bIns="0" rtlCol="0"/>
          <a:lstStyle/>
          <a:p>
            <a:endParaRPr/>
          </a:p>
        </p:txBody>
      </p:sp>
      <p:grpSp>
        <p:nvGrpSpPr>
          <p:cNvPr id="3" name="object 3"/>
          <p:cNvGrpSpPr/>
          <p:nvPr/>
        </p:nvGrpSpPr>
        <p:grpSpPr>
          <a:xfrm>
            <a:off x="12010104" y="0"/>
            <a:ext cx="6278245" cy="4860925"/>
            <a:chOff x="12010104" y="0"/>
            <a:chExt cx="6278245" cy="4860925"/>
          </a:xfrm>
        </p:grpSpPr>
        <p:sp>
          <p:nvSpPr>
            <p:cNvPr id="4" name="object 4"/>
            <p:cNvSpPr/>
            <p:nvPr/>
          </p:nvSpPr>
          <p:spPr>
            <a:xfrm>
              <a:off x="13585948" y="0"/>
              <a:ext cx="4702175" cy="4860925"/>
            </a:xfrm>
            <a:custGeom>
              <a:avLst/>
              <a:gdLst/>
              <a:ahLst/>
              <a:cxnLst/>
              <a:rect l="l" t="t" r="r" b="b"/>
              <a:pathLst>
                <a:path w="4702175" h="4860925">
                  <a:moveTo>
                    <a:pt x="4657730" y="4860668"/>
                  </a:moveTo>
                  <a:lnTo>
                    <a:pt x="1552505" y="4860668"/>
                  </a:lnTo>
                  <a:lnTo>
                    <a:pt x="0" y="2171621"/>
                  </a:lnTo>
                  <a:lnTo>
                    <a:pt x="1253772" y="0"/>
                  </a:lnTo>
                  <a:lnTo>
                    <a:pt x="4702050" y="0"/>
                  </a:lnTo>
                  <a:lnTo>
                    <a:pt x="4702050" y="4783903"/>
                  </a:lnTo>
                  <a:lnTo>
                    <a:pt x="4657730" y="4860668"/>
                  </a:lnTo>
                  <a:close/>
                </a:path>
              </a:pathLst>
            </a:custGeom>
            <a:solidFill>
              <a:srgbClr val="00A181"/>
            </a:solidFill>
          </p:spPr>
          <p:txBody>
            <a:bodyPr wrap="square" lIns="0" tIns="0" rIns="0" bIns="0" rtlCol="0"/>
            <a:lstStyle/>
            <a:p>
              <a:endParaRPr/>
            </a:p>
          </p:txBody>
        </p:sp>
        <p:sp>
          <p:nvSpPr>
            <p:cNvPr id="5" name="object 5"/>
            <p:cNvSpPr/>
            <p:nvPr/>
          </p:nvSpPr>
          <p:spPr>
            <a:xfrm>
              <a:off x="12010104" y="306851"/>
              <a:ext cx="3152140" cy="2729865"/>
            </a:xfrm>
            <a:custGeom>
              <a:avLst/>
              <a:gdLst/>
              <a:ahLst/>
              <a:cxnLst/>
              <a:rect l="l" t="t" r="r" b="b"/>
              <a:pathLst>
                <a:path w="3152140" h="2729865">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p:spPr>
          <p:txBody>
            <a:bodyPr wrap="square" lIns="0" tIns="0" rIns="0" bIns="0" rtlCol="0"/>
            <a:lstStyle/>
            <a:p>
              <a:endParaRPr/>
            </a:p>
          </p:txBody>
        </p:sp>
      </p:grpSp>
      <p:sp>
        <p:nvSpPr>
          <p:cNvPr id="6" name="object 6"/>
          <p:cNvSpPr txBox="1">
            <a:spLocks noGrp="1"/>
          </p:cNvSpPr>
          <p:nvPr>
            <p:ph type="title"/>
          </p:nvPr>
        </p:nvSpPr>
        <p:spPr>
          <a:xfrm>
            <a:off x="1016000" y="555819"/>
            <a:ext cx="7946390" cy="1244600"/>
          </a:xfrm>
          <a:prstGeom prst="rect">
            <a:avLst/>
          </a:prstGeom>
        </p:spPr>
        <p:txBody>
          <a:bodyPr vert="horz" wrap="square" lIns="0" tIns="12700" rIns="0" bIns="0" rtlCol="0">
            <a:spAutoFit/>
          </a:bodyPr>
          <a:lstStyle/>
          <a:p>
            <a:pPr marL="12700">
              <a:lnSpc>
                <a:spcPct val="100000"/>
              </a:lnSpc>
              <a:spcBef>
                <a:spcPts val="100"/>
              </a:spcBef>
            </a:pPr>
            <a:r>
              <a:rPr spc="180" dirty="0">
                <a:solidFill>
                  <a:srgbClr val="F4F4F4"/>
                </a:solidFill>
              </a:rPr>
              <a:t>P</a:t>
            </a:r>
            <a:r>
              <a:rPr spc="-45" dirty="0">
                <a:solidFill>
                  <a:srgbClr val="F4F4F4"/>
                </a:solidFill>
              </a:rPr>
              <a:t>r</a:t>
            </a:r>
            <a:r>
              <a:rPr spc="290" dirty="0">
                <a:solidFill>
                  <a:srgbClr val="F4F4F4"/>
                </a:solidFill>
              </a:rPr>
              <a:t>o</a:t>
            </a:r>
            <a:r>
              <a:rPr spc="225" dirty="0">
                <a:solidFill>
                  <a:srgbClr val="F4F4F4"/>
                </a:solidFill>
              </a:rPr>
              <a:t>b</a:t>
            </a:r>
            <a:r>
              <a:rPr spc="-85" dirty="0">
                <a:solidFill>
                  <a:srgbClr val="F4F4F4"/>
                </a:solidFill>
              </a:rPr>
              <a:t>l</a:t>
            </a:r>
            <a:r>
              <a:rPr spc="-60" dirty="0">
                <a:solidFill>
                  <a:srgbClr val="F4F4F4"/>
                </a:solidFill>
              </a:rPr>
              <a:t>e</a:t>
            </a:r>
            <a:r>
              <a:rPr spc="155" dirty="0">
                <a:solidFill>
                  <a:srgbClr val="F4F4F4"/>
                </a:solidFill>
              </a:rPr>
              <a:t>m</a:t>
            </a:r>
            <a:r>
              <a:rPr spc="-575" dirty="0">
                <a:solidFill>
                  <a:srgbClr val="F4F4F4"/>
                </a:solidFill>
              </a:rPr>
              <a:t> </a:t>
            </a:r>
            <a:r>
              <a:rPr spc="545" dirty="0">
                <a:solidFill>
                  <a:srgbClr val="F4F4F4"/>
                </a:solidFill>
              </a:rPr>
              <a:t>S</a:t>
            </a:r>
            <a:r>
              <a:rPr spc="290" dirty="0">
                <a:solidFill>
                  <a:srgbClr val="F4F4F4"/>
                </a:solidFill>
              </a:rPr>
              <a:t>o</a:t>
            </a:r>
            <a:r>
              <a:rPr spc="-85" dirty="0">
                <a:solidFill>
                  <a:srgbClr val="F4F4F4"/>
                </a:solidFill>
              </a:rPr>
              <a:t>l</a:t>
            </a:r>
            <a:r>
              <a:rPr spc="155" dirty="0">
                <a:solidFill>
                  <a:srgbClr val="F4F4F4"/>
                </a:solidFill>
              </a:rPr>
              <a:t>u</a:t>
            </a:r>
            <a:r>
              <a:rPr spc="-260" dirty="0">
                <a:solidFill>
                  <a:srgbClr val="F4F4F4"/>
                </a:solidFill>
              </a:rPr>
              <a:t>t</a:t>
            </a:r>
            <a:r>
              <a:rPr spc="-114" dirty="0">
                <a:solidFill>
                  <a:srgbClr val="F4F4F4"/>
                </a:solidFill>
              </a:rPr>
              <a:t>i</a:t>
            </a:r>
            <a:r>
              <a:rPr spc="290" dirty="0">
                <a:solidFill>
                  <a:srgbClr val="F4F4F4"/>
                </a:solidFill>
              </a:rPr>
              <a:t>o</a:t>
            </a:r>
            <a:r>
              <a:rPr spc="275" dirty="0">
                <a:solidFill>
                  <a:srgbClr val="F4F4F4"/>
                </a:solidFill>
              </a:rPr>
              <a:t>n</a:t>
            </a:r>
          </a:p>
        </p:txBody>
      </p:sp>
      <p:sp>
        <p:nvSpPr>
          <p:cNvPr id="7" name="object 7"/>
          <p:cNvSpPr txBox="1"/>
          <p:nvPr/>
        </p:nvSpPr>
        <p:spPr>
          <a:xfrm>
            <a:off x="795449" y="4628348"/>
            <a:ext cx="13064490" cy="3143681"/>
          </a:xfrm>
          <a:prstGeom prst="rect">
            <a:avLst/>
          </a:prstGeom>
        </p:spPr>
        <p:txBody>
          <a:bodyPr vert="horz" wrap="square" lIns="0" tIns="22860" rIns="0" bIns="0" rtlCol="0">
            <a:spAutoFit/>
          </a:bodyPr>
          <a:lstStyle/>
          <a:p>
            <a:pPr marL="12700" marR="272415">
              <a:lnSpc>
                <a:spcPct val="97500"/>
              </a:lnSpc>
              <a:spcBef>
                <a:spcPts val="180"/>
              </a:spcBef>
            </a:pPr>
            <a:r>
              <a:rPr sz="2800" spc="70" dirty="0">
                <a:solidFill>
                  <a:srgbClr val="FFFFFF"/>
                </a:solidFill>
                <a:latin typeface="Trebuchet MS"/>
                <a:cs typeface="Trebuchet MS"/>
              </a:rPr>
              <a:t>In </a:t>
            </a:r>
            <a:r>
              <a:rPr sz="2800" spc="55" dirty="0">
                <a:solidFill>
                  <a:srgbClr val="FFFFFF"/>
                </a:solidFill>
                <a:latin typeface="Trebuchet MS"/>
                <a:cs typeface="Trebuchet MS"/>
              </a:rPr>
              <a:t>this </a:t>
            </a:r>
            <a:r>
              <a:rPr sz="2800" spc="-20" dirty="0">
                <a:solidFill>
                  <a:srgbClr val="FFFFFF"/>
                </a:solidFill>
                <a:latin typeface="Trebuchet MS"/>
                <a:cs typeface="Trebuchet MS"/>
              </a:rPr>
              <a:t>project </a:t>
            </a:r>
            <a:r>
              <a:rPr sz="2800" spc="70" dirty="0">
                <a:solidFill>
                  <a:srgbClr val="FFFFFF"/>
                </a:solidFill>
                <a:latin typeface="Trebuchet MS"/>
                <a:cs typeface="Trebuchet MS"/>
              </a:rPr>
              <a:t>our </a:t>
            </a:r>
            <a:r>
              <a:rPr sz="2800" spc="45" dirty="0">
                <a:solidFill>
                  <a:srgbClr val="FFFFFF"/>
                </a:solidFill>
                <a:latin typeface="Trebuchet MS"/>
                <a:cs typeface="Trebuchet MS"/>
              </a:rPr>
              <a:t>main </a:t>
            </a:r>
            <a:r>
              <a:rPr sz="2800" spc="30" dirty="0">
                <a:solidFill>
                  <a:srgbClr val="FFFFFF"/>
                </a:solidFill>
                <a:latin typeface="Trebuchet MS"/>
                <a:cs typeface="Trebuchet MS"/>
              </a:rPr>
              <a:t>aim </a:t>
            </a:r>
            <a:r>
              <a:rPr sz="2800" spc="95" dirty="0">
                <a:solidFill>
                  <a:srgbClr val="FFFFFF"/>
                </a:solidFill>
                <a:latin typeface="Trebuchet MS"/>
                <a:cs typeface="Trebuchet MS"/>
              </a:rPr>
              <a:t>is </a:t>
            </a:r>
            <a:r>
              <a:rPr sz="2800" spc="35" dirty="0">
                <a:solidFill>
                  <a:srgbClr val="FFFFFF"/>
                </a:solidFill>
                <a:latin typeface="Trebuchet MS"/>
                <a:cs typeface="Trebuchet MS"/>
              </a:rPr>
              <a:t>to </a:t>
            </a:r>
            <a:r>
              <a:rPr sz="2800" spc="50" dirty="0">
                <a:solidFill>
                  <a:srgbClr val="FFFFFF"/>
                </a:solidFill>
                <a:latin typeface="Trebuchet MS"/>
                <a:cs typeface="Trebuchet MS"/>
              </a:rPr>
              <a:t>bridge </a:t>
            </a:r>
            <a:r>
              <a:rPr sz="2800" spc="10" dirty="0">
                <a:solidFill>
                  <a:srgbClr val="FFFFFF"/>
                </a:solidFill>
                <a:latin typeface="Trebuchet MS"/>
                <a:cs typeface="Trebuchet MS"/>
              </a:rPr>
              <a:t>the </a:t>
            </a:r>
            <a:r>
              <a:rPr sz="2800" spc="80" dirty="0">
                <a:solidFill>
                  <a:srgbClr val="FFFFFF"/>
                </a:solidFill>
                <a:latin typeface="Trebuchet MS"/>
                <a:cs typeface="Trebuchet MS"/>
              </a:rPr>
              <a:t>gap </a:t>
            </a:r>
            <a:r>
              <a:rPr sz="2800" spc="65" dirty="0">
                <a:solidFill>
                  <a:srgbClr val="FFFFFF"/>
                </a:solidFill>
                <a:latin typeface="Trebuchet MS"/>
                <a:cs typeface="Trebuchet MS"/>
              </a:rPr>
              <a:t>by </a:t>
            </a:r>
            <a:r>
              <a:rPr sz="2800" spc="35" dirty="0">
                <a:solidFill>
                  <a:srgbClr val="FFFFFF"/>
                </a:solidFill>
                <a:latin typeface="Trebuchet MS"/>
                <a:cs typeface="Trebuchet MS"/>
              </a:rPr>
              <a:t>following </a:t>
            </a:r>
            <a:r>
              <a:rPr sz="2800" spc="55" dirty="0">
                <a:solidFill>
                  <a:srgbClr val="FFFFFF"/>
                </a:solidFill>
                <a:latin typeface="Trebuchet MS"/>
                <a:cs typeface="Trebuchet MS"/>
              </a:rPr>
              <a:t>a </a:t>
            </a:r>
            <a:r>
              <a:rPr sz="2800" spc="30" dirty="0">
                <a:solidFill>
                  <a:srgbClr val="FFFFFF"/>
                </a:solidFill>
                <a:latin typeface="Trebuchet MS"/>
                <a:cs typeface="Trebuchet MS"/>
              </a:rPr>
              <a:t>systematic </a:t>
            </a:r>
            <a:r>
              <a:rPr sz="2800" spc="35" dirty="0">
                <a:solidFill>
                  <a:srgbClr val="FFFFFF"/>
                </a:solidFill>
                <a:latin typeface="Trebuchet MS"/>
                <a:cs typeface="Trebuchet MS"/>
              </a:rPr>
              <a:t> </a:t>
            </a:r>
            <a:r>
              <a:rPr sz="2800" spc="75" dirty="0">
                <a:solidFill>
                  <a:srgbClr val="FFFFFF"/>
                </a:solidFill>
                <a:latin typeface="Trebuchet MS"/>
                <a:cs typeface="Trebuchet MS"/>
              </a:rPr>
              <a:t>analysis</a:t>
            </a:r>
            <a:r>
              <a:rPr sz="2800" spc="-145" dirty="0">
                <a:solidFill>
                  <a:srgbClr val="FFFFFF"/>
                </a:solidFill>
                <a:latin typeface="Trebuchet MS"/>
                <a:cs typeface="Trebuchet MS"/>
              </a:rPr>
              <a:t> </a:t>
            </a:r>
            <a:r>
              <a:rPr sz="2800" spc="30" dirty="0">
                <a:solidFill>
                  <a:srgbClr val="FFFFFF"/>
                </a:solidFill>
                <a:latin typeface="Trebuchet MS"/>
                <a:cs typeface="Trebuchet MS"/>
              </a:rPr>
              <a:t>of</a:t>
            </a:r>
            <a:r>
              <a:rPr sz="2800" spc="-145" dirty="0">
                <a:solidFill>
                  <a:srgbClr val="FFFFFF"/>
                </a:solidFill>
                <a:latin typeface="Trebuchet MS"/>
                <a:cs typeface="Trebuchet MS"/>
              </a:rPr>
              <a:t> </a:t>
            </a:r>
            <a:r>
              <a:rPr sz="2800" spc="10" dirty="0">
                <a:solidFill>
                  <a:srgbClr val="FFFFFF"/>
                </a:solidFill>
                <a:latin typeface="Trebuchet MS"/>
                <a:cs typeface="Trebuchet MS"/>
              </a:rPr>
              <a:t>the</a:t>
            </a:r>
            <a:r>
              <a:rPr sz="2800" spc="-140" dirty="0">
                <a:solidFill>
                  <a:srgbClr val="FFFFFF"/>
                </a:solidFill>
                <a:latin typeface="Trebuchet MS"/>
                <a:cs typeface="Trebuchet MS"/>
              </a:rPr>
              <a:t> </a:t>
            </a:r>
            <a:r>
              <a:rPr sz="2800" spc="70" dirty="0">
                <a:solidFill>
                  <a:srgbClr val="FFFFFF"/>
                </a:solidFill>
                <a:latin typeface="Trebuchet MS"/>
                <a:cs typeface="Trebuchet MS"/>
              </a:rPr>
              <a:t>various</a:t>
            </a:r>
            <a:r>
              <a:rPr sz="2800" spc="-145" dirty="0">
                <a:solidFill>
                  <a:srgbClr val="FFFFFF"/>
                </a:solidFill>
                <a:latin typeface="Trebuchet MS"/>
                <a:cs typeface="Trebuchet MS"/>
              </a:rPr>
              <a:t> </a:t>
            </a:r>
            <a:r>
              <a:rPr sz="2800" spc="15" dirty="0">
                <a:solidFill>
                  <a:srgbClr val="FFFFFF"/>
                </a:solidFill>
                <a:latin typeface="Trebuchet MS"/>
                <a:cs typeface="Trebuchet MS"/>
              </a:rPr>
              <a:t>patient</a:t>
            </a:r>
            <a:r>
              <a:rPr sz="2800" spc="-140" dirty="0">
                <a:solidFill>
                  <a:srgbClr val="FFFFFF"/>
                </a:solidFill>
                <a:latin typeface="Trebuchet MS"/>
                <a:cs typeface="Trebuchet MS"/>
              </a:rPr>
              <a:t> </a:t>
            </a:r>
            <a:r>
              <a:rPr sz="2800" spc="55" dirty="0">
                <a:solidFill>
                  <a:srgbClr val="FFFFFF"/>
                </a:solidFill>
                <a:latin typeface="Trebuchet MS"/>
                <a:cs typeface="Trebuchet MS"/>
              </a:rPr>
              <a:t>records</a:t>
            </a:r>
            <a:r>
              <a:rPr sz="2800" spc="-145" dirty="0">
                <a:solidFill>
                  <a:srgbClr val="FFFFFF"/>
                </a:solidFill>
                <a:latin typeface="Trebuchet MS"/>
                <a:cs typeface="Trebuchet MS"/>
              </a:rPr>
              <a:t> </a:t>
            </a:r>
            <a:r>
              <a:rPr sz="2800" spc="85" dirty="0">
                <a:solidFill>
                  <a:srgbClr val="FFFFFF"/>
                </a:solidFill>
                <a:latin typeface="Trebuchet MS"/>
                <a:cs typeface="Trebuchet MS"/>
              </a:rPr>
              <a:t>and</a:t>
            </a:r>
            <a:r>
              <a:rPr sz="2800" spc="-140" dirty="0">
                <a:solidFill>
                  <a:srgbClr val="FFFFFF"/>
                </a:solidFill>
                <a:latin typeface="Trebuchet MS"/>
                <a:cs typeface="Trebuchet MS"/>
              </a:rPr>
              <a:t> </a:t>
            </a:r>
            <a:r>
              <a:rPr sz="2800" spc="5" dirty="0">
                <a:solidFill>
                  <a:srgbClr val="FFFFFF"/>
                </a:solidFill>
                <a:latin typeface="Trebuchet MS"/>
                <a:cs typeface="Trebuchet MS"/>
              </a:rPr>
              <a:t>their</a:t>
            </a:r>
            <a:r>
              <a:rPr sz="2800" spc="-145" dirty="0">
                <a:solidFill>
                  <a:srgbClr val="FFFFFF"/>
                </a:solidFill>
                <a:latin typeface="Trebuchet MS"/>
                <a:cs typeface="Trebuchet MS"/>
              </a:rPr>
              <a:t> </a:t>
            </a:r>
            <a:r>
              <a:rPr sz="2800" spc="30" dirty="0">
                <a:solidFill>
                  <a:srgbClr val="FFFFFF"/>
                </a:solidFill>
                <a:latin typeface="Trebuchet MS"/>
                <a:cs typeface="Trebuchet MS"/>
              </a:rPr>
              <a:t>health</a:t>
            </a:r>
            <a:r>
              <a:rPr sz="2800" spc="-140" dirty="0">
                <a:solidFill>
                  <a:srgbClr val="FFFFFF"/>
                </a:solidFill>
                <a:latin typeface="Trebuchet MS"/>
                <a:cs typeface="Trebuchet MS"/>
              </a:rPr>
              <a:t> </a:t>
            </a:r>
            <a:r>
              <a:rPr sz="2800" spc="55" dirty="0">
                <a:solidFill>
                  <a:srgbClr val="FFFFFF"/>
                </a:solidFill>
                <a:latin typeface="Trebuchet MS"/>
                <a:cs typeface="Trebuchet MS"/>
              </a:rPr>
              <a:t>history</a:t>
            </a:r>
            <a:r>
              <a:rPr sz="2800" spc="-145" dirty="0">
                <a:solidFill>
                  <a:srgbClr val="FFFFFF"/>
                </a:solidFill>
                <a:latin typeface="Trebuchet MS"/>
                <a:cs typeface="Trebuchet MS"/>
              </a:rPr>
              <a:t> </a:t>
            </a:r>
            <a:r>
              <a:rPr sz="2800" spc="25" dirty="0">
                <a:solidFill>
                  <a:srgbClr val="FFFFFF"/>
                </a:solidFill>
                <a:latin typeface="Trebuchet MS"/>
                <a:cs typeface="Trebuchet MS"/>
              </a:rPr>
              <a:t>for</a:t>
            </a:r>
            <a:r>
              <a:rPr sz="2800" spc="-140" dirty="0">
                <a:solidFill>
                  <a:srgbClr val="FFFFFF"/>
                </a:solidFill>
                <a:latin typeface="Trebuchet MS"/>
                <a:cs typeface="Trebuchet MS"/>
              </a:rPr>
              <a:t> </a:t>
            </a:r>
            <a:r>
              <a:rPr sz="2800" spc="10" dirty="0">
                <a:solidFill>
                  <a:srgbClr val="FFFFFF"/>
                </a:solidFill>
                <a:latin typeface="Trebuchet MS"/>
                <a:cs typeface="Trebuchet MS"/>
              </a:rPr>
              <a:t>the</a:t>
            </a:r>
            <a:r>
              <a:rPr sz="2800" spc="-145" dirty="0">
                <a:solidFill>
                  <a:srgbClr val="FFFFFF"/>
                </a:solidFill>
                <a:latin typeface="Trebuchet MS"/>
                <a:cs typeface="Trebuchet MS"/>
              </a:rPr>
              <a:t> </a:t>
            </a:r>
            <a:r>
              <a:rPr sz="2800" spc="90" dirty="0">
                <a:solidFill>
                  <a:srgbClr val="FFFFFF"/>
                </a:solidFill>
                <a:latin typeface="Trebuchet MS"/>
                <a:cs typeface="Trebuchet MS"/>
              </a:rPr>
              <a:t>purpose </a:t>
            </a:r>
            <a:r>
              <a:rPr sz="2800" spc="-825" dirty="0">
                <a:solidFill>
                  <a:srgbClr val="FFFFFF"/>
                </a:solidFill>
                <a:latin typeface="Trebuchet MS"/>
                <a:cs typeface="Trebuchet MS"/>
              </a:rPr>
              <a:t> </a:t>
            </a:r>
            <a:r>
              <a:rPr sz="3000" spc="30" dirty="0">
                <a:solidFill>
                  <a:srgbClr val="FFFFFF"/>
                </a:solidFill>
                <a:latin typeface="Trebuchet MS"/>
                <a:cs typeface="Trebuchet MS"/>
              </a:rPr>
              <a:t>of</a:t>
            </a:r>
            <a:r>
              <a:rPr sz="3000" spc="-160" dirty="0">
                <a:solidFill>
                  <a:srgbClr val="FFFFFF"/>
                </a:solidFill>
                <a:latin typeface="Trebuchet MS"/>
                <a:cs typeface="Trebuchet MS"/>
              </a:rPr>
              <a:t> </a:t>
            </a:r>
            <a:r>
              <a:rPr lang="en-US" sz="3000" spc="60" dirty="0" smtClean="0">
                <a:solidFill>
                  <a:srgbClr val="FFFFFF"/>
                </a:solidFill>
                <a:latin typeface="Trebuchet MS"/>
                <a:cs typeface="Trebuchet MS"/>
              </a:rPr>
              <a:t>covid-19</a:t>
            </a:r>
            <a:r>
              <a:rPr sz="3000" spc="-155" dirty="0" smtClean="0">
                <a:solidFill>
                  <a:srgbClr val="FFFFFF"/>
                </a:solidFill>
                <a:latin typeface="Trebuchet MS"/>
                <a:cs typeface="Trebuchet MS"/>
              </a:rPr>
              <a:t> </a:t>
            </a:r>
            <a:r>
              <a:rPr sz="3000" spc="-5" dirty="0">
                <a:solidFill>
                  <a:srgbClr val="FFFFFF"/>
                </a:solidFill>
                <a:latin typeface="Trebuchet MS"/>
                <a:cs typeface="Trebuchet MS"/>
              </a:rPr>
              <a:t>prediction.</a:t>
            </a:r>
            <a:endParaRPr sz="3000" dirty="0">
              <a:latin typeface="Trebuchet MS"/>
              <a:cs typeface="Trebuchet MS"/>
            </a:endParaRPr>
          </a:p>
          <a:p>
            <a:pPr>
              <a:lnSpc>
                <a:spcPct val="100000"/>
              </a:lnSpc>
              <a:spcBef>
                <a:spcPts val="10"/>
              </a:spcBef>
            </a:pPr>
            <a:endParaRPr sz="3100" dirty="0">
              <a:latin typeface="Trebuchet MS"/>
              <a:cs typeface="Trebuchet MS"/>
            </a:endParaRPr>
          </a:p>
          <a:p>
            <a:pPr marL="12700" marR="5080">
              <a:lnSpc>
                <a:spcPts val="3529"/>
              </a:lnSpc>
              <a:spcBef>
                <a:spcPts val="5"/>
              </a:spcBef>
            </a:pPr>
            <a:r>
              <a:rPr sz="3000" spc="15" dirty="0">
                <a:solidFill>
                  <a:srgbClr val="FFFFFF"/>
                </a:solidFill>
                <a:latin typeface="Trebuchet MS"/>
                <a:cs typeface="Trebuchet MS"/>
              </a:rPr>
              <a:t>Here </a:t>
            </a:r>
            <a:r>
              <a:rPr sz="3000" spc="-15" dirty="0">
                <a:solidFill>
                  <a:srgbClr val="FFFFFF"/>
                </a:solidFill>
                <a:latin typeface="Trebuchet MS"/>
                <a:cs typeface="Trebuchet MS"/>
              </a:rPr>
              <a:t>we </a:t>
            </a:r>
            <a:r>
              <a:rPr sz="3000" spc="50" dirty="0">
                <a:solidFill>
                  <a:srgbClr val="FFFFFF"/>
                </a:solidFill>
                <a:latin typeface="Trebuchet MS"/>
                <a:cs typeface="Trebuchet MS"/>
              </a:rPr>
              <a:t>have </a:t>
            </a:r>
            <a:r>
              <a:rPr sz="3000" spc="40" dirty="0">
                <a:solidFill>
                  <a:srgbClr val="FFFFFF"/>
                </a:solidFill>
                <a:latin typeface="Trebuchet MS"/>
                <a:cs typeface="Trebuchet MS"/>
              </a:rPr>
              <a:t>performed </a:t>
            </a:r>
            <a:r>
              <a:rPr sz="3000" spc="75" dirty="0">
                <a:solidFill>
                  <a:srgbClr val="FFFFFF"/>
                </a:solidFill>
                <a:latin typeface="Trebuchet MS"/>
                <a:cs typeface="Trebuchet MS"/>
              </a:rPr>
              <a:t>various </a:t>
            </a:r>
            <a:r>
              <a:rPr sz="3000" spc="35" dirty="0">
                <a:solidFill>
                  <a:srgbClr val="FFFFFF"/>
                </a:solidFill>
                <a:latin typeface="Trebuchet MS"/>
                <a:cs typeface="Trebuchet MS"/>
              </a:rPr>
              <a:t>machine </a:t>
            </a:r>
            <a:r>
              <a:rPr sz="3000" spc="40" dirty="0">
                <a:solidFill>
                  <a:srgbClr val="FFFFFF"/>
                </a:solidFill>
                <a:latin typeface="Trebuchet MS"/>
                <a:cs typeface="Trebuchet MS"/>
              </a:rPr>
              <a:t>learning </a:t>
            </a:r>
            <a:r>
              <a:rPr sz="3000" spc="55" dirty="0">
                <a:solidFill>
                  <a:srgbClr val="FFFFFF"/>
                </a:solidFill>
                <a:latin typeface="Trebuchet MS"/>
                <a:cs typeface="Trebuchet MS"/>
              </a:rPr>
              <a:t>algorithms </a:t>
            </a:r>
            <a:r>
              <a:rPr sz="3000" spc="85" dirty="0">
                <a:solidFill>
                  <a:srgbClr val="FFFFFF"/>
                </a:solidFill>
                <a:latin typeface="Trebuchet MS"/>
                <a:cs typeface="Trebuchet MS"/>
              </a:rPr>
              <a:t>such </a:t>
            </a:r>
            <a:r>
              <a:rPr sz="3000" spc="135" dirty="0">
                <a:solidFill>
                  <a:srgbClr val="FFFFFF"/>
                </a:solidFill>
                <a:latin typeface="Trebuchet MS"/>
                <a:cs typeface="Trebuchet MS"/>
              </a:rPr>
              <a:t>as </a:t>
            </a:r>
            <a:r>
              <a:rPr sz="3000" spc="110" dirty="0">
                <a:solidFill>
                  <a:srgbClr val="FFFFFF"/>
                </a:solidFill>
                <a:latin typeface="Trebuchet MS"/>
                <a:cs typeface="Trebuchet MS"/>
              </a:rPr>
              <a:t>K- </a:t>
            </a:r>
            <a:r>
              <a:rPr sz="3000" spc="114" dirty="0">
                <a:solidFill>
                  <a:srgbClr val="FFFFFF"/>
                </a:solidFill>
                <a:latin typeface="Trebuchet MS"/>
                <a:cs typeface="Trebuchet MS"/>
              </a:rPr>
              <a:t> </a:t>
            </a:r>
            <a:r>
              <a:rPr sz="3000" spc="45" dirty="0">
                <a:solidFill>
                  <a:srgbClr val="FFFFFF"/>
                </a:solidFill>
                <a:latin typeface="Trebuchet MS"/>
                <a:cs typeface="Trebuchet MS"/>
              </a:rPr>
              <a:t>Nearest</a:t>
            </a:r>
            <a:r>
              <a:rPr sz="3000" spc="-150" dirty="0">
                <a:solidFill>
                  <a:srgbClr val="FFFFFF"/>
                </a:solidFill>
                <a:latin typeface="Trebuchet MS"/>
                <a:cs typeface="Trebuchet MS"/>
              </a:rPr>
              <a:t> </a:t>
            </a:r>
            <a:r>
              <a:rPr sz="3000" spc="-60" dirty="0">
                <a:solidFill>
                  <a:srgbClr val="FFFFFF"/>
                </a:solidFill>
                <a:latin typeface="Trebuchet MS"/>
                <a:cs typeface="Trebuchet MS"/>
              </a:rPr>
              <a:t>(KNN),</a:t>
            </a:r>
            <a:r>
              <a:rPr sz="3000" spc="-150" dirty="0">
                <a:solidFill>
                  <a:srgbClr val="FFFFFF"/>
                </a:solidFill>
                <a:latin typeface="Trebuchet MS"/>
                <a:cs typeface="Trebuchet MS"/>
              </a:rPr>
              <a:t> </a:t>
            </a:r>
            <a:r>
              <a:rPr lang="en-US" sz="3000" spc="85" dirty="0" smtClean="0">
                <a:solidFill>
                  <a:srgbClr val="FFFFFF"/>
                </a:solidFill>
                <a:latin typeface="Trebuchet MS"/>
                <a:cs typeface="Trebuchet MS"/>
              </a:rPr>
              <a:t>Logistic Regression</a:t>
            </a:r>
            <a:r>
              <a:rPr sz="3000" spc="5" dirty="0" smtClean="0">
                <a:solidFill>
                  <a:srgbClr val="FFFFFF"/>
                </a:solidFill>
                <a:latin typeface="Trebuchet MS"/>
                <a:cs typeface="Trebuchet MS"/>
              </a:rPr>
              <a:t>,</a:t>
            </a:r>
            <a:r>
              <a:rPr sz="3000" spc="-150" dirty="0" smtClean="0">
                <a:solidFill>
                  <a:srgbClr val="FFFFFF"/>
                </a:solidFill>
                <a:latin typeface="Trebuchet MS"/>
                <a:cs typeface="Trebuchet MS"/>
              </a:rPr>
              <a:t> </a:t>
            </a:r>
            <a:r>
              <a:rPr sz="3000" spc="90" dirty="0">
                <a:solidFill>
                  <a:srgbClr val="FFFFFF"/>
                </a:solidFill>
                <a:latin typeface="Trebuchet MS"/>
                <a:cs typeface="Trebuchet MS"/>
              </a:rPr>
              <a:t>Random</a:t>
            </a:r>
            <a:r>
              <a:rPr sz="3000" spc="-145" dirty="0">
                <a:solidFill>
                  <a:srgbClr val="FFFFFF"/>
                </a:solidFill>
                <a:latin typeface="Trebuchet MS"/>
                <a:cs typeface="Trebuchet MS"/>
              </a:rPr>
              <a:t> </a:t>
            </a:r>
            <a:r>
              <a:rPr sz="3000" spc="-30" dirty="0">
                <a:solidFill>
                  <a:srgbClr val="FFFFFF"/>
                </a:solidFill>
                <a:latin typeface="Trebuchet MS"/>
                <a:cs typeface="Trebuchet MS"/>
              </a:rPr>
              <a:t>Forest, </a:t>
            </a:r>
            <a:r>
              <a:rPr sz="3000" spc="-890" dirty="0">
                <a:solidFill>
                  <a:srgbClr val="FFFFFF"/>
                </a:solidFill>
                <a:latin typeface="Trebuchet MS"/>
                <a:cs typeface="Trebuchet MS"/>
              </a:rPr>
              <a:t> </a:t>
            </a:r>
            <a:r>
              <a:rPr sz="3000" spc="90" dirty="0">
                <a:solidFill>
                  <a:srgbClr val="FFFFFF"/>
                </a:solidFill>
                <a:latin typeface="Trebuchet MS"/>
                <a:cs typeface="Trebuchet MS"/>
              </a:rPr>
              <a:t>and</a:t>
            </a:r>
            <a:r>
              <a:rPr sz="3000" spc="-155" dirty="0">
                <a:solidFill>
                  <a:srgbClr val="FFFFFF"/>
                </a:solidFill>
                <a:latin typeface="Trebuchet MS"/>
                <a:cs typeface="Trebuchet MS"/>
              </a:rPr>
              <a:t> </a:t>
            </a:r>
            <a:r>
              <a:rPr sz="3000" spc="55" dirty="0">
                <a:solidFill>
                  <a:srgbClr val="FFFFFF"/>
                </a:solidFill>
                <a:latin typeface="Trebuchet MS"/>
                <a:cs typeface="Trebuchet MS"/>
              </a:rPr>
              <a:t>Decision</a:t>
            </a:r>
            <a:r>
              <a:rPr sz="3000" spc="-155" dirty="0">
                <a:solidFill>
                  <a:srgbClr val="FFFFFF"/>
                </a:solidFill>
                <a:latin typeface="Trebuchet MS"/>
                <a:cs typeface="Trebuchet MS"/>
              </a:rPr>
              <a:t> </a:t>
            </a:r>
            <a:r>
              <a:rPr sz="3000" spc="-35" dirty="0">
                <a:solidFill>
                  <a:srgbClr val="FFFFFF"/>
                </a:solidFill>
                <a:latin typeface="Trebuchet MS"/>
                <a:cs typeface="Trebuchet MS"/>
              </a:rPr>
              <a:t>Tree</a:t>
            </a:r>
            <a:r>
              <a:rPr sz="3000" spc="-155" dirty="0">
                <a:solidFill>
                  <a:srgbClr val="FFFFFF"/>
                </a:solidFill>
                <a:latin typeface="Trebuchet MS"/>
                <a:cs typeface="Trebuchet MS"/>
              </a:rPr>
              <a:t> </a:t>
            </a:r>
            <a:r>
              <a:rPr sz="3000" spc="35" dirty="0">
                <a:solidFill>
                  <a:srgbClr val="FFFFFF"/>
                </a:solidFill>
                <a:latin typeface="Trebuchet MS"/>
                <a:cs typeface="Trebuchet MS"/>
              </a:rPr>
              <a:t>to</a:t>
            </a:r>
            <a:r>
              <a:rPr sz="3000" spc="-155" dirty="0">
                <a:solidFill>
                  <a:srgbClr val="FFFFFF"/>
                </a:solidFill>
                <a:latin typeface="Trebuchet MS"/>
                <a:cs typeface="Trebuchet MS"/>
              </a:rPr>
              <a:t> </a:t>
            </a:r>
            <a:r>
              <a:rPr sz="3000" spc="50" dirty="0">
                <a:solidFill>
                  <a:srgbClr val="FFFFFF"/>
                </a:solidFill>
                <a:latin typeface="Trebuchet MS"/>
                <a:cs typeface="Trebuchet MS"/>
              </a:rPr>
              <a:t>make</a:t>
            </a:r>
            <a:r>
              <a:rPr sz="3000" spc="-150" dirty="0">
                <a:solidFill>
                  <a:srgbClr val="FFFFFF"/>
                </a:solidFill>
                <a:latin typeface="Trebuchet MS"/>
                <a:cs typeface="Trebuchet MS"/>
              </a:rPr>
              <a:t> </a:t>
            </a:r>
            <a:r>
              <a:rPr sz="3000" spc="10" dirty="0">
                <a:solidFill>
                  <a:srgbClr val="FFFFFF"/>
                </a:solidFill>
                <a:latin typeface="Trebuchet MS"/>
                <a:cs typeface="Trebuchet MS"/>
              </a:rPr>
              <a:t>the</a:t>
            </a:r>
            <a:r>
              <a:rPr sz="3000" spc="-155" dirty="0">
                <a:solidFill>
                  <a:srgbClr val="FFFFFF"/>
                </a:solidFill>
                <a:latin typeface="Trebuchet MS"/>
                <a:cs typeface="Trebuchet MS"/>
              </a:rPr>
              <a:t> </a:t>
            </a:r>
            <a:r>
              <a:rPr sz="3000" spc="30" dirty="0">
                <a:solidFill>
                  <a:srgbClr val="FFFFFF"/>
                </a:solidFill>
                <a:latin typeface="Trebuchet MS"/>
                <a:cs typeface="Trebuchet MS"/>
              </a:rPr>
              <a:t>prediction</a:t>
            </a:r>
            <a:r>
              <a:rPr sz="3000" spc="-155" dirty="0">
                <a:solidFill>
                  <a:srgbClr val="FFFFFF"/>
                </a:solidFill>
                <a:latin typeface="Trebuchet MS"/>
                <a:cs typeface="Trebuchet MS"/>
              </a:rPr>
              <a:t> </a:t>
            </a:r>
            <a:r>
              <a:rPr sz="3000" spc="30" dirty="0">
                <a:solidFill>
                  <a:srgbClr val="FFFFFF"/>
                </a:solidFill>
                <a:latin typeface="Trebuchet MS"/>
                <a:cs typeface="Trebuchet MS"/>
              </a:rPr>
              <a:t>of</a:t>
            </a:r>
            <a:r>
              <a:rPr sz="3000" spc="-155" dirty="0">
                <a:solidFill>
                  <a:srgbClr val="FFFFFF"/>
                </a:solidFill>
                <a:latin typeface="Trebuchet MS"/>
                <a:cs typeface="Trebuchet MS"/>
              </a:rPr>
              <a:t> </a:t>
            </a:r>
            <a:r>
              <a:rPr sz="3000" spc="10" dirty="0">
                <a:solidFill>
                  <a:srgbClr val="FFFFFF"/>
                </a:solidFill>
                <a:latin typeface="Trebuchet MS"/>
                <a:cs typeface="Trebuchet MS"/>
              </a:rPr>
              <a:t>the</a:t>
            </a:r>
            <a:r>
              <a:rPr sz="3000" spc="-150" dirty="0">
                <a:solidFill>
                  <a:srgbClr val="FFFFFF"/>
                </a:solidFill>
                <a:latin typeface="Trebuchet MS"/>
                <a:cs typeface="Trebuchet MS"/>
              </a:rPr>
              <a:t> </a:t>
            </a:r>
            <a:r>
              <a:rPr lang="en-US" sz="3000" spc="-5" dirty="0" smtClean="0">
                <a:solidFill>
                  <a:srgbClr val="FFFFFF"/>
                </a:solidFill>
                <a:latin typeface="Trebuchet MS"/>
                <a:cs typeface="Trebuchet MS"/>
              </a:rPr>
              <a:t>covid-19</a:t>
            </a:r>
            <a:r>
              <a:rPr sz="3000" spc="-5" dirty="0" smtClean="0">
                <a:solidFill>
                  <a:srgbClr val="FFFFFF"/>
                </a:solidFill>
                <a:latin typeface="Trebuchet MS"/>
                <a:cs typeface="Trebuchet MS"/>
              </a:rPr>
              <a:t>.</a:t>
            </a:r>
            <a:endParaRPr sz="3000" dirty="0">
              <a:latin typeface="Trebuchet MS"/>
              <a:cs typeface="Trebuchet MS"/>
            </a:endParaRPr>
          </a:p>
        </p:txBody>
      </p:sp>
      <p:sp>
        <p:nvSpPr>
          <p:cNvPr id="8" name="object 8"/>
          <p:cNvSpPr txBox="1"/>
          <p:nvPr/>
        </p:nvSpPr>
        <p:spPr>
          <a:xfrm>
            <a:off x="1902610" y="2739673"/>
            <a:ext cx="9910445" cy="939800"/>
          </a:xfrm>
          <a:prstGeom prst="rect">
            <a:avLst/>
          </a:prstGeom>
        </p:spPr>
        <p:txBody>
          <a:bodyPr vert="horz" wrap="square" lIns="0" tIns="12700" rIns="0" bIns="0" rtlCol="0">
            <a:spAutoFit/>
          </a:bodyPr>
          <a:lstStyle/>
          <a:p>
            <a:pPr marL="12700">
              <a:lnSpc>
                <a:spcPct val="100000"/>
              </a:lnSpc>
              <a:spcBef>
                <a:spcPts val="100"/>
              </a:spcBef>
            </a:pPr>
            <a:r>
              <a:rPr sz="6000" spc="375" dirty="0">
                <a:solidFill>
                  <a:srgbClr val="00A181"/>
                </a:solidFill>
                <a:latin typeface="Trebuchet MS"/>
                <a:cs typeface="Trebuchet MS"/>
              </a:rPr>
              <a:t>M</a:t>
            </a:r>
            <a:r>
              <a:rPr sz="6000" spc="60" dirty="0">
                <a:solidFill>
                  <a:srgbClr val="00A181"/>
                </a:solidFill>
                <a:latin typeface="Trebuchet MS"/>
                <a:cs typeface="Trebuchet MS"/>
              </a:rPr>
              <a:t>a</a:t>
            </a:r>
            <a:r>
              <a:rPr sz="6000" spc="-165" dirty="0">
                <a:solidFill>
                  <a:srgbClr val="00A181"/>
                </a:solidFill>
                <a:latin typeface="Trebuchet MS"/>
                <a:cs typeface="Trebuchet MS"/>
              </a:rPr>
              <a:t>c</a:t>
            </a:r>
            <a:r>
              <a:rPr sz="6000" spc="145" dirty="0">
                <a:solidFill>
                  <a:srgbClr val="00A181"/>
                </a:solidFill>
                <a:latin typeface="Trebuchet MS"/>
                <a:cs typeface="Trebuchet MS"/>
              </a:rPr>
              <a:t>h</a:t>
            </a:r>
            <a:r>
              <a:rPr sz="6000" spc="-80" dirty="0">
                <a:solidFill>
                  <a:srgbClr val="00A181"/>
                </a:solidFill>
                <a:latin typeface="Trebuchet MS"/>
                <a:cs typeface="Trebuchet MS"/>
              </a:rPr>
              <a:t>i</a:t>
            </a:r>
            <a:r>
              <a:rPr sz="6000" spc="145" dirty="0">
                <a:solidFill>
                  <a:srgbClr val="00A181"/>
                </a:solidFill>
                <a:latin typeface="Trebuchet MS"/>
                <a:cs typeface="Trebuchet MS"/>
              </a:rPr>
              <a:t>n</a:t>
            </a:r>
            <a:r>
              <a:rPr sz="6000" spc="20" dirty="0">
                <a:solidFill>
                  <a:srgbClr val="00A181"/>
                </a:solidFill>
                <a:latin typeface="Trebuchet MS"/>
                <a:cs typeface="Trebuchet MS"/>
              </a:rPr>
              <a:t>e</a:t>
            </a:r>
            <a:r>
              <a:rPr sz="6000" spc="-430" dirty="0">
                <a:solidFill>
                  <a:srgbClr val="00A181"/>
                </a:solidFill>
                <a:latin typeface="Trebuchet MS"/>
                <a:cs typeface="Trebuchet MS"/>
              </a:rPr>
              <a:t> </a:t>
            </a:r>
            <a:r>
              <a:rPr sz="6000" spc="-65" dirty="0">
                <a:solidFill>
                  <a:srgbClr val="00A181"/>
                </a:solidFill>
                <a:latin typeface="Trebuchet MS"/>
                <a:cs typeface="Trebuchet MS"/>
              </a:rPr>
              <a:t>L</a:t>
            </a:r>
            <a:r>
              <a:rPr sz="6000" spc="-40" dirty="0">
                <a:solidFill>
                  <a:srgbClr val="00A181"/>
                </a:solidFill>
                <a:latin typeface="Trebuchet MS"/>
                <a:cs typeface="Trebuchet MS"/>
              </a:rPr>
              <a:t>e</a:t>
            </a:r>
            <a:r>
              <a:rPr sz="6000" spc="60" dirty="0">
                <a:solidFill>
                  <a:srgbClr val="00A181"/>
                </a:solidFill>
                <a:latin typeface="Trebuchet MS"/>
                <a:cs typeface="Trebuchet MS"/>
              </a:rPr>
              <a:t>a</a:t>
            </a:r>
            <a:r>
              <a:rPr sz="6000" spc="-30" dirty="0">
                <a:solidFill>
                  <a:srgbClr val="00A181"/>
                </a:solidFill>
                <a:latin typeface="Trebuchet MS"/>
                <a:cs typeface="Trebuchet MS"/>
              </a:rPr>
              <a:t>r</a:t>
            </a:r>
            <a:r>
              <a:rPr sz="6000" spc="145" dirty="0">
                <a:solidFill>
                  <a:srgbClr val="00A181"/>
                </a:solidFill>
                <a:latin typeface="Trebuchet MS"/>
                <a:cs typeface="Trebuchet MS"/>
              </a:rPr>
              <a:t>n</a:t>
            </a:r>
            <a:r>
              <a:rPr sz="6000" spc="-80" dirty="0">
                <a:solidFill>
                  <a:srgbClr val="00A181"/>
                </a:solidFill>
                <a:latin typeface="Trebuchet MS"/>
                <a:cs typeface="Trebuchet MS"/>
              </a:rPr>
              <a:t>i</a:t>
            </a:r>
            <a:r>
              <a:rPr sz="6000" spc="145" dirty="0">
                <a:solidFill>
                  <a:srgbClr val="00A181"/>
                </a:solidFill>
                <a:latin typeface="Trebuchet MS"/>
                <a:cs typeface="Trebuchet MS"/>
              </a:rPr>
              <a:t>n</a:t>
            </a:r>
            <a:r>
              <a:rPr sz="6000" spc="210" dirty="0">
                <a:solidFill>
                  <a:srgbClr val="00A181"/>
                </a:solidFill>
                <a:latin typeface="Trebuchet MS"/>
                <a:cs typeface="Trebuchet MS"/>
              </a:rPr>
              <a:t>g</a:t>
            </a:r>
            <a:r>
              <a:rPr sz="6000" spc="-430" dirty="0">
                <a:solidFill>
                  <a:srgbClr val="00A181"/>
                </a:solidFill>
                <a:latin typeface="Trebuchet MS"/>
                <a:cs typeface="Trebuchet MS"/>
              </a:rPr>
              <a:t> </a:t>
            </a:r>
            <a:r>
              <a:rPr sz="6000" spc="-105" dirty="0">
                <a:solidFill>
                  <a:srgbClr val="00A181"/>
                </a:solidFill>
                <a:latin typeface="Trebuchet MS"/>
                <a:cs typeface="Trebuchet MS"/>
              </a:rPr>
              <a:t>A</a:t>
            </a:r>
            <a:r>
              <a:rPr sz="6000" spc="-60" dirty="0">
                <a:solidFill>
                  <a:srgbClr val="00A181"/>
                </a:solidFill>
                <a:latin typeface="Trebuchet MS"/>
                <a:cs typeface="Trebuchet MS"/>
              </a:rPr>
              <a:t>l</a:t>
            </a:r>
            <a:r>
              <a:rPr sz="6000" spc="150" dirty="0">
                <a:solidFill>
                  <a:srgbClr val="00A181"/>
                </a:solidFill>
                <a:latin typeface="Trebuchet MS"/>
                <a:cs typeface="Trebuchet MS"/>
              </a:rPr>
              <a:t>g</a:t>
            </a:r>
            <a:r>
              <a:rPr sz="6000" spc="220" dirty="0">
                <a:solidFill>
                  <a:srgbClr val="00A181"/>
                </a:solidFill>
                <a:latin typeface="Trebuchet MS"/>
                <a:cs typeface="Trebuchet MS"/>
              </a:rPr>
              <a:t>o</a:t>
            </a:r>
            <a:r>
              <a:rPr sz="6000" spc="-30" dirty="0">
                <a:solidFill>
                  <a:srgbClr val="00A181"/>
                </a:solidFill>
                <a:latin typeface="Trebuchet MS"/>
                <a:cs typeface="Trebuchet MS"/>
              </a:rPr>
              <a:t>r</a:t>
            </a:r>
            <a:r>
              <a:rPr sz="6000" spc="-80" dirty="0">
                <a:solidFill>
                  <a:srgbClr val="00A181"/>
                </a:solidFill>
                <a:latin typeface="Trebuchet MS"/>
                <a:cs typeface="Trebuchet MS"/>
              </a:rPr>
              <a:t>i</a:t>
            </a:r>
            <a:r>
              <a:rPr sz="6000" spc="-190" dirty="0">
                <a:solidFill>
                  <a:srgbClr val="00A181"/>
                </a:solidFill>
                <a:latin typeface="Trebuchet MS"/>
                <a:cs typeface="Trebuchet MS"/>
              </a:rPr>
              <a:t>t</a:t>
            </a:r>
            <a:r>
              <a:rPr sz="6000" spc="145" dirty="0">
                <a:solidFill>
                  <a:srgbClr val="00A181"/>
                </a:solidFill>
                <a:latin typeface="Trebuchet MS"/>
                <a:cs typeface="Trebuchet MS"/>
              </a:rPr>
              <a:t>h</a:t>
            </a:r>
            <a:r>
              <a:rPr sz="6000" spc="55" dirty="0">
                <a:solidFill>
                  <a:srgbClr val="00A181"/>
                </a:solidFill>
                <a:latin typeface="Trebuchet MS"/>
                <a:cs typeface="Trebuchet MS"/>
              </a:rPr>
              <a:t>m</a:t>
            </a:r>
            <a:r>
              <a:rPr sz="6000" spc="425" dirty="0">
                <a:solidFill>
                  <a:srgbClr val="00A181"/>
                </a:solidFill>
                <a:latin typeface="Trebuchet MS"/>
                <a:cs typeface="Trebuchet MS"/>
              </a:rPr>
              <a:t>s</a:t>
            </a:r>
            <a:endParaRPr sz="6000">
              <a:latin typeface="Trebuchet MS"/>
              <a:cs typeface="Trebuchet M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341927" y="300101"/>
            <a:ext cx="7604125" cy="1244600"/>
          </a:xfrm>
          <a:prstGeom prst="rect">
            <a:avLst/>
          </a:prstGeom>
        </p:spPr>
        <p:txBody>
          <a:bodyPr vert="horz" wrap="square" lIns="0" tIns="12700" rIns="0" bIns="0" rtlCol="0">
            <a:spAutoFit/>
          </a:bodyPr>
          <a:lstStyle/>
          <a:p>
            <a:pPr marL="12700">
              <a:lnSpc>
                <a:spcPct val="100000"/>
              </a:lnSpc>
              <a:spcBef>
                <a:spcPts val="100"/>
              </a:spcBef>
            </a:pPr>
            <a:r>
              <a:rPr spc="190" dirty="0"/>
              <a:t>D</a:t>
            </a:r>
            <a:r>
              <a:rPr spc="75" dirty="0"/>
              <a:t>a</a:t>
            </a:r>
            <a:r>
              <a:rPr spc="-260" dirty="0"/>
              <a:t>t</a:t>
            </a:r>
            <a:r>
              <a:rPr spc="160" dirty="0"/>
              <a:t>a</a:t>
            </a:r>
            <a:r>
              <a:rPr spc="-575" dirty="0"/>
              <a:t> </a:t>
            </a:r>
            <a:r>
              <a:rPr spc="190" dirty="0"/>
              <a:t>D</a:t>
            </a:r>
            <a:r>
              <a:rPr spc="-60" dirty="0"/>
              <a:t>e</a:t>
            </a:r>
            <a:r>
              <a:rPr spc="480" dirty="0"/>
              <a:t>s</a:t>
            </a:r>
            <a:r>
              <a:rPr spc="-225" dirty="0"/>
              <a:t>c</a:t>
            </a:r>
            <a:r>
              <a:rPr spc="-45" dirty="0"/>
              <a:t>r</a:t>
            </a:r>
            <a:r>
              <a:rPr spc="-114" dirty="0"/>
              <a:t>i</a:t>
            </a:r>
            <a:r>
              <a:rPr spc="225" dirty="0"/>
              <a:t>p</a:t>
            </a:r>
            <a:r>
              <a:rPr spc="-260" dirty="0"/>
              <a:t>t</a:t>
            </a:r>
            <a:r>
              <a:rPr spc="-114" dirty="0"/>
              <a:t>i</a:t>
            </a:r>
            <a:r>
              <a:rPr spc="290" dirty="0"/>
              <a:t>o</a:t>
            </a:r>
            <a:r>
              <a:rPr spc="275" dirty="0"/>
              <a:t>n</a:t>
            </a:r>
          </a:p>
        </p:txBody>
      </p:sp>
      <p:sp>
        <p:nvSpPr>
          <p:cNvPr id="9" name="object 9"/>
          <p:cNvSpPr txBox="1"/>
          <p:nvPr/>
        </p:nvSpPr>
        <p:spPr>
          <a:xfrm>
            <a:off x="3844794" y="8648924"/>
            <a:ext cx="8742045" cy="482600"/>
          </a:xfrm>
          <a:prstGeom prst="rect">
            <a:avLst/>
          </a:prstGeom>
        </p:spPr>
        <p:txBody>
          <a:bodyPr vert="horz" wrap="square" lIns="0" tIns="12700" rIns="0" bIns="0" rtlCol="0">
            <a:spAutoFit/>
          </a:bodyPr>
          <a:lstStyle/>
          <a:p>
            <a:pPr marL="12700">
              <a:lnSpc>
                <a:spcPct val="100000"/>
              </a:lnSpc>
              <a:spcBef>
                <a:spcPts val="100"/>
              </a:spcBef>
            </a:pPr>
            <a:r>
              <a:rPr sz="3000" spc="-200" dirty="0" smtClean="0">
                <a:latin typeface="Trebuchet MS"/>
                <a:cs typeface="Trebuchet MS"/>
              </a:rPr>
              <a:t>T</a:t>
            </a:r>
            <a:r>
              <a:rPr sz="3000" spc="110" dirty="0" smtClean="0">
                <a:latin typeface="Trebuchet MS"/>
                <a:cs typeface="Trebuchet MS"/>
              </a:rPr>
              <a:t>h</a:t>
            </a:r>
            <a:r>
              <a:rPr sz="3000" spc="-5" dirty="0" smtClean="0">
                <a:latin typeface="Trebuchet MS"/>
                <a:cs typeface="Trebuchet MS"/>
              </a:rPr>
              <a:t>e</a:t>
            </a:r>
            <a:r>
              <a:rPr sz="3000" spc="-110" dirty="0" smtClean="0">
                <a:latin typeface="Trebuchet MS"/>
                <a:cs typeface="Trebuchet MS"/>
              </a:rPr>
              <a:t> </a:t>
            </a:r>
            <a:r>
              <a:rPr sz="3000" spc="114" dirty="0" smtClean="0">
                <a:latin typeface="Trebuchet MS"/>
                <a:cs typeface="Trebuchet MS"/>
              </a:rPr>
              <a:t>d</a:t>
            </a:r>
            <a:r>
              <a:rPr sz="3000" spc="50" dirty="0" smtClean="0">
                <a:latin typeface="Trebuchet MS"/>
                <a:cs typeface="Trebuchet MS"/>
              </a:rPr>
              <a:t>a</a:t>
            </a:r>
            <a:r>
              <a:rPr sz="3000" spc="-114" dirty="0" smtClean="0">
                <a:latin typeface="Trebuchet MS"/>
                <a:cs typeface="Trebuchet MS"/>
              </a:rPr>
              <a:t>t</a:t>
            </a:r>
            <a:r>
              <a:rPr sz="3000" spc="55" dirty="0" smtClean="0">
                <a:latin typeface="Trebuchet MS"/>
                <a:cs typeface="Trebuchet MS"/>
              </a:rPr>
              <a:t>a</a:t>
            </a:r>
            <a:r>
              <a:rPr sz="3000" spc="-110" dirty="0" smtClean="0">
                <a:latin typeface="Trebuchet MS"/>
                <a:cs typeface="Trebuchet MS"/>
              </a:rPr>
              <a:t> </a:t>
            </a:r>
            <a:r>
              <a:rPr sz="3000" spc="180" dirty="0" smtClean="0">
                <a:latin typeface="Trebuchet MS"/>
                <a:cs typeface="Trebuchet MS"/>
              </a:rPr>
              <a:t>s</a:t>
            </a:r>
            <a:r>
              <a:rPr sz="3000" spc="-10" dirty="0" smtClean="0">
                <a:latin typeface="Trebuchet MS"/>
                <a:cs typeface="Trebuchet MS"/>
              </a:rPr>
              <a:t>e</a:t>
            </a:r>
            <a:r>
              <a:rPr sz="3000" spc="-110" dirty="0" smtClean="0">
                <a:latin typeface="Trebuchet MS"/>
                <a:cs typeface="Trebuchet MS"/>
              </a:rPr>
              <a:t>t </a:t>
            </a:r>
            <a:r>
              <a:rPr sz="3000" spc="-60" dirty="0" smtClean="0">
                <a:latin typeface="Trebuchet MS"/>
                <a:cs typeface="Trebuchet MS"/>
              </a:rPr>
              <a:t>c</a:t>
            </a:r>
            <a:r>
              <a:rPr sz="3000" spc="135" dirty="0" smtClean="0">
                <a:latin typeface="Trebuchet MS"/>
                <a:cs typeface="Trebuchet MS"/>
              </a:rPr>
              <a:t>o</a:t>
            </a:r>
            <a:r>
              <a:rPr sz="3000" spc="110" dirty="0" smtClean="0">
                <a:latin typeface="Trebuchet MS"/>
                <a:cs typeface="Trebuchet MS"/>
              </a:rPr>
              <a:t>n</a:t>
            </a:r>
            <a:r>
              <a:rPr sz="3000" spc="180" dirty="0" smtClean="0">
                <a:latin typeface="Trebuchet MS"/>
                <a:cs typeface="Trebuchet MS"/>
              </a:rPr>
              <a:t>s</a:t>
            </a:r>
            <a:r>
              <a:rPr sz="3000" spc="-15" dirty="0" smtClean="0">
                <a:latin typeface="Trebuchet MS"/>
                <a:cs typeface="Trebuchet MS"/>
              </a:rPr>
              <a:t>i</a:t>
            </a:r>
            <a:r>
              <a:rPr sz="3000" spc="180" dirty="0" smtClean="0">
                <a:latin typeface="Trebuchet MS"/>
                <a:cs typeface="Trebuchet MS"/>
              </a:rPr>
              <a:t>s</a:t>
            </a:r>
            <a:r>
              <a:rPr sz="3000" spc="-114" dirty="0" smtClean="0">
                <a:latin typeface="Trebuchet MS"/>
                <a:cs typeface="Trebuchet MS"/>
              </a:rPr>
              <a:t>t</a:t>
            </a:r>
            <a:r>
              <a:rPr sz="3000" spc="185" dirty="0" smtClean="0">
                <a:latin typeface="Trebuchet MS"/>
                <a:cs typeface="Trebuchet MS"/>
              </a:rPr>
              <a:t>s</a:t>
            </a:r>
            <a:r>
              <a:rPr sz="3000" spc="-110" dirty="0" smtClean="0">
                <a:latin typeface="Trebuchet MS"/>
                <a:cs typeface="Trebuchet MS"/>
              </a:rPr>
              <a:t> </a:t>
            </a:r>
            <a:r>
              <a:rPr sz="3000" spc="135" dirty="0" smtClean="0">
                <a:latin typeface="Trebuchet MS"/>
                <a:cs typeface="Trebuchet MS"/>
              </a:rPr>
              <a:t>o</a:t>
            </a:r>
            <a:r>
              <a:rPr sz="3000" spc="-105" dirty="0" smtClean="0">
                <a:latin typeface="Trebuchet MS"/>
                <a:cs typeface="Trebuchet MS"/>
              </a:rPr>
              <a:t>f</a:t>
            </a:r>
            <a:r>
              <a:rPr sz="3000" spc="-110" dirty="0" smtClean="0">
                <a:latin typeface="Trebuchet MS"/>
                <a:cs typeface="Trebuchet MS"/>
              </a:rPr>
              <a:t> </a:t>
            </a:r>
            <a:r>
              <a:rPr sz="3000" spc="-80" dirty="0" smtClean="0">
                <a:latin typeface="Trebuchet MS"/>
                <a:cs typeface="Trebuchet MS"/>
              </a:rPr>
              <a:t>5</a:t>
            </a:r>
            <a:r>
              <a:rPr sz="3000" spc="-280" dirty="0" smtClean="0">
                <a:latin typeface="Trebuchet MS"/>
                <a:cs typeface="Trebuchet MS"/>
              </a:rPr>
              <a:t>11</a:t>
            </a:r>
            <a:r>
              <a:rPr sz="3000" spc="100" dirty="0" smtClean="0">
                <a:latin typeface="Trebuchet MS"/>
                <a:cs typeface="Trebuchet MS"/>
              </a:rPr>
              <a:t>0</a:t>
            </a:r>
            <a:r>
              <a:rPr sz="3000" spc="-110" dirty="0" smtClean="0">
                <a:latin typeface="Trebuchet MS"/>
                <a:cs typeface="Trebuchet MS"/>
              </a:rPr>
              <a:t> </a:t>
            </a:r>
            <a:r>
              <a:rPr sz="3000" spc="-60" dirty="0" smtClean="0">
                <a:latin typeface="Trebuchet MS"/>
                <a:cs typeface="Trebuchet MS"/>
              </a:rPr>
              <a:t>c</a:t>
            </a:r>
            <a:r>
              <a:rPr sz="3000" spc="135" dirty="0" smtClean="0">
                <a:latin typeface="Trebuchet MS"/>
                <a:cs typeface="Trebuchet MS"/>
              </a:rPr>
              <a:t>o</a:t>
            </a:r>
            <a:r>
              <a:rPr sz="3000" spc="-15" dirty="0" smtClean="0">
                <a:latin typeface="Trebuchet MS"/>
                <a:cs typeface="Trebuchet MS"/>
              </a:rPr>
              <a:t>l</a:t>
            </a:r>
            <a:r>
              <a:rPr sz="3000" spc="100" dirty="0" smtClean="0">
                <a:latin typeface="Trebuchet MS"/>
                <a:cs typeface="Trebuchet MS"/>
              </a:rPr>
              <a:t>u</a:t>
            </a:r>
            <a:r>
              <a:rPr sz="3000" spc="75" dirty="0" smtClean="0">
                <a:latin typeface="Trebuchet MS"/>
                <a:cs typeface="Trebuchet MS"/>
              </a:rPr>
              <a:t>m</a:t>
            </a:r>
            <a:r>
              <a:rPr sz="3000" spc="110" dirty="0" smtClean="0">
                <a:latin typeface="Trebuchet MS"/>
                <a:cs typeface="Trebuchet MS"/>
              </a:rPr>
              <a:t>n</a:t>
            </a:r>
            <a:r>
              <a:rPr sz="3000" spc="185" dirty="0" smtClean="0">
                <a:latin typeface="Trebuchet MS"/>
                <a:cs typeface="Trebuchet MS"/>
              </a:rPr>
              <a:t>s</a:t>
            </a:r>
            <a:r>
              <a:rPr sz="3000" spc="-110" dirty="0" smtClean="0">
                <a:latin typeface="Trebuchet MS"/>
                <a:cs typeface="Trebuchet MS"/>
              </a:rPr>
              <a:t> </a:t>
            </a:r>
            <a:r>
              <a:rPr sz="3000" spc="50" dirty="0" smtClean="0">
                <a:latin typeface="Trebuchet MS"/>
                <a:cs typeface="Trebuchet MS"/>
              </a:rPr>
              <a:t>a</a:t>
            </a:r>
            <a:r>
              <a:rPr sz="3000" spc="110" dirty="0" smtClean="0">
                <a:latin typeface="Trebuchet MS"/>
                <a:cs typeface="Trebuchet MS"/>
              </a:rPr>
              <a:t>n</a:t>
            </a:r>
            <a:r>
              <a:rPr sz="3000" spc="120" dirty="0" smtClean="0">
                <a:latin typeface="Trebuchet MS"/>
                <a:cs typeface="Trebuchet MS"/>
              </a:rPr>
              <a:t>d</a:t>
            </a:r>
            <a:r>
              <a:rPr sz="3000" spc="-110" dirty="0" smtClean="0">
                <a:latin typeface="Trebuchet MS"/>
                <a:cs typeface="Trebuchet MS"/>
              </a:rPr>
              <a:t> </a:t>
            </a:r>
            <a:r>
              <a:rPr sz="3000" spc="-280" dirty="0" smtClean="0">
                <a:latin typeface="Trebuchet MS"/>
                <a:cs typeface="Trebuchet MS"/>
              </a:rPr>
              <a:t>1</a:t>
            </a:r>
            <a:r>
              <a:rPr sz="3000" spc="-90" dirty="0" smtClean="0">
                <a:latin typeface="Trebuchet MS"/>
                <a:cs typeface="Trebuchet MS"/>
              </a:rPr>
              <a:t>2</a:t>
            </a:r>
            <a:r>
              <a:rPr sz="3000" spc="-110" dirty="0" smtClean="0">
                <a:latin typeface="Trebuchet MS"/>
                <a:cs typeface="Trebuchet MS"/>
              </a:rPr>
              <a:t> </a:t>
            </a:r>
            <a:r>
              <a:rPr sz="3000" spc="-15" dirty="0" smtClean="0">
                <a:latin typeface="Trebuchet MS"/>
                <a:cs typeface="Trebuchet MS"/>
              </a:rPr>
              <a:t>r</a:t>
            </a:r>
            <a:r>
              <a:rPr sz="3000" spc="135" dirty="0" smtClean="0">
                <a:latin typeface="Trebuchet MS"/>
                <a:cs typeface="Trebuchet MS"/>
              </a:rPr>
              <a:t>o</a:t>
            </a:r>
            <a:r>
              <a:rPr sz="3000" spc="-90" dirty="0" smtClean="0">
                <a:latin typeface="Trebuchet MS"/>
                <a:cs typeface="Trebuchet MS"/>
              </a:rPr>
              <a:t>w</a:t>
            </a:r>
            <a:r>
              <a:rPr sz="3000" spc="180" dirty="0" smtClean="0">
                <a:latin typeface="Trebuchet MS"/>
                <a:cs typeface="Trebuchet MS"/>
              </a:rPr>
              <a:t>s</a:t>
            </a:r>
            <a:r>
              <a:rPr sz="3000" spc="-385" dirty="0" smtClean="0">
                <a:latin typeface="Trebuchet MS"/>
                <a:cs typeface="Trebuchet MS"/>
              </a:rPr>
              <a:t>.</a:t>
            </a:r>
            <a:endParaRPr sz="3000" dirty="0">
              <a:latin typeface="Trebuchet MS"/>
              <a:cs typeface="Trebuchet MS"/>
            </a:endParaRPr>
          </a:p>
        </p:txBody>
      </p:sp>
      <p:graphicFrame>
        <p:nvGraphicFramePr>
          <p:cNvPr id="10" name="Table 9"/>
          <p:cNvGraphicFramePr>
            <a:graphicFrameLocks noGrp="1"/>
          </p:cNvGraphicFramePr>
          <p:nvPr>
            <p:extLst>
              <p:ext uri="{D42A27DB-BD31-4B8C-83A1-F6EECF244321}">
                <p14:modId xmlns:p14="http://schemas.microsoft.com/office/powerpoint/2010/main" val="3545104427"/>
              </p:ext>
            </p:extLst>
          </p:nvPr>
        </p:nvGraphicFramePr>
        <p:xfrm>
          <a:off x="1600200" y="1804513"/>
          <a:ext cx="16311442" cy="7301388"/>
        </p:xfrm>
        <a:graphic>
          <a:graphicData uri="http://schemas.openxmlformats.org/drawingml/2006/table">
            <a:tbl>
              <a:tblPr/>
              <a:tblGrid>
                <a:gridCol w="555897"/>
                <a:gridCol w="688485"/>
                <a:gridCol w="688485"/>
                <a:gridCol w="1383242"/>
                <a:gridCol w="688485"/>
                <a:gridCol w="688485"/>
                <a:gridCol w="688485"/>
                <a:gridCol w="688485"/>
                <a:gridCol w="688485"/>
                <a:gridCol w="688485"/>
                <a:gridCol w="688485"/>
                <a:gridCol w="688485"/>
                <a:gridCol w="688485"/>
                <a:gridCol w="688485"/>
                <a:gridCol w="688485"/>
                <a:gridCol w="688485"/>
                <a:gridCol w="688485"/>
                <a:gridCol w="1334029"/>
                <a:gridCol w="688485"/>
                <a:gridCol w="688485"/>
                <a:gridCol w="1334029"/>
              </a:tblGrid>
              <a:tr h="842433">
                <a:tc>
                  <a:txBody>
                    <a:bodyPr/>
                    <a:lstStyle/>
                    <a:p>
                      <a:pPr algn="r" fontAlgn="ctr"/>
                      <a:r>
                        <a:rPr lang="en-IN" sz="1600" b="1" dirty="0">
                          <a:effectLst/>
                        </a:rPr>
                        <a:t>USMER</a:t>
                      </a:r>
                    </a:p>
                  </a:txBody>
                  <a:tcPr marL="52652" marR="52652" marT="26326" marB="26326" anchor="ctr">
                    <a:lnL>
                      <a:noFill/>
                    </a:lnL>
                    <a:lnR>
                      <a:noFill/>
                    </a:lnR>
                    <a:lnT>
                      <a:noFill/>
                    </a:lnT>
                    <a:lnB>
                      <a:noFill/>
                    </a:lnB>
                    <a:solidFill>
                      <a:srgbClr val="FFFFFF"/>
                    </a:solidFill>
                  </a:tcPr>
                </a:tc>
                <a:tc>
                  <a:txBody>
                    <a:bodyPr/>
                    <a:lstStyle/>
                    <a:p>
                      <a:pPr algn="r" fontAlgn="ctr"/>
                      <a:r>
                        <a:rPr lang="en-IN" sz="1600" b="1">
                          <a:effectLst/>
                        </a:rPr>
                        <a:t>MEDICAL_UNIT</a:t>
                      </a:r>
                    </a:p>
                  </a:txBody>
                  <a:tcPr marL="52652" marR="52652" marT="26326" marB="26326" anchor="ctr">
                    <a:lnL>
                      <a:noFill/>
                    </a:lnL>
                    <a:lnR>
                      <a:noFill/>
                    </a:lnR>
                    <a:lnT>
                      <a:noFill/>
                    </a:lnT>
                    <a:lnB>
                      <a:noFill/>
                    </a:lnB>
                    <a:solidFill>
                      <a:srgbClr val="FFFFFF"/>
                    </a:solidFill>
                  </a:tcPr>
                </a:tc>
                <a:tc>
                  <a:txBody>
                    <a:bodyPr/>
                    <a:lstStyle/>
                    <a:p>
                      <a:pPr algn="r" fontAlgn="ctr"/>
                      <a:r>
                        <a:rPr lang="en-IN" sz="1600" b="1">
                          <a:effectLst/>
                        </a:rPr>
                        <a:t>SEX</a:t>
                      </a:r>
                    </a:p>
                  </a:txBody>
                  <a:tcPr marL="52652" marR="52652" marT="26326" marB="26326" anchor="ctr">
                    <a:lnL>
                      <a:noFill/>
                    </a:lnL>
                    <a:lnR>
                      <a:noFill/>
                    </a:lnR>
                    <a:lnT>
                      <a:noFill/>
                    </a:lnT>
                    <a:lnB>
                      <a:noFill/>
                    </a:lnB>
                    <a:solidFill>
                      <a:srgbClr val="FFFFFF"/>
                    </a:solidFill>
                  </a:tcPr>
                </a:tc>
                <a:tc>
                  <a:txBody>
                    <a:bodyPr/>
                    <a:lstStyle/>
                    <a:p>
                      <a:pPr algn="r" fontAlgn="ctr"/>
                      <a:r>
                        <a:rPr lang="en-IN" sz="1600" b="1">
                          <a:effectLst/>
                        </a:rPr>
                        <a:t>PATIENT_TYPE</a:t>
                      </a:r>
                    </a:p>
                  </a:txBody>
                  <a:tcPr marL="52652" marR="52652" marT="26326" marB="26326" anchor="ctr">
                    <a:lnL>
                      <a:noFill/>
                    </a:lnL>
                    <a:lnR>
                      <a:noFill/>
                    </a:lnR>
                    <a:lnT>
                      <a:noFill/>
                    </a:lnT>
                    <a:lnB>
                      <a:noFill/>
                    </a:lnB>
                    <a:solidFill>
                      <a:srgbClr val="FFFFFF"/>
                    </a:solidFill>
                  </a:tcPr>
                </a:tc>
                <a:tc>
                  <a:txBody>
                    <a:bodyPr/>
                    <a:lstStyle/>
                    <a:p>
                      <a:pPr algn="r" fontAlgn="ctr"/>
                      <a:r>
                        <a:rPr lang="en-IN" sz="1600" b="1">
                          <a:effectLst/>
                        </a:rPr>
                        <a:t>INTUBED</a:t>
                      </a:r>
                    </a:p>
                  </a:txBody>
                  <a:tcPr marL="52652" marR="52652" marT="26326" marB="26326" anchor="ctr">
                    <a:lnL>
                      <a:noFill/>
                    </a:lnL>
                    <a:lnR>
                      <a:noFill/>
                    </a:lnR>
                    <a:lnT>
                      <a:noFill/>
                    </a:lnT>
                    <a:lnB>
                      <a:noFill/>
                    </a:lnB>
                    <a:solidFill>
                      <a:srgbClr val="FFFFFF"/>
                    </a:solidFill>
                  </a:tcPr>
                </a:tc>
                <a:tc>
                  <a:txBody>
                    <a:bodyPr/>
                    <a:lstStyle/>
                    <a:p>
                      <a:pPr algn="r" fontAlgn="ctr"/>
                      <a:r>
                        <a:rPr lang="en-IN" sz="1600" b="1">
                          <a:effectLst/>
                        </a:rPr>
                        <a:t>PNEUMONIA</a:t>
                      </a:r>
                    </a:p>
                  </a:txBody>
                  <a:tcPr marL="52652" marR="52652" marT="26326" marB="26326" anchor="ctr">
                    <a:lnL>
                      <a:noFill/>
                    </a:lnL>
                    <a:lnR>
                      <a:noFill/>
                    </a:lnR>
                    <a:lnT>
                      <a:noFill/>
                    </a:lnT>
                    <a:lnB>
                      <a:noFill/>
                    </a:lnB>
                    <a:solidFill>
                      <a:srgbClr val="FFFFFF"/>
                    </a:solidFill>
                  </a:tcPr>
                </a:tc>
                <a:tc>
                  <a:txBody>
                    <a:bodyPr/>
                    <a:lstStyle/>
                    <a:p>
                      <a:pPr algn="r" fontAlgn="ctr"/>
                      <a:r>
                        <a:rPr lang="en-IN" sz="1600" b="1">
                          <a:effectLst/>
                        </a:rPr>
                        <a:t>AGE</a:t>
                      </a:r>
                    </a:p>
                  </a:txBody>
                  <a:tcPr marL="52652" marR="52652" marT="26326" marB="26326" anchor="ctr">
                    <a:lnL>
                      <a:noFill/>
                    </a:lnL>
                    <a:lnR>
                      <a:noFill/>
                    </a:lnR>
                    <a:lnT>
                      <a:noFill/>
                    </a:lnT>
                    <a:lnB>
                      <a:noFill/>
                    </a:lnB>
                    <a:solidFill>
                      <a:srgbClr val="FFFFFF"/>
                    </a:solidFill>
                  </a:tcPr>
                </a:tc>
                <a:tc>
                  <a:txBody>
                    <a:bodyPr/>
                    <a:lstStyle/>
                    <a:p>
                      <a:pPr algn="r" fontAlgn="ctr"/>
                      <a:r>
                        <a:rPr lang="en-IN" sz="1600" b="1">
                          <a:effectLst/>
                        </a:rPr>
                        <a:t>PREGNANT</a:t>
                      </a:r>
                    </a:p>
                  </a:txBody>
                  <a:tcPr marL="52652" marR="52652" marT="26326" marB="26326" anchor="ctr">
                    <a:lnL>
                      <a:noFill/>
                    </a:lnL>
                    <a:lnR>
                      <a:noFill/>
                    </a:lnR>
                    <a:lnT>
                      <a:noFill/>
                    </a:lnT>
                    <a:lnB>
                      <a:noFill/>
                    </a:lnB>
                    <a:solidFill>
                      <a:srgbClr val="FFFFFF"/>
                    </a:solidFill>
                  </a:tcPr>
                </a:tc>
                <a:tc>
                  <a:txBody>
                    <a:bodyPr/>
                    <a:lstStyle/>
                    <a:p>
                      <a:pPr algn="r" fontAlgn="ctr"/>
                      <a:r>
                        <a:rPr lang="en-IN" sz="1600" b="1">
                          <a:effectLst/>
                        </a:rPr>
                        <a:t>DIABETES</a:t>
                      </a:r>
                    </a:p>
                  </a:txBody>
                  <a:tcPr marL="52652" marR="52652" marT="26326" marB="26326" anchor="ctr">
                    <a:lnL>
                      <a:noFill/>
                    </a:lnL>
                    <a:lnR>
                      <a:noFill/>
                    </a:lnR>
                    <a:lnT>
                      <a:noFill/>
                    </a:lnT>
                    <a:lnB>
                      <a:noFill/>
                    </a:lnB>
                    <a:solidFill>
                      <a:srgbClr val="FFFFFF"/>
                    </a:solidFill>
                  </a:tcPr>
                </a:tc>
                <a:tc>
                  <a:txBody>
                    <a:bodyPr/>
                    <a:lstStyle/>
                    <a:p>
                      <a:pPr algn="r" fontAlgn="ctr"/>
                      <a:r>
                        <a:rPr lang="en-IN" sz="1600" b="1">
                          <a:effectLst/>
                        </a:rPr>
                        <a:t>COPD</a:t>
                      </a:r>
                    </a:p>
                  </a:txBody>
                  <a:tcPr marL="52652" marR="52652" marT="26326" marB="26326" anchor="ctr">
                    <a:lnL>
                      <a:noFill/>
                    </a:lnL>
                    <a:lnR>
                      <a:noFill/>
                    </a:lnR>
                    <a:lnT>
                      <a:noFill/>
                    </a:lnT>
                    <a:lnB>
                      <a:noFill/>
                    </a:lnB>
                    <a:solidFill>
                      <a:srgbClr val="FFFFFF"/>
                    </a:solidFill>
                  </a:tcPr>
                </a:tc>
                <a:tc>
                  <a:txBody>
                    <a:bodyPr/>
                    <a:lstStyle/>
                    <a:p>
                      <a:pPr algn="r" fontAlgn="ctr"/>
                      <a:r>
                        <a:rPr lang="en-IN" sz="1600" b="1">
                          <a:effectLst/>
                        </a:rPr>
                        <a:t>ASTHMA</a:t>
                      </a:r>
                    </a:p>
                  </a:txBody>
                  <a:tcPr marL="52652" marR="52652" marT="26326" marB="26326" anchor="ctr">
                    <a:lnL>
                      <a:noFill/>
                    </a:lnL>
                    <a:lnR>
                      <a:noFill/>
                    </a:lnR>
                    <a:lnT>
                      <a:noFill/>
                    </a:lnT>
                    <a:lnB>
                      <a:noFill/>
                    </a:lnB>
                    <a:solidFill>
                      <a:srgbClr val="FFFFFF"/>
                    </a:solidFill>
                  </a:tcPr>
                </a:tc>
                <a:tc>
                  <a:txBody>
                    <a:bodyPr/>
                    <a:lstStyle/>
                    <a:p>
                      <a:pPr algn="r" fontAlgn="ctr"/>
                      <a:r>
                        <a:rPr lang="en-IN" sz="1600" b="1">
                          <a:effectLst/>
                        </a:rPr>
                        <a:t>INMSUPR</a:t>
                      </a:r>
                    </a:p>
                  </a:txBody>
                  <a:tcPr marL="52652" marR="52652" marT="26326" marB="26326" anchor="ctr">
                    <a:lnL>
                      <a:noFill/>
                    </a:lnL>
                    <a:lnR>
                      <a:noFill/>
                    </a:lnR>
                    <a:lnT>
                      <a:noFill/>
                    </a:lnT>
                    <a:lnB>
                      <a:noFill/>
                    </a:lnB>
                    <a:solidFill>
                      <a:srgbClr val="FFFFFF"/>
                    </a:solidFill>
                  </a:tcPr>
                </a:tc>
                <a:tc>
                  <a:txBody>
                    <a:bodyPr/>
                    <a:lstStyle/>
                    <a:p>
                      <a:pPr algn="r" fontAlgn="ctr"/>
                      <a:r>
                        <a:rPr lang="en-IN" sz="1600" b="1">
                          <a:effectLst/>
                        </a:rPr>
                        <a:t>HIPERTENSION</a:t>
                      </a:r>
                    </a:p>
                  </a:txBody>
                  <a:tcPr marL="52652" marR="52652" marT="26326" marB="26326" anchor="ctr">
                    <a:lnL>
                      <a:noFill/>
                    </a:lnL>
                    <a:lnR>
                      <a:noFill/>
                    </a:lnR>
                    <a:lnT>
                      <a:noFill/>
                    </a:lnT>
                    <a:lnB>
                      <a:noFill/>
                    </a:lnB>
                    <a:solidFill>
                      <a:srgbClr val="FFFFFF"/>
                    </a:solidFill>
                  </a:tcPr>
                </a:tc>
                <a:tc>
                  <a:txBody>
                    <a:bodyPr/>
                    <a:lstStyle/>
                    <a:p>
                      <a:pPr algn="r" fontAlgn="ctr"/>
                      <a:r>
                        <a:rPr lang="en-IN" sz="1600" b="1">
                          <a:effectLst/>
                        </a:rPr>
                        <a:t>OTHER_DISEASE</a:t>
                      </a:r>
                    </a:p>
                  </a:txBody>
                  <a:tcPr marL="52652" marR="52652" marT="26326" marB="26326" anchor="ctr">
                    <a:lnL>
                      <a:noFill/>
                    </a:lnL>
                    <a:lnR>
                      <a:noFill/>
                    </a:lnR>
                    <a:lnT>
                      <a:noFill/>
                    </a:lnT>
                    <a:lnB>
                      <a:noFill/>
                    </a:lnB>
                    <a:solidFill>
                      <a:srgbClr val="FFFFFF"/>
                    </a:solidFill>
                  </a:tcPr>
                </a:tc>
                <a:tc>
                  <a:txBody>
                    <a:bodyPr/>
                    <a:lstStyle/>
                    <a:p>
                      <a:pPr algn="r" fontAlgn="ctr"/>
                      <a:r>
                        <a:rPr lang="en-IN" sz="1600" b="1">
                          <a:effectLst/>
                        </a:rPr>
                        <a:t>CARDIOVASCULAR</a:t>
                      </a:r>
                    </a:p>
                  </a:txBody>
                  <a:tcPr marL="52652" marR="52652" marT="26326" marB="26326" anchor="ctr">
                    <a:lnL>
                      <a:noFill/>
                    </a:lnL>
                    <a:lnR>
                      <a:noFill/>
                    </a:lnR>
                    <a:lnT>
                      <a:noFill/>
                    </a:lnT>
                    <a:lnB>
                      <a:noFill/>
                    </a:lnB>
                    <a:solidFill>
                      <a:srgbClr val="FFFFFF"/>
                    </a:solidFill>
                  </a:tcPr>
                </a:tc>
                <a:tc>
                  <a:txBody>
                    <a:bodyPr/>
                    <a:lstStyle/>
                    <a:p>
                      <a:pPr algn="r" fontAlgn="ctr"/>
                      <a:r>
                        <a:rPr lang="en-IN" sz="1600" b="1">
                          <a:effectLst/>
                        </a:rPr>
                        <a:t>OBESITY</a:t>
                      </a:r>
                    </a:p>
                  </a:txBody>
                  <a:tcPr marL="52652" marR="52652" marT="26326" marB="26326" anchor="ctr">
                    <a:lnL>
                      <a:noFill/>
                    </a:lnL>
                    <a:lnR>
                      <a:noFill/>
                    </a:lnR>
                    <a:lnT>
                      <a:noFill/>
                    </a:lnT>
                    <a:lnB>
                      <a:noFill/>
                    </a:lnB>
                    <a:solidFill>
                      <a:srgbClr val="FFFFFF"/>
                    </a:solidFill>
                  </a:tcPr>
                </a:tc>
                <a:tc>
                  <a:txBody>
                    <a:bodyPr/>
                    <a:lstStyle/>
                    <a:p>
                      <a:pPr algn="r" fontAlgn="ctr"/>
                      <a:r>
                        <a:rPr lang="en-IN" sz="1600" b="1">
                          <a:effectLst/>
                        </a:rPr>
                        <a:t>RENAL_CHRONIC</a:t>
                      </a:r>
                    </a:p>
                  </a:txBody>
                  <a:tcPr marL="52652" marR="52652" marT="26326" marB="26326" anchor="ctr">
                    <a:lnL>
                      <a:noFill/>
                    </a:lnL>
                    <a:lnR>
                      <a:noFill/>
                    </a:lnR>
                    <a:lnT>
                      <a:noFill/>
                    </a:lnT>
                    <a:lnB>
                      <a:noFill/>
                    </a:lnB>
                    <a:solidFill>
                      <a:srgbClr val="FFFFFF"/>
                    </a:solidFill>
                  </a:tcPr>
                </a:tc>
                <a:tc>
                  <a:txBody>
                    <a:bodyPr/>
                    <a:lstStyle/>
                    <a:p>
                      <a:pPr algn="r" fontAlgn="ctr"/>
                      <a:r>
                        <a:rPr lang="en-IN" sz="1600" b="1">
                          <a:effectLst/>
                        </a:rPr>
                        <a:t>TOBACCO</a:t>
                      </a:r>
                    </a:p>
                  </a:txBody>
                  <a:tcPr marL="52652" marR="52652" marT="26326" marB="26326" anchor="ctr">
                    <a:lnL>
                      <a:noFill/>
                    </a:lnL>
                    <a:lnR>
                      <a:noFill/>
                    </a:lnR>
                    <a:lnT>
                      <a:noFill/>
                    </a:lnT>
                    <a:lnB>
                      <a:noFill/>
                    </a:lnB>
                    <a:solidFill>
                      <a:srgbClr val="FFFFFF"/>
                    </a:solidFill>
                  </a:tcPr>
                </a:tc>
                <a:tc>
                  <a:txBody>
                    <a:bodyPr/>
                    <a:lstStyle/>
                    <a:p>
                      <a:pPr algn="r" fontAlgn="ctr"/>
                      <a:r>
                        <a:rPr lang="en-IN" sz="1600" b="1">
                          <a:effectLst/>
                        </a:rPr>
                        <a:t>CLASIFFICATION_FINAL</a:t>
                      </a:r>
                    </a:p>
                  </a:txBody>
                  <a:tcPr marL="52652" marR="52652" marT="26326" marB="26326" anchor="ctr">
                    <a:lnL>
                      <a:noFill/>
                    </a:lnL>
                    <a:lnR>
                      <a:noFill/>
                    </a:lnR>
                    <a:lnT>
                      <a:noFill/>
                    </a:lnT>
                    <a:lnB>
                      <a:noFill/>
                    </a:lnB>
                    <a:solidFill>
                      <a:srgbClr val="FFFFFF"/>
                    </a:solidFill>
                  </a:tcPr>
                </a:tc>
                <a:tc>
                  <a:txBody>
                    <a:bodyPr/>
                    <a:lstStyle/>
                    <a:p>
                      <a:pPr algn="r" fontAlgn="ctr"/>
                      <a:r>
                        <a:rPr lang="en-IN" sz="1600" b="1">
                          <a:effectLst/>
                        </a:rPr>
                        <a:t>ICU</a:t>
                      </a:r>
                    </a:p>
                  </a:txBody>
                  <a:tcPr marL="52652" marR="52652" marT="26326" marB="26326" anchor="ctr">
                    <a:lnL>
                      <a:noFill/>
                    </a:lnL>
                    <a:lnR>
                      <a:noFill/>
                    </a:lnR>
                    <a:lnT>
                      <a:noFill/>
                    </a:lnT>
                    <a:lnB>
                      <a:noFill/>
                    </a:lnB>
                    <a:solidFill>
                      <a:srgbClr val="FFFFFF"/>
                    </a:solidFill>
                  </a:tcPr>
                </a:tc>
                <a:tc>
                  <a:txBody>
                    <a:bodyPr/>
                    <a:lstStyle/>
                    <a:p>
                      <a:endParaRPr lang="en-IN" sz="1600"/>
                    </a:p>
                  </a:txBody>
                  <a:tcPr marL="52652" marR="52652" marT="26326" marB="26326">
                    <a:lnL>
                      <a:noFill/>
                    </a:lnL>
                  </a:tcPr>
                </a:tc>
              </a:tr>
              <a:tr h="526521">
                <a:tc>
                  <a:txBody>
                    <a:bodyPr/>
                    <a:lstStyle/>
                    <a:p>
                      <a:pPr algn="r" fontAlgn="ctr"/>
                      <a:r>
                        <a:rPr lang="en-IN" sz="1600" b="1">
                          <a:effectLst/>
                        </a:rPr>
                        <a:t>count</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1.048575e+06</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1.048575e+06</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1.048575e+06</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1.048575e+06</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1.048575e+06</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1.048575e+06</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1.048575e+06</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1.048575e+06</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1.048575e+06</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1.048575e+06</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1.048575e+06</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1.048575e+06</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1.048575e+06</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1.048575e+06</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1.048575e+06</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1.048575e+06</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1.048575e+06</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1.048575e+06</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1.048575e+06</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1.048575e+06</a:t>
                      </a:r>
                    </a:p>
                  </a:txBody>
                  <a:tcPr marL="52652" marR="52652" marT="26326" marB="26326" anchor="ctr">
                    <a:lnL>
                      <a:noFill/>
                    </a:lnL>
                    <a:lnR>
                      <a:noFill/>
                    </a:lnR>
                    <a:lnB>
                      <a:noFill/>
                    </a:lnB>
                    <a:solidFill>
                      <a:srgbClr val="F5F5F5"/>
                    </a:solidFill>
                  </a:tcPr>
                </a:tc>
              </a:tr>
              <a:tr h="526521">
                <a:tc>
                  <a:txBody>
                    <a:bodyPr/>
                    <a:lstStyle/>
                    <a:p>
                      <a:pPr algn="r" fontAlgn="ctr"/>
                      <a:r>
                        <a:rPr lang="en-IN" sz="1600" b="1">
                          <a:effectLst/>
                        </a:rPr>
                        <a:t>mean</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1.632194e+00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8.980565e+00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1.499259e+00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1.190765e+00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7.952288e+01</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3.346831e+00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4.179410e+01</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4.976558e+01</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2.186404e+00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2.260569e+00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2.242626e+00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2.298132e+00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2.128989e+00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2.435143e+00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2.261810e+00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2.125176e+00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2.257180e+00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2.214333e+00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5.305653e+00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7.955397e+01</a:t>
                      </a:r>
                    </a:p>
                  </a:txBody>
                  <a:tcPr marL="52652" marR="52652" marT="26326" marB="26326" anchor="ctr">
                    <a:lnL>
                      <a:noFill/>
                    </a:lnL>
                    <a:lnR>
                      <a:noFill/>
                    </a:lnR>
                    <a:lnT>
                      <a:noFill/>
                    </a:lnT>
                    <a:lnB>
                      <a:noFill/>
                    </a:lnB>
                    <a:solidFill>
                      <a:srgbClr val="FFFFFF"/>
                    </a:solidFill>
                  </a:tcPr>
                </a:tc>
              </a:tr>
              <a:tr h="526521">
                <a:tc>
                  <a:txBody>
                    <a:bodyPr/>
                    <a:lstStyle/>
                    <a:p>
                      <a:pPr algn="r" fontAlgn="ctr"/>
                      <a:r>
                        <a:rPr lang="en-IN" sz="1600" b="1" dirty="0" err="1">
                          <a:effectLst/>
                        </a:rPr>
                        <a:t>std</a:t>
                      </a:r>
                      <a:endParaRPr lang="en-IN" sz="1600" b="1" dirty="0">
                        <a:effectLst/>
                      </a:endParaRP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4.822084e-01</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3.723278e+00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4.999997e-01</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3.929041e-01</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3.686889e+01</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1.191288e+01</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1.690739e+01</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4.751073e+01</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5.424242e+00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5.132258e+00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5.114089e+00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5.462843e+00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5.236397e+00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6.646676e+00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5.194850e+00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5.175445e+00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5.135354e+00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5.323097e+00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1.881165e+00</a:t>
                      </a:r>
                    </a:p>
                  </a:txBody>
                  <a:tcPr marL="52652" marR="52652" marT="26326" marB="26326" anchor="ctr">
                    <a:lnL>
                      <a:noFill/>
                    </a:lnL>
                    <a:lnR>
                      <a:noFill/>
                    </a:lnR>
                    <a:lnT>
                      <a:noFill/>
                    </a:lnT>
                    <a:lnB>
                      <a:noFill/>
                    </a:lnB>
                    <a:solidFill>
                      <a:srgbClr val="F5F5F5"/>
                    </a:solidFill>
                  </a:tcPr>
                </a:tc>
                <a:tc>
                  <a:txBody>
                    <a:bodyPr/>
                    <a:lstStyle/>
                    <a:p>
                      <a:pPr algn="r" fontAlgn="ctr"/>
                      <a:r>
                        <a:rPr lang="en-IN" sz="1600" dirty="0">
                          <a:effectLst/>
                        </a:rPr>
                        <a:t>3.682307e+01</a:t>
                      </a:r>
                    </a:p>
                  </a:txBody>
                  <a:tcPr marL="52652" marR="52652" marT="26326" marB="26326" anchor="ctr">
                    <a:lnL>
                      <a:noFill/>
                    </a:lnL>
                    <a:lnR>
                      <a:noFill/>
                    </a:lnR>
                    <a:lnT>
                      <a:noFill/>
                    </a:lnT>
                    <a:lnB>
                      <a:noFill/>
                    </a:lnB>
                    <a:solidFill>
                      <a:srgbClr val="F5F5F5"/>
                    </a:solidFill>
                  </a:tcPr>
                </a:tc>
              </a:tr>
              <a:tr h="526521">
                <a:tc>
                  <a:txBody>
                    <a:bodyPr/>
                    <a:lstStyle/>
                    <a:p>
                      <a:pPr algn="r" fontAlgn="ctr"/>
                      <a:r>
                        <a:rPr lang="en-IN" sz="1600" b="1">
                          <a:effectLst/>
                        </a:rPr>
                        <a:t>min</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dirty="0">
                          <a:effectLst/>
                        </a:rPr>
                        <a:t>1.000000e+00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0.000000e+00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FFFFF"/>
                    </a:solidFill>
                  </a:tcPr>
                </a:tc>
              </a:tr>
              <a:tr h="526521">
                <a:tc>
                  <a:txBody>
                    <a:bodyPr/>
                    <a:lstStyle/>
                    <a:p>
                      <a:pPr algn="r" fontAlgn="ctr"/>
                      <a:r>
                        <a:rPr lang="en-IN" sz="1600" b="1">
                          <a:effectLst/>
                        </a:rPr>
                        <a:t>25%</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4.000000e+00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9.700000e+01</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3.000000e+01</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3.000000e+00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9.700000e+01</a:t>
                      </a:r>
                    </a:p>
                  </a:txBody>
                  <a:tcPr marL="52652" marR="52652" marT="26326" marB="26326" anchor="ctr">
                    <a:lnL>
                      <a:noFill/>
                    </a:lnL>
                    <a:lnR>
                      <a:noFill/>
                    </a:lnR>
                    <a:lnT>
                      <a:noFill/>
                    </a:lnT>
                    <a:lnB>
                      <a:noFill/>
                    </a:lnB>
                    <a:solidFill>
                      <a:srgbClr val="F5F5F5"/>
                    </a:solidFill>
                  </a:tcPr>
                </a:tc>
              </a:tr>
              <a:tr h="526521">
                <a:tc>
                  <a:txBody>
                    <a:bodyPr/>
                    <a:lstStyle/>
                    <a:p>
                      <a:pPr algn="r" fontAlgn="ctr"/>
                      <a:r>
                        <a:rPr lang="en-IN" sz="1600" b="1">
                          <a:effectLst/>
                        </a:rPr>
                        <a:t>50%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1.200000e+01</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9.700000e+01</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4.000000e+01</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9.700000e+01</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dirty="0">
                          <a:effectLst/>
                        </a:rPr>
                        <a:t>2.000000e+00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6.000000e+00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9.700000e+01</a:t>
                      </a:r>
                    </a:p>
                  </a:txBody>
                  <a:tcPr marL="52652" marR="52652" marT="26326" marB="26326" anchor="ctr">
                    <a:lnL>
                      <a:noFill/>
                    </a:lnL>
                    <a:lnR>
                      <a:noFill/>
                    </a:lnR>
                    <a:lnT>
                      <a:noFill/>
                    </a:lnT>
                    <a:lnB>
                      <a:noFill/>
                    </a:lnB>
                    <a:solidFill>
                      <a:srgbClr val="FFFFFF"/>
                    </a:solidFill>
                  </a:tcPr>
                </a:tc>
              </a:tr>
              <a:tr h="526521">
                <a:tc>
                  <a:txBody>
                    <a:bodyPr/>
                    <a:lstStyle/>
                    <a:p>
                      <a:pPr algn="r" fontAlgn="ctr"/>
                      <a:r>
                        <a:rPr lang="en-IN" sz="1600" b="1">
                          <a:effectLst/>
                        </a:rPr>
                        <a:t>75%</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1.200000e+01</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1.000000e+00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9.700000e+01</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5.300000e+01</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9.700000e+01</a:t>
                      </a:r>
                    </a:p>
                  </a:txBody>
                  <a:tcPr marL="52652" marR="52652" marT="26326" marB="26326" anchor="ctr">
                    <a:lnL>
                      <a:noFill/>
                    </a:lnL>
                    <a:lnR>
                      <a:noFill/>
                    </a:lnR>
                    <a:lnT>
                      <a:noFill/>
                    </a:lnT>
                    <a:lnB>
                      <a:noFill/>
                    </a:lnB>
                    <a:solidFill>
                      <a:srgbClr val="F5F5F5"/>
                    </a:solidFill>
                  </a:tcPr>
                </a:tc>
                <a:tc>
                  <a:txBody>
                    <a:bodyPr/>
                    <a:lstStyle/>
                    <a:p>
                      <a:pPr algn="r" fontAlgn="ctr"/>
                      <a:r>
                        <a:rPr lang="en-IN" sz="1600" dirty="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7.000000e+00</a:t>
                      </a:r>
                    </a:p>
                  </a:txBody>
                  <a:tcPr marL="52652" marR="52652" marT="26326" marB="26326" anchor="ctr">
                    <a:lnL>
                      <a:noFill/>
                    </a:lnL>
                    <a:lnR>
                      <a:noFill/>
                    </a:lnR>
                    <a:lnT>
                      <a:noFill/>
                    </a:lnT>
                    <a:lnB>
                      <a:noFill/>
                    </a:lnB>
                    <a:solidFill>
                      <a:srgbClr val="F5F5F5"/>
                    </a:solidFill>
                  </a:tcPr>
                </a:tc>
                <a:tc>
                  <a:txBody>
                    <a:bodyPr/>
                    <a:lstStyle/>
                    <a:p>
                      <a:pPr algn="r" fontAlgn="ctr"/>
                      <a:r>
                        <a:rPr lang="en-IN" sz="1600">
                          <a:effectLst/>
                        </a:rPr>
                        <a:t>9.700000e+01</a:t>
                      </a:r>
                    </a:p>
                  </a:txBody>
                  <a:tcPr marL="52652" marR="52652" marT="26326" marB="26326" anchor="ctr">
                    <a:lnL>
                      <a:noFill/>
                    </a:lnL>
                    <a:lnR>
                      <a:noFill/>
                    </a:lnR>
                    <a:lnT>
                      <a:noFill/>
                    </a:lnT>
                    <a:lnB>
                      <a:noFill/>
                    </a:lnB>
                    <a:solidFill>
                      <a:srgbClr val="F5F5F5"/>
                    </a:solidFill>
                  </a:tcPr>
                </a:tc>
              </a:tr>
              <a:tr h="493184">
                <a:tc>
                  <a:txBody>
                    <a:bodyPr/>
                    <a:lstStyle/>
                    <a:p>
                      <a:pPr algn="r" fontAlgn="ctr"/>
                      <a:r>
                        <a:rPr lang="en-IN" sz="1600" b="1">
                          <a:effectLst/>
                        </a:rPr>
                        <a:t>max</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1.300000e+01</a:t>
                      </a:r>
                    </a:p>
                  </a:txBody>
                  <a:tcPr marL="52652" marR="52652" marT="26326" marB="26326" anchor="ctr">
                    <a:lnL>
                      <a:noFill/>
                    </a:lnL>
                    <a:lnR>
                      <a:noFill/>
                    </a:lnR>
                    <a:lnT>
                      <a:noFill/>
                    </a:lnT>
                    <a:lnB>
                      <a:noFill/>
                    </a:lnB>
                    <a:solidFill>
                      <a:srgbClr val="FFFFFF"/>
                    </a:solidFill>
                  </a:tcPr>
                </a:tc>
                <a:tc>
                  <a:txBody>
                    <a:bodyPr/>
                    <a:lstStyle/>
                    <a:p>
                      <a:pPr algn="r" fontAlgn="ctr"/>
                      <a:r>
                        <a:rPr lang="en-IN" sz="1600" dirty="0">
                          <a:effectLst/>
                        </a:rPr>
                        <a:t>2.000000e+00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2.000000e+00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9.900000e+01</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9.900000e+01</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1.210000e+02</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9.800000e+01</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9.800000e+01</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9.800000e+01</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9.800000e+01</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9.800000e+01</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9.800000e+01</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9.800000e+01</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9.800000e+01</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9.800000e+01</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9.800000e+01</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9.800000e+01</a:t>
                      </a:r>
                    </a:p>
                  </a:txBody>
                  <a:tcPr marL="52652" marR="52652" marT="26326" marB="26326" anchor="ctr">
                    <a:lnL>
                      <a:noFill/>
                    </a:lnL>
                    <a:lnR>
                      <a:noFill/>
                    </a:lnR>
                    <a:lnT>
                      <a:noFill/>
                    </a:lnT>
                    <a:lnB>
                      <a:noFill/>
                    </a:lnB>
                    <a:solidFill>
                      <a:srgbClr val="FFFFFF"/>
                    </a:solidFill>
                  </a:tcPr>
                </a:tc>
                <a:tc>
                  <a:txBody>
                    <a:bodyPr/>
                    <a:lstStyle/>
                    <a:p>
                      <a:pPr algn="r" fontAlgn="ctr"/>
                      <a:r>
                        <a:rPr lang="en-IN" sz="1600">
                          <a:effectLst/>
                        </a:rPr>
                        <a:t>7.000000e+00</a:t>
                      </a:r>
                    </a:p>
                  </a:txBody>
                  <a:tcPr marL="52652" marR="52652" marT="26326" marB="26326" anchor="ctr">
                    <a:lnL>
                      <a:noFill/>
                    </a:lnL>
                    <a:lnR>
                      <a:noFill/>
                    </a:lnR>
                    <a:lnT>
                      <a:noFill/>
                    </a:lnT>
                    <a:lnB>
                      <a:noFill/>
                    </a:lnB>
                    <a:solidFill>
                      <a:srgbClr val="FFFFFF"/>
                    </a:solidFill>
                  </a:tcPr>
                </a:tc>
                <a:tc>
                  <a:txBody>
                    <a:bodyPr/>
                    <a:lstStyle/>
                    <a:p>
                      <a:pPr algn="r" fontAlgn="ctr"/>
                      <a:r>
                        <a:rPr lang="en-IN" sz="1600" dirty="0">
                          <a:effectLst/>
                        </a:rPr>
                        <a:t>9.900000e+01</a:t>
                      </a:r>
                    </a:p>
                  </a:txBody>
                  <a:tcPr marL="52652" marR="52652" marT="26326" marB="26326" anchor="ctr">
                    <a:lnL>
                      <a:noFill/>
                    </a:lnL>
                    <a:lnR>
                      <a:noFill/>
                    </a:lnR>
                    <a:lnT>
                      <a:noFill/>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4114206" y="6302315"/>
            <a:ext cx="4173854" cy="3985260"/>
            <a:chOff x="14114206" y="6302315"/>
            <a:chExt cx="4173854" cy="3985260"/>
          </a:xfrm>
        </p:grpSpPr>
        <p:sp>
          <p:nvSpPr>
            <p:cNvPr id="3" name="object 3"/>
            <p:cNvSpPr/>
            <p:nvPr/>
          </p:nvSpPr>
          <p:spPr>
            <a:xfrm>
              <a:off x="14114206" y="6302315"/>
              <a:ext cx="4173854" cy="3985260"/>
            </a:xfrm>
            <a:custGeom>
              <a:avLst/>
              <a:gdLst/>
              <a:ahLst/>
              <a:cxnLst/>
              <a:rect l="l" t="t" r="r" b="b"/>
              <a:pathLst>
                <a:path w="4173855" h="3985259">
                  <a:moveTo>
                    <a:pt x="1846855" y="0"/>
                  </a:moveTo>
                  <a:lnTo>
                    <a:pt x="4173792" y="0"/>
                  </a:lnTo>
                  <a:lnTo>
                    <a:pt x="4173792" y="3984684"/>
                  </a:lnTo>
                  <a:lnTo>
                    <a:pt x="453221" y="3984684"/>
                  </a:lnTo>
                  <a:lnTo>
                    <a:pt x="0" y="3199782"/>
                  </a:lnTo>
                  <a:lnTo>
                    <a:pt x="0" y="3198884"/>
                  </a:lnTo>
                  <a:lnTo>
                    <a:pt x="1846855" y="0"/>
                  </a:lnTo>
                  <a:close/>
                </a:path>
              </a:pathLst>
            </a:custGeom>
            <a:solidFill>
              <a:srgbClr val="004550"/>
            </a:solidFill>
          </p:spPr>
          <p:txBody>
            <a:bodyPr wrap="square" lIns="0" tIns="0" rIns="0" bIns="0" rtlCol="0"/>
            <a:lstStyle/>
            <a:p>
              <a:endParaRPr/>
            </a:p>
          </p:txBody>
        </p:sp>
        <p:sp>
          <p:nvSpPr>
            <p:cNvPr id="4" name="object 4"/>
            <p:cNvSpPr/>
            <p:nvPr/>
          </p:nvSpPr>
          <p:spPr>
            <a:xfrm>
              <a:off x="15336137" y="6878756"/>
              <a:ext cx="2952115" cy="3408679"/>
            </a:xfrm>
            <a:custGeom>
              <a:avLst/>
              <a:gdLst/>
              <a:ahLst/>
              <a:cxnLst/>
              <a:rect l="l" t="t" r="r" b="b"/>
              <a:pathLst>
                <a:path w="2952115" h="3408679">
                  <a:moveTo>
                    <a:pt x="1319006" y="0"/>
                  </a:moveTo>
                  <a:lnTo>
                    <a:pt x="2951862" y="0"/>
                  </a:lnTo>
                  <a:lnTo>
                    <a:pt x="2951862" y="3408243"/>
                  </a:lnTo>
                  <a:lnTo>
                    <a:pt x="648443" y="3408243"/>
                  </a:lnTo>
                  <a:lnTo>
                    <a:pt x="0" y="2285251"/>
                  </a:lnTo>
                  <a:lnTo>
                    <a:pt x="0" y="2284610"/>
                  </a:lnTo>
                  <a:lnTo>
                    <a:pt x="1319006" y="0"/>
                  </a:lnTo>
                  <a:close/>
                </a:path>
              </a:pathLst>
            </a:custGeom>
            <a:solidFill>
              <a:srgbClr val="00A181"/>
            </a:solidFill>
          </p:spPr>
          <p:txBody>
            <a:bodyPr wrap="square" lIns="0" tIns="0" rIns="0" bIns="0" rtlCol="0"/>
            <a:lstStyle/>
            <a:p>
              <a:endParaRPr/>
            </a:p>
          </p:txBody>
        </p:sp>
        <p:sp>
          <p:nvSpPr>
            <p:cNvPr id="5" name="object 5"/>
            <p:cNvSpPr/>
            <p:nvPr/>
          </p:nvSpPr>
          <p:spPr>
            <a:xfrm>
              <a:off x="16811420" y="8018375"/>
              <a:ext cx="1477010" cy="2268855"/>
            </a:xfrm>
            <a:custGeom>
              <a:avLst/>
              <a:gdLst/>
              <a:ahLst/>
              <a:cxnLst/>
              <a:rect l="l" t="t" r="r" b="b"/>
              <a:pathLst>
                <a:path w="1477009" h="2268854">
                  <a:moveTo>
                    <a:pt x="950255" y="0"/>
                  </a:moveTo>
                  <a:lnTo>
                    <a:pt x="1476578" y="0"/>
                  </a:lnTo>
                  <a:lnTo>
                    <a:pt x="1476578" y="2268624"/>
                  </a:lnTo>
                  <a:lnTo>
                    <a:pt x="359304" y="2268624"/>
                  </a:lnTo>
                  <a:lnTo>
                    <a:pt x="0" y="1646371"/>
                  </a:lnTo>
                  <a:lnTo>
                    <a:pt x="0" y="1645907"/>
                  </a:lnTo>
                  <a:lnTo>
                    <a:pt x="950255" y="0"/>
                  </a:lnTo>
                  <a:close/>
                </a:path>
              </a:pathLst>
            </a:custGeom>
            <a:solidFill>
              <a:srgbClr val="A3E373"/>
            </a:solidFill>
          </p:spPr>
          <p:txBody>
            <a:bodyPr wrap="square" lIns="0" tIns="0" rIns="0" bIns="0" rtlCol="0"/>
            <a:lstStyle/>
            <a:p>
              <a:endParaRPr/>
            </a:p>
          </p:txBody>
        </p:sp>
      </p:grpSp>
      <p:sp>
        <p:nvSpPr>
          <p:cNvPr id="6" name="object 6"/>
          <p:cNvSpPr txBox="1">
            <a:spLocks noGrp="1"/>
          </p:cNvSpPr>
          <p:nvPr>
            <p:ph type="title"/>
          </p:nvPr>
        </p:nvSpPr>
        <p:spPr>
          <a:xfrm>
            <a:off x="2248534" y="300104"/>
            <a:ext cx="13790930" cy="1244600"/>
          </a:xfrm>
          <a:prstGeom prst="rect">
            <a:avLst/>
          </a:prstGeom>
        </p:spPr>
        <p:txBody>
          <a:bodyPr vert="horz" wrap="square" lIns="0" tIns="12700" rIns="0" bIns="0" rtlCol="0">
            <a:spAutoFit/>
          </a:bodyPr>
          <a:lstStyle/>
          <a:p>
            <a:pPr marL="12700">
              <a:lnSpc>
                <a:spcPct val="100000"/>
              </a:lnSpc>
              <a:spcBef>
                <a:spcPts val="100"/>
              </a:spcBef>
            </a:pPr>
            <a:r>
              <a:rPr spc="30" dirty="0"/>
              <a:t>EDA-Exploratory</a:t>
            </a:r>
            <a:r>
              <a:rPr spc="-600" dirty="0"/>
              <a:t> </a:t>
            </a:r>
            <a:r>
              <a:rPr spc="45" dirty="0"/>
              <a:t>Data</a:t>
            </a:r>
            <a:r>
              <a:rPr spc="-600" dirty="0"/>
              <a:t> </a:t>
            </a:r>
            <a:r>
              <a:rPr spc="125" dirty="0"/>
              <a:t>Analysis</a:t>
            </a:r>
          </a:p>
        </p:txBody>
      </p:sp>
      <p:pic>
        <p:nvPicPr>
          <p:cNvPr id="7" name="object 7"/>
          <p:cNvPicPr/>
          <p:nvPr/>
        </p:nvPicPr>
        <p:blipFill>
          <a:blip r:embed="rId2" cstate="print"/>
          <a:stretch>
            <a:fillRect/>
          </a:stretch>
        </p:blipFill>
        <p:spPr>
          <a:xfrm>
            <a:off x="762314" y="2942037"/>
            <a:ext cx="114299" cy="114299"/>
          </a:xfrm>
          <a:prstGeom prst="rect">
            <a:avLst/>
          </a:prstGeom>
        </p:spPr>
      </p:pic>
      <p:sp>
        <p:nvSpPr>
          <p:cNvPr id="8" name="object 8"/>
          <p:cNvSpPr txBox="1"/>
          <p:nvPr/>
        </p:nvSpPr>
        <p:spPr>
          <a:xfrm>
            <a:off x="1039680" y="2667076"/>
            <a:ext cx="16178530" cy="3987800"/>
          </a:xfrm>
          <a:prstGeom prst="rect">
            <a:avLst/>
          </a:prstGeom>
        </p:spPr>
        <p:txBody>
          <a:bodyPr vert="horz" wrap="square" lIns="0" tIns="12700" rIns="0" bIns="0" rtlCol="0">
            <a:spAutoFit/>
          </a:bodyPr>
          <a:lstStyle/>
          <a:p>
            <a:pPr marL="12700" marR="361950">
              <a:lnSpc>
                <a:spcPct val="116100"/>
              </a:lnSpc>
              <a:spcBef>
                <a:spcPts val="100"/>
              </a:spcBef>
            </a:pPr>
            <a:r>
              <a:rPr sz="2800" spc="15" dirty="0">
                <a:latin typeface="Trebuchet MS"/>
                <a:cs typeface="Trebuchet MS"/>
              </a:rPr>
              <a:t>Exploratory</a:t>
            </a:r>
            <a:r>
              <a:rPr sz="2800" spc="-100" dirty="0">
                <a:latin typeface="Trebuchet MS"/>
                <a:cs typeface="Trebuchet MS"/>
              </a:rPr>
              <a:t> </a:t>
            </a:r>
            <a:r>
              <a:rPr sz="2800" spc="25" dirty="0">
                <a:latin typeface="Trebuchet MS"/>
                <a:cs typeface="Trebuchet MS"/>
              </a:rPr>
              <a:t>data</a:t>
            </a:r>
            <a:r>
              <a:rPr sz="2800" spc="-100" dirty="0">
                <a:latin typeface="Trebuchet MS"/>
                <a:cs typeface="Trebuchet MS"/>
              </a:rPr>
              <a:t> </a:t>
            </a:r>
            <a:r>
              <a:rPr sz="2800" spc="65" dirty="0">
                <a:latin typeface="Trebuchet MS"/>
                <a:cs typeface="Trebuchet MS"/>
              </a:rPr>
              <a:t>analysis</a:t>
            </a:r>
            <a:r>
              <a:rPr sz="2800" spc="-100" dirty="0">
                <a:latin typeface="Trebuchet MS"/>
                <a:cs typeface="Trebuchet MS"/>
              </a:rPr>
              <a:t> </a:t>
            </a:r>
            <a:r>
              <a:rPr sz="2800" spc="-45" dirty="0">
                <a:latin typeface="Trebuchet MS"/>
                <a:cs typeface="Trebuchet MS"/>
              </a:rPr>
              <a:t>(EDA)</a:t>
            </a:r>
            <a:r>
              <a:rPr sz="2800" spc="-95" dirty="0">
                <a:latin typeface="Trebuchet MS"/>
                <a:cs typeface="Trebuchet MS"/>
              </a:rPr>
              <a:t> </a:t>
            </a:r>
            <a:r>
              <a:rPr sz="2800" spc="80" dirty="0">
                <a:latin typeface="Trebuchet MS"/>
                <a:cs typeface="Trebuchet MS"/>
              </a:rPr>
              <a:t>is</a:t>
            </a:r>
            <a:r>
              <a:rPr sz="2800" spc="-100" dirty="0">
                <a:latin typeface="Trebuchet MS"/>
                <a:cs typeface="Trebuchet MS"/>
              </a:rPr>
              <a:t> </a:t>
            </a:r>
            <a:r>
              <a:rPr sz="2800" spc="90" dirty="0">
                <a:latin typeface="Trebuchet MS"/>
                <a:cs typeface="Trebuchet MS"/>
              </a:rPr>
              <a:t>used</a:t>
            </a:r>
            <a:r>
              <a:rPr sz="2800" spc="-100" dirty="0">
                <a:latin typeface="Trebuchet MS"/>
                <a:cs typeface="Trebuchet MS"/>
              </a:rPr>
              <a:t> </a:t>
            </a:r>
            <a:r>
              <a:rPr sz="2800" spc="45" dirty="0">
                <a:latin typeface="Trebuchet MS"/>
                <a:cs typeface="Trebuchet MS"/>
              </a:rPr>
              <a:t>by</a:t>
            </a:r>
            <a:r>
              <a:rPr sz="2800" spc="-95" dirty="0">
                <a:latin typeface="Trebuchet MS"/>
                <a:cs typeface="Trebuchet MS"/>
              </a:rPr>
              <a:t> </a:t>
            </a:r>
            <a:r>
              <a:rPr sz="2800" spc="25" dirty="0">
                <a:latin typeface="Trebuchet MS"/>
                <a:cs typeface="Trebuchet MS"/>
              </a:rPr>
              <a:t>data</a:t>
            </a:r>
            <a:r>
              <a:rPr sz="2800" spc="-100" dirty="0">
                <a:latin typeface="Trebuchet MS"/>
                <a:cs typeface="Trebuchet MS"/>
              </a:rPr>
              <a:t> </a:t>
            </a:r>
            <a:r>
              <a:rPr sz="2800" spc="30" dirty="0">
                <a:latin typeface="Trebuchet MS"/>
                <a:cs typeface="Trebuchet MS"/>
              </a:rPr>
              <a:t>scientists</a:t>
            </a:r>
            <a:r>
              <a:rPr sz="2800" spc="-100" dirty="0">
                <a:latin typeface="Trebuchet MS"/>
                <a:cs typeface="Trebuchet MS"/>
              </a:rPr>
              <a:t> </a:t>
            </a:r>
            <a:r>
              <a:rPr sz="2800" spc="15" dirty="0">
                <a:latin typeface="Trebuchet MS"/>
                <a:cs typeface="Trebuchet MS"/>
              </a:rPr>
              <a:t>to</a:t>
            </a:r>
            <a:r>
              <a:rPr sz="2800" spc="-95" dirty="0">
                <a:latin typeface="Trebuchet MS"/>
                <a:cs typeface="Trebuchet MS"/>
              </a:rPr>
              <a:t> </a:t>
            </a:r>
            <a:r>
              <a:rPr sz="2800" spc="10" dirty="0">
                <a:latin typeface="Trebuchet MS"/>
                <a:cs typeface="Trebuchet MS"/>
              </a:rPr>
              <a:t>analyze</a:t>
            </a:r>
            <a:r>
              <a:rPr sz="2800" spc="-100" dirty="0">
                <a:latin typeface="Trebuchet MS"/>
                <a:cs typeface="Trebuchet MS"/>
              </a:rPr>
              <a:t> </a:t>
            </a:r>
            <a:r>
              <a:rPr sz="2800" spc="85" dirty="0">
                <a:latin typeface="Trebuchet MS"/>
                <a:cs typeface="Trebuchet MS"/>
              </a:rPr>
              <a:t>and</a:t>
            </a:r>
            <a:r>
              <a:rPr sz="2800" spc="-100" dirty="0">
                <a:latin typeface="Trebuchet MS"/>
                <a:cs typeface="Trebuchet MS"/>
              </a:rPr>
              <a:t> </a:t>
            </a:r>
            <a:r>
              <a:rPr sz="2800" spc="10" dirty="0">
                <a:latin typeface="Trebuchet MS"/>
                <a:cs typeface="Trebuchet MS"/>
              </a:rPr>
              <a:t>investigate</a:t>
            </a:r>
            <a:r>
              <a:rPr sz="2800" spc="-95" dirty="0">
                <a:latin typeface="Trebuchet MS"/>
                <a:cs typeface="Trebuchet MS"/>
              </a:rPr>
              <a:t> </a:t>
            </a:r>
            <a:r>
              <a:rPr sz="2800" spc="25" dirty="0">
                <a:latin typeface="Trebuchet MS"/>
                <a:cs typeface="Trebuchet MS"/>
              </a:rPr>
              <a:t>data</a:t>
            </a:r>
            <a:r>
              <a:rPr sz="2800" spc="-100" dirty="0">
                <a:latin typeface="Trebuchet MS"/>
                <a:cs typeface="Trebuchet MS"/>
              </a:rPr>
              <a:t> </a:t>
            </a:r>
            <a:r>
              <a:rPr sz="2800" spc="55" dirty="0">
                <a:latin typeface="Trebuchet MS"/>
                <a:cs typeface="Trebuchet MS"/>
              </a:rPr>
              <a:t>sets</a:t>
            </a:r>
            <a:r>
              <a:rPr sz="2800" spc="-100" dirty="0">
                <a:latin typeface="Trebuchet MS"/>
                <a:cs typeface="Trebuchet MS"/>
              </a:rPr>
              <a:t> </a:t>
            </a:r>
            <a:r>
              <a:rPr sz="2800" spc="85" dirty="0">
                <a:latin typeface="Trebuchet MS"/>
                <a:cs typeface="Trebuchet MS"/>
              </a:rPr>
              <a:t>and </a:t>
            </a:r>
            <a:r>
              <a:rPr sz="2800" spc="-825" dirty="0">
                <a:latin typeface="Trebuchet MS"/>
                <a:cs typeface="Trebuchet MS"/>
              </a:rPr>
              <a:t> </a:t>
            </a:r>
            <a:r>
              <a:rPr sz="2800" spc="35" dirty="0">
                <a:latin typeface="Trebuchet MS"/>
                <a:cs typeface="Trebuchet MS"/>
              </a:rPr>
              <a:t>summarize </a:t>
            </a:r>
            <a:r>
              <a:rPr sz="2800" spc="-5" dirty="0">
                <a:latin typeface="Trebuchet MS"/>
                <a:cs typeface="Trebuchet MS"/>
              </a:rPr>
              <a:t>their </a:t>
            </a:r>
            <a:r>
              <a:rPr sz="2800" spc="50" dirty="0">
                <a:latin typeface="Trebuchet MS"/>
                <a:cs typeface="Trebuchet MS"/>
              </a:rPr>
              <a:t>main </a:t>
            </a:r>
            <a:r>
              <a:rPr sz="2800" spc="-15" dirty="0">
                <a:latin typeface="Trebuchet MS"/>
                <a:cs typeface="Trebuchet MS"/>
              </a:rPr>
              <a:t>characteristics, </a:t>
            </a:r>
            <a:r>
              <a:rPr sz="2800" spc="5" dirty="0">
                <a:latin typeface="Trebuchet MS"/>
                <a:cs typeface="Trebuchet MS"/>
              </a:rPr>
              <a:t>often </a:t>
            </a:r>
            <a:r>
              <a:rPr sz="2800" spc="45" dirty="0">
                <a:latin typeface="Trebuchet MS"/>
                <a:cs typeface="Trebuchet MS"/>
              </a:rPr>
              <a:t>employing </a:t>
            </a:r>
            <a:r>
              <a:rPr sz="2800" spc="25" dirty="0">
                <a:latin typeface="Trebuchet MS"/>
                <a:cs typeface="Trebuchet MS"/>
              </a:rPr>
              <a:t>data visualization </a:t>
            </a:r>
            <a:r>
              <a:rPr sz="2800" spc="10" dirty="0">
                <a:latin typeface="Trebuchet MS"/>
                <a:cs typeface="Trebuchet MS"/>
              </a:rPr>
              <a:t>methods. </a:t>
            </a:r>
            <a:r>
              <a:rPr sz="2800" spc="-30" dirty="0">
                <a:latin typeface="Trebuchet MS"/>
                <a:cs typeface="Trebuchet MS"/>
              </a:rPr>
              <a:t>It </a:t>
            </a:r>
            <a:r>
              <a:rPr sz="2800" spc="70" dirty="0">
                <a:latin typeface="Trebuchet MS"/>
                <a:cs typeface="Trebuchet MS"/>
              </a:rPr>
              <a:t>helps </a:t>
            </a:r>
            <a:r>
              <a:rPr sz="2800" spc="75" dirty="0">
                <a:latin typeface="Trebuchet MS"/>
                <a:cs typeface="Trebuchet MS"/>
              </a:rPr>
              <a:t> </a:t>
            </a:r>
            <a:r>
              <a:rPr sz="2800" spc="15" dirty="0">
                <a:latin typeface="Trebuchet MS"/>
                <a:cs typeface="Trebuchet MS"/>
              </a:rPr>
              <a:t>determine</a:t>
            </a:r>
            <a:r>
              <a:rPr sz="2800" spc="-105" dirty="0">
                <a:latin typeface="Trebuchet MS"/>
                <a:cs typeface="Trebuchet MS"/>
              </a:rPr>
              <a:t> </a:t>
            </a:r>
            <a:r>
              <a:rPr sz="2800" spc="50" dirty="0">
                <a:latin typeface="Trebuchet MS"/>
                <a:cs typeface="Trebuchet MS"/>
              </a:rPr>
              <a:t>how</a:t>
            </a:r>
            <a:r>
              <a:rPr sz="2800" spc="-100" dirty="0">
                <a:latin typeface="Trebuchet MS"/>
                <a:cs typeface="Trebuchet MS"/>
              </a:rPr>
              <a:t> </a:t>
            </a:r>
            <a:r>
              <a:rPr sz="2800" spc="40" dirty="0">
                <a:latin typeface="Trebuchet MS"/>
                <a:cs typeface="Trebuchet MS"/>
              </a:rPr>
              <a:t>best</a:t>
            </a:r>
            <a:r>
              <a:rPr sz="2800" spc="-100" dirty="0">
                <a:latin typeface="Trebuchet MS"/>
                <a:cs typeface="Trebuchet MS"/>
              </a:rPr>
              <a:t> </a:t>
            </a:r>
            <a:r>
              <a:rPr sz="2800" spc="15" dirty="0">
                <a:latin typeface="Trebuchet MS"/>
                <a:cs typeface="Trebuchet MS"/>
              </a:rPr>
              <a:t>to</a:t>
            </a:r>
            <a:r>
              <a:rPr sz="2800" spc="-100" dirty="0">
                <a:latin typeface="Trebuchet MS"/>
                <a:cs typeface="Trebuchet MS"/>
              </a:rPr>
              <a:t> </a:t>
            </a:r>
            <a:r>
              <a:rPr sz="2800" spc="30" dirty="0">
                <a:latin typeface="Trebuchet MS"/>
                <a:cs typeface="Trebuchet MS"/>
              </a:rPr>
              <a:t>manipulate</a:t>
            </a:r>
            <a:r>
              <a:rPr sz="2800" spc="-100" dirty="0">
                <a:latin typeface="Trebuchet MS"/>
                <a:cs typeface="Trebuchet MS"/>
              </a:rPr>
              <a:t> </a:t>
            </a:r>
            <a:r>
              <a:rPr sz="2800" spc="25" dirty="0">
                <a:latin typeface="Trebuchet MS"/>
                <a:cs typeface="Trebuchet MS"/>
              </a:rPr>
              <a:t>data</a:t>
            </a:r>
            <a:r>
              <a:rPr sz="2800" spc="-100" dirty="0">
                <a:latin typeface="Trebuchet MS"/>
                <a:cs typeface="Trebuchet MS"/>
              </a:rPr>
              <a:t> </a:t>
            </a:r>
            <a:r>
              <a:rPr sz="2800" spc="70" dirty="0">
                <a:latin typeface="Trebuchet MS"/>
                <a:cs typeface="Trebuchet MS"/>
              </a:rPr>
              <a:t>sources</a:t>
            </a:r>
            <a:r>
              <a:rPr sz="2800" spc="-105" dirty="0">
                <a:latin typeface="Trebuchet MS"/>
                <a:cs typeface="Trebuchet MS"/>
              </a:rPr>
              <a:t> </a:t>
            </a:r>
            <a:r>
              <a:rPr sz="2800" spc="10" dirty="0">
                <a:latin typeface="Trebuchet MS"/>
                <a:cs typeface="Trebuchet MS"/>
              </a:rPr>
              <a:t>to</a:t>
            </a:r>
            <a:r>
              <a:rPr sz="2800" spc="-100" dirty="0">
                <a:latin typeface="Trebuchet MS"/>
                <a:cs typeface="Trebuchet MS"/>
              </a:rPr>
              <a:t> </a:t>
            </a:r>
            <a:r>
              <a:rPr sz="2800" spc="-20" dirty="0">
                <a:latin typeface="Trebuchet MS"/>
                <a:cs typeface="Trebuchet MS"/>
              </a:rPr>
              <a:t>get</a:t>
            </a:r>
            <a:r>
              <a:rPr sz="2800" spc="-100" dirty="0">
                <a:latin typeface="Trebuchet MS"/>
                <a:cs typeface="Trebuchet MS"/>
              </a:rPr>
              <a:t> </a:t>
            </a:r>
            <a:r>
              <a:rPr sz="2800" dirty="0">
                <a:latin typeface="Trebuchet MS"/>
                <a:cs typeface="Trebuchet MS"/>
              </a:rPr>
              <a:t>the</a:t>
            </a:r>
            <a:r>
              <a:rPr sz="2800" spc="-100" dirty="0">
                <a:latin typeface="Trebuchet MS"/>
                <a:cs typeface="Trebuchet MS"/>
              </a:rPr>
              <a:t> </a:t>
            </a:r>
            <a:r>
              <a:rPr sz="2800" spc="55" dirty="0">
                <a:latin typeface="Trebuchet MS"/>
                <a:cs typeface="Trebuchet MS"/>
              </a:rPr>
              <a:t>answers</a:t>
            </a:r>
            <a:r>
              <a:rPr sz="2800" spc="-100" dirty="0">
                <a:latin typeface="Trebuchet MS"/>
                <a:cs typeface="Trebuchet MS"/>
              </a:rPr>
              <a:t> </a:t>
            </a:r>
            <a:r>
              <a:rPr sz="2800" spc="70" dirty="0">
                <a:latin typeface="Trebuchet MS"/>
                <a:cs typeface="Trebuchet MS"/>
              </a:rPr>
              <a:t>you</a:t>
            </a:r>
            <a:r>
              <a:rPr sz="2800" spc="-100" dirty="0">
                <a:latin typeface="Trebuchet MS"/>
                <a:cs typeface="Trebuchet MS"/>
              </a:rPr>
              <a:t> </a:t>
            </a:r>
            <a:r>
              <a:rPr sz="2800" spc="-35" dirty="0">
                <a:latin typeface="Trebuchet MS"/>
                <a:cs typeface="Trebuchet MS"/>
              </a:rPr>
              <a:t>need,</a:t>
            </a:r>
            <a:r>
              <a:rPr sz="2800" spc="-100" dirty="0">
                <a:latin typeface="Trebuchet MS"/>
                <a:cs typeface="Trebuchet MS"/>
              </a:rPr>
              <a:t> </a:t>
            </a:r>
            <a:r>
              <a:rPr sz="2800" spc="45" dirty="0">
                <a:latin typeface="Trebuchet MS"/>
                <a:cs typeface="Trebuchet MS"/>
              </a:rPr>
              <a:t>making</a:t>
            </a:r>
            <a:r>
              <a:rPr sz="2800" spc="-105" dirty="0">
                <a:latin typeface="Trebuchet MS"/>
                <a:cs typeface="Trebuchet MS"/>
              </a:rPr>
              <a:t> </a:t>
            </a:r>
            <a:r>
              <a:rPr sz="2800" spc="-55" dirty="0">
                <a:latin typeface="Trebuchet MS"/>
                <a:cs typeface="Trebuchet MS"/>
              </a:rPr>
              <a:t>it</a:t>
            </a:r>
            <a:r>
              <a:rPr sz="2800" spc="-100" dirty="0">
                <a:latin typeface="Trebuchet MS"/>
                <a:cs typeface="Trebuchet MS"/>
              </a:rPr>
              <a:t> </a:t>
            </a:r>
            <a:r>
              <a:rPr sz="2800" spc="30" dirty="0">
                <a:latin typeface="Trebuchet MS"/>
                <a:cs typeface="Trebuchet MS"/>
              </a:rPr>
              <a:t>easier</a:t>
            </a:r>
            <a:r>
              <a:rPr sz="2800" spc="-100" dirty="0">
                <a:latin typeface="Trebuchet MS"/>
                <a:cs typeface="Trebuchet MS"/>
              </a:rPr>
              <a:t> </a:t>
            </a:r>
            <a:r>
              <a:rPr sz="2800" spc="5" dirty="0">
                <a:latin typeface="Trebuchet MS"/>
                <a:cs typeface="Trebuchet MS"/>
              </a:rPr>
              <a:t>for </a:t>
            </a:r>
            <a:r>
              <a:rPr sz="2800" spc="-830" dirty="0">
                <a:latin typeface="Trebuchet MS"/>
                <a:cs typeface="Trebuchet MS"/>
              </a:rPr>
              <a:t> </a:t>
            </a:r>
            <a:r>
              <a:rPr sz="2800" spc="25" dirty="0">
                <a:latin typeface="Trebuchet MS"/>
                <a:cs typeface="Trebuchet MS"/>
              </a:rPr>
              <a:t>data</a:t>
            </a:r>
            <a:r>
              <a:rPr sz="2800" spc="-100" dirty="0">
                <a:latin typeface="Trebuchet MS"/>
                <a:cs typeface="Trebuchet MS"/>
              </a:rPr>
              <a:t> </a:t>
            </a:r>
            <a:r>
              <a:rPr sz="2800" spc="30" dirty="0">
                <a:latin typeface="Trebuchet MS"/>
                <a:cs typeface="Trebuchet MS"/>
              </a:rPr>
              <a:t>scientists</a:t>
            </a:r>
            <a:r>
              <a:rPr sz="2800" spc="-100" dirty="0">
                <a:latin typeface="Trebuchet MS"/>
                <a:cs typeface="Trebuchet MS"/>
              </a:rPr>
              <a:t> </a:t>
            </a:r>
            <a:r>
              <a:rPr sz="2800" spc="15" dirty="0">
                <a:latin typeface="Trebuchet MS"/>
                <a:cs typeface="Trebuchet MS"/>
              </a:rPr>
              <a:t>to</a:t>
            </a:r>
            <a:r>
              <a:rPr sz="2800" spc="-95" dirty="0">
                <a:latin typeface="Trebuchet MS"/>
                <a:cs typeface="Trebuchet MS"/>
              </a:rPr>
              <a:t> </a:t>
            </a:r>
            <a:r>
              <a:rPr sz="2800" spc="40" dirty="0">
                <a:latin typeface="Trebuchet MS"/>
                <a:cs typeface="Trebuchet MS"/>
              </a:rPr>
              <a:t>discover</a:t>
            </a:r>
            <a:r>
              <a:rPr sz="2800" spc="-100" dirty="0">
                <a:latin typeface="Trebuchet MS"/>
                <a:cs typeface="Trebuchet MS"/>
              </a:rPr>
              <a:t> </a:t>
            </a:r>
            <a:r>
              <a:rPr sz="2800" spc="-20" dirty="0">
                <a:latin typeface="Trebuchet MS"/>
                <a:cs typeface="Trebuchet MS"/>
              </a:rPr>
              <a:t>patterns,</a:t>
            </a:r>
            <a:r>
              <a:rPr sz="2800" spc="-95" dirty="0">
                <a:latin typeface="Trebuchet MS"/>
                <a:cs typeface="Trebuchet MS"/>
              </a:rPr>
              <a:t> </a:t>
            </a:r>
            <a:r>
              <a:rPr sz="2800" spc="70" dirty="0">
                <a:latin typeface="Trebuchet MS"/>
                <a:cs typeface="Trebuchet MS"/>
              </a:rPr>
              <a:t>spot</a:t>
            </a:r>
            <a:r>
              <a:rPr sz="2800" spc="-100" dirty="0">
                <a:latin typeface="Trebuchet MS"/>
                <a:cs typeface="Trebuchet MS"/>
              </a:rPr>
              <a:t> </a:t>
            </a:r>
            <a:r>
              <a:rPr sz="2800" spc="15" dirty="0">
                <a:latin typeface="Trebuchet MS"/>
                <a:cs typeface="Trebuchet MS"/>
              </a:rPr>
              <a:t>anomalies,</a:t>
            </a:r>
            <a:r>
              <a:rPr sz="2800" spc="-95" dirty="0">
                <a:latin typeface="Trebuchet MS"/>
                <a:cs typeface="Trebuchet MS"/>
              </a:rPr>
              <a:t> </a:t>
            </a:r>
            <a:r>
              <a:rPr sz="2800" spc="-15" dirty="0">
                <a:latin typeface="Trebuchet MS"/>
                <a:cs typeface="Trebuchet MS"/>
              </a:rPr>
              <a:t>test</a:t>
            </a:r>
            <a:r>
              <a:rPr sz="2800" spc="-100" dirty="0">
                <a:latin typeface="Trebuchet MS"/>
                <a:cs typeface="Trebuchet MS"/>
              </a:rPr>
              <a:t> </a:t>
            </a:r>
            <a:r>
              <a:rPr sz="2800" spc="50" dirty="0">
                <a:latin typeface="Trebuchet MS"/>
                <a:cs typeface="Trebuchet MS"/>
              </a:rPr>
              <a:t>a</a:t>
            </a:r>
            <a:r>
              <a:rPr sz="2800" spc="-95" dirty="0">
                <a:latin typeface="Trebuchet MS"/>
                <a:cs typeface="Trebuchet MS"/>
              </a:rPr>
              <a:t> </a:t>
            </a:r>
            <a:r>
              <a:rPr sz="2800" spc="25" dirty="0">
                <a:latin typeface="Trebuchet MS"/>
                <a:cs typeface="Trebuchet MS"/>
              </a:rPr>
              <a:t>hypothesis,</a:t>
            </a:r>
            <a:r>
              <a:rPr sz="2800" spc="-100" dirty="0">
                <a:latin typeface="Trebuchet MS"/>
                <a:cs typeface="Trebuchet MS"/>
              </a:rPr>
              <a:t> </a:t>
            </a:r>
            <a:r>
              <a:rPr sz="2800" spc="60" dirty="0">
                <a:latin typeface="Trebuchet MS"/>
                <a:cs typeface="Trebuchet MS"/>
              </a:rPr>
              <a:t>or</a:t>
            </a:r>
            <a:r>
              <a:rPr sz="2800" spc="-95" dirty="0">
                <a:latin typeface="Trebuchet MS"/>
                <a:cs typeface="Trebuchet MS"/>
              </a:rPr>
              <a:t> </a:t>
            </a:r>
            <a:r>
              <a:rPr sz="2800" dirty="0">
                <a:latin typeface="Trebuchet MS"/>
                <a:cs typeface="Trebuchet MS"/>
              </a:rPr>
              <a:t>check</a:t>
            </a:r>
            <a:r>
              <a:rPr sz="2800" spc="-100" dirty="0">
                <a:latin typeface="Trebuchet MS"/>
                <a:cs typeface="Trebuchet MS"/>
              </a:rPr>
              <a:t> </a:t>
            </a:r>
            <a:r>
              <a:rPr sz="2800" spc="45" dirty="0">
                <a:latin typeface="Trebuchet MS"/>
                <a:cs typeface="Trebuchet MS"/>
              </a:rPr>
              <a:t>assumptions.</a:t>
            </a:r>
            <a:endParaRPr sz="2800">
              <a:latin typeface="Trebuchet MS"/>
              <a:cs typeface="Trebuchet MS"/>
            </a:endParaRPr>
          </a:p>
          <a:p>
            <a:pPr marL="12700" marR="5080">
              <a:lnSpc>
                <a:spcPct val="116100"/>
              </a:lnSpc>
            </a:pPr>
            <a:r>
              <a:rPr sz="2800" spc="5" dirty="0">
                <a:latin typeface="Trebuchet MS"/>
                <a:cs typeface="Trebuchet MS"/>
              </a:rPr>
              <a:t>EDA</a:t>
            </a:r>
            <a:r>
              <a:rPr sz="2800" spc="-105" dirty="0">
                <a:latin typeface="Trebuchet MS"/>
                <a:cs typeface="Trebuchet MS"/>
              </a:rPr>
              <a:t> </a:t>
            </a:r>
            <a:r>
              <a:rPr sz="2800" spc="80" dirty="0">
                <a:latin typeface="Trebuchet MS"/>
                <a:cs typeface="Trebuchet MS"/>
              </a:rPr>
              <a:t>is</a:t>
            </a:r>
            <a:r>
              <a:rPr sz="2800" spc="-100" dirty="0">
                <a:latin typeface="Trebuchet MS"/>
                <a:cs typeface="Trebuchet MS"/>
              </a:rPr>
              <a:t> </a:t>
            </a:r>
            <a:r>
              <a:rPr sz="2800" spc="15" dirty="0">
                <a:latin typeface="Trebuchet MS"/>
                <a:cs typeface="Trebuchet MS"/>
              </a:rPr>
              <a:t>primarily</a:t>
            </a:r>
            <a:r>
              <a:rPr sz="2800" spc="-100" dirty="0">
                <a:latin typeface="Trebuchet MS"/>
                <a:cs typeface="Trebuchet MS"/>
              </a:rPr>
              <a:t> </a:t>
            </a:r>
            <a:r>
              <a:rPr sz="2800" spc="90" dirty="0">
                <a:latin typeface="Trebuchet MS"/>
                <a:cs typeface="Trebuchet MS"/>
              </a:rPr>
              <a:t>used</a:t>
            </a:r>
            <a:r>
              <a:rPr sz="2800" spc="-100" dirty="0">
                <a:latin typeface="Trebuchet MS"/>
                <a:cs typeface="Trebuchet MS"/>
              </a:rPr>
              <a:t> </a:t>
            </a:r>
            <a:r>
              <a:rPr sz="2800" spc="15" dirty="0">
                <a:latin typeface="Trebuchet MS"/>
                <a:cs typeface="Trebuchet MS"/>
              </a:rPr>
              <a:t>to</a:t>
            </a:r>
            <a:r>
              <a:rPr sz="2800" spc="-100" dirty="0">
                <a:latin typeface="Trebuchet MS"/>
                <a:cs typeface="Trebuchet MS"/>
              </a:rPr>
              <a:t> </a:t>
            </a:r>
            <a:r>
              <a:rPr sz="2800" spc="50" dirty="0">
                <a:latin typeface="Trebuchet MS"/>
                <a:cs typeface="Trebuchet MS"/>
              </a:rPr>
              <a:t>see</a:t>
            </a:r>
            <a:r>
              <a:rPr sz="2800" spc="-100" dirty="0">
                <a:latin typeface="Trebuchet MS"/>
                <a:cs typeface="Trebuchet MS"/>
              </a:rPr>
              <a:t> </a:t>
            </a:r>
            <a:r>
              <a:rPr sz="2800" spc="-10" dirty="0">
                <a:latin typeface="Trebuchet MS"/>
                <a:cs typeface="Trebuchet MS"/>
              </a:rPr>
              <a:t>what</a:t>
            </a:r>
            <a:r>
              <a:rPr sz="2800" spc="-100" dirty="0">
                <a:latin typeface="Trebuchet MS"/>
                <a:cs typeface="Trebuchet MS"/>
              </a:rPr>
              <a:t> </a:t>
            </a:r>
            <a:r>
              <a:rPr sz="2800" spc="25" dirty="0">
                <a:latin typeface="Trebuchet MS"/>
                <a:cs typeface="Trebuchet MS"/>
              </a:rPr>
              <a:t>data</a:t>
            </a:r>
            <a:r>
              <a:rPr sz="2800" spc="-100" dirty="0">
                <a:latin typeface="Trebuchet MS"/>
                <a:cs typeface="Trebuchet MS"/>
              </a:rPr>
              <a:t> </a:t>
            </a:r>
            <a:r>
              <a:rPr sz="2800" spc="35" dirty="0">
                <a:latin typeface="Trebuchet MS"/>
                <a:cs typeface="Trebuchet MS"/>
              </a:rPr>
              <a:t>can</a:t>
            </a:r>
            <a:r>
              <a:rPr sz="2800" spc="-100" dirty="0">
                <a:latin typeface="Trebuchet MS"/>
                <a:cs typeface="Trebuchet MS"/>
              </a:rPr>
              <a:t> </a:t>
            </a:r>
            <a:r>
              <a:rPr sz="2800" dirty="0">
                <a:latin typeface="Trebuchet MS"/>
                <a:cs typeface="Trebuchet MS"/>
              </a:rPr>
              <a:t>reveal</a:t>
            </a:r>
            <a:r>
              <a:rPr sz="2800" spc="-100" dirty="0">
                <a:latin typeface="Trebuchet MS"/>
                <a:cs typeface="Trebuchet MS"/>
              </a:rPr>
              <a:t> </a:t>
            </a:r>
            <a:r>
              <a:rPr sz="2800" spc="70" dirty="0">
                <a:latin typeface="Trebuchet MS"/>
                <a:cs typeface="Trebuchet MS"/>
              </a:rPr>
              <a:t>beyond</a:t>
            </a:r>
            <a:r>
              <a:rPr sz="2800" spc="-100" dirty="0">
                <a:latin typeface="Trebuchet MS"/>
                <a:cs typeface="Trebuchet MS"/>
              </a:rPr>
              <a:t> </a:t>
            </a:r>
            <a:r>
              <a:rPr sz="2800" dirty="0">
                <a:latin typeface="Trebuchet MS"/>
                <a:cs typeface="Trebuchet MS"/>
              </a:rPr>
              <a:t>the</a:t>
            </a:r>
            <a:r>
              <a:rPr sz="2800" spc="-100" dirty="0">
                <a:latin typeface="Trebuchet MS"/>
                <a:cs typeface="Trebuchet MS"/>
              </a:rPr>
              <a:t> </a:t>
            </a:r>
            <a:r>
              <a:rPr sz="2800" spc="20" dirty="0">
                <a:latin typeface="Trebuchet MS"/>
                <a:cs typeface="Trebuchet MS"/>
              </a:rPr>
              <a:t>formal</a:t>
            </a:r>
            <a:r>
              <a:rPr sz="2800" spc="-100" dirty="0">
                <a:latin typeface="Trebuchet MS"/>
                <a:cs typeface="Trebuchet MS"/>
              </a:rPr>
              <a:t> </a:t>
            </a:r>
            <a:r>
              <a:rPr sz="2800" spc="55" dirty="0">
                <a:latin typeface="Trebuchet MS"/>
                <a:cs typeface="Trebuchet MS"/>
              </a:rPr>
              <a:t>modeling</a:t>
            </a:r>
            <a:r>
              <a:rPr sz="2800" spc="-100" dirty="0">
                <a:latin typeface="Trebuchet MS"/>
                <a:cs typeface="Trebuchet MS"/>
              </a:rPr>
              <a:t> </a:t>
            </a:r>
            <a:r>
              <a:rPr sz="2800" spc="60" dirty="0">
                <a:latin typeface="Trebuchet MS"/>
                <a:cs typeface="Trebuchet MS"/>
              </a:rPr>
              <a:t>or</a:t>
            </a:r>
            <a:r>
              <a:rPr sz="2800" spc="-105" dirty="0">
                <a:latin typeface="Trebuchet MS"/>
                <a:cs typeface="Trebuchet MS"/>
              </a:rPr>
              <a:t> </a:t>
            </a:r>
            <a:r>
              <a:rPr sz="2800" spc="65" dirty="0">
                <a:latin typeface="Trebuchet MS"/>
                <a:cs typeface="Trebuchet MS"/>
              </a:rPr>
              <a:t>hypothesis</a:t>
            </a:r>
            <a:r>
              <a:rPr sz="2800" spc="-100" dirty="0">
                <a:latin typeface="Trebuchet MS"/>
                <a:cs typeface="Trebuchet MS"/>
              </a:rPr>
              <a:t> </a:t>
            </a:r>
            <a:r>
              <a:rPr sz="2800" spc="10" dirty="0">
                <a:latin typeface="Trebuchet MS"/>
                <a:cs typeface="Trebuchet MS"/>
              </a:rPr>
              <a:t>testing </a:t>
            </a:r>
            <a:r>
              <a:rPr sz="2800" spc="-825" dirty="0">
                <a:latin typeface="Trebuchet MS"/>
                <a:cs typeface="Trebuchet MS"/>
              </a:rPr>
              <a:t> </a:t>
            </a:r>
            <a:r>
              <a:rPr sz="2800" spc="30" dirty="0">
                <a:latin typeface="Trebuchet MS"/>
                <a:cs typeface="Trebuchet MS"/>
              </a:rPr>
              <a:t>task</a:t>
            </a:r>
            <a:r>
              <a:rPr sz="2800" spc="-100" dirty="0">
                <a:latin typeface="Trebuchet MS"/>
                <a:cs typeface="Trebuchet MS"/>
              </a:rPr>
              <a:t> </a:t>
            </a:r>
            <a:r>
              <a:rPr sz="2800" spc="85" dirty="0">
                <a:latin typeface="Trebuchet MS"/>
                <a:cs typeface="Trebuchet MS"/>
              </a:rPr>
              <a:t>and</a:t>
            </a:r>
            <a:r>
              <a:rPr sz="2800" spc="-100" dirty="0">
                <a:latin typeface="Trebuchet MS"/>
                <a:cs typeface="Trebuchet MS"/>
              </a:rPr>
              <a:t> </a:t>
            </a:r>
            <a:r>
              <a:rPr sz="2800" spc="60" dirty="0">
                <a:latin typeface="Trebuchet MS"/>
                <a:cs typeface="Trebuchet MS"/>
              </a:rPr>
              <a:t>provides</a:t>
            </a:r>
            <a:r>
              <a:rPr sz="2800" spc="-100" dirty="0">
                <a:latin typeface="Trebuchet MS"/>
                <a:cs typeface="Trebuchet MS"/>
              </a:rPr>
              <a:t> </a:t>
            </a:r>
            <a:r>
              <a:rPr sz="2800" spc="50" dirty="0">
                <a:latin typeface="Trebuchet MS"/>
                <a:cs typeface="Trebuchet MS"/>
              </a:rPr>
              <a:t>a</a:t>
            </a:r>
            <a:r>
              <a:rPr sz="2800" spc="-100" dirty="0">
                <a:latin typeface="Trebuchet MS"/>
                <a:cs typeface="Trebuchet MS"/>
              </a:rPr>
              <a:t> </a:t>
            </a:r>
            <a:r>
              <a:rPr sz="2800" spc="-20" dirty="0">
                <a:latin typeface="Trebuchet MS"/>
                <a:cs typeface="Trebuchet MS"/>
              </a:rPr>
              <a:t>better</a:t>
            </a:r>
            <a:r>
              <a:rPr sz="2800" spc="-100" dirty="0">
                <a:latin typeface="Trebuchet MS"/>
                <a:cs typeface="Trebuchet MS"/>
              </a:rPr>
              <a:t> </a:t>
            </a:r>
            <a:r>
              <a:rPr sz="2800" spc="55" dirty="0">
                <a:latin typeface="Trebuchet MS"/>
                <a:cs typeface="Trebuchet MS"/>
              </a:rPr>
              <a:t>understanding</a:t>
            </a:r>
            <a:r>
              <a:rPr sz="2800" spc="-95" dirty="0">
                <a:latin typeface="Trebuchet MS"/>
                <a:cs typeface="Trebuchet MS"/>
              </a:rPr>
              <a:t> </a:t>
            </a:r>
            <a:r>
              <a:rPr sz="2800" spc="15" dirty="0">
                <a:latin typeface="Trebuchet MS"/>
                <a:cs typeface="Trebuchet MS"/>
              </a:rPr>
              <a:t>of</a:t>
            </a:r>
            <a:r>
              <a:rPr sz="2800" spc="-100" dirty="0">
                <a:latin typeface="Trebuchet MS"/>
                <a:cs typeface="Trebuchet MS"/>
              </a:rPr>
              <a:t> </a:t>
            </a:r>
            <a:r>
              <a:rPr sz="2800" spc="25" dirty="0">
                <a:latin typeface="Trebuchet MS"/>
                <a:cs typeface="Trebuchet MS"/>
              </a:rPr>
              <a:t>data</a:t>
            </a:r>
            <a:r>
              <a:rPr sz="2800" spc="-100" dirty="0">
                <a:latin typeface="Trebuchet MS"/>
                <a:cs typeface="Trebuchet MS"/>
              </a:rPr>
              <a:t> </a:t>
            </a:r>
            <a:r>
              <a:rPr sz="2800" spc="20" dirty="0">
                <a:latin typeface="Trebuchet MS"/>
                <a:cs typeface="Trebuchet MS"/>
              </a:rPr>
              <a:t>set</a:t>
            </a:r>
            <a:r>
              <a:rPr sz="2800" spc="-100" dirty="0">
                <a:latin typeface="Trebuchet MS"/>
                <a:cs typeface="Trebuchet MS"/>
              </a:rPr>
              <a:t> </a:t>
            </a:r>
            <a:r>
              <a:rPr sz="2800" spc="35" dirty="0">
                <a:latin typeface="Trebuchet MS"/>
                <a:cs typeface="Trebuchet MS"/>
              </a:rPr>
              <a:t>variables</a:t>
            </a:r>
            <a:r>
              <a:rPr sz="2800" spc="-100" dirty="0">
                <a:latin typeface="Trebuchet MS"/>
                <a:cs typeface="Trebuchet MS"/>
              </a:rPr>
              <a:t> </a:t>
            </a:r>
            <a:r>
              <a:rPr sz="2800" spc="85" dirty="0">
                <a:latin typeface="Trebuchet MS"/>
                <a:cs typeface="Trebuchet MS"/>
              </a:rPr>
              <a:t>and</a:t>
            </a:r>
            <a:r>
              <a:rPr sz="2800" spc="-95" dirty="0">
                <a:latin typeface="Trebuchet MS"/>
                <a:cs typeface="Trebuchet MS"/>
              </a:rPr>
              <a:t> </a:t>
            </a:r>
            <a:r>
              <a:rPr sz="2800" dirty="0">
                <a:latin typeface="Trebuchet MS"/>
                <a:cs typeface="Trebuchet MS"/>
              </a:rPr>
              <a:t>the</a:t>
            </a:r>
            <a:r>
              <a:rPr sz="2800" spc="-100" dirty="0">
                <a:latin typeface="Trebuchet MS"/>
                <a:cs typeface="Trebuchet MS"/>
              </a:rPr>
              <a:t> </a:t>
            </a:r>
            <a:r>
              <a:rPr sz="2800" spc="50" dirty="0">
                <a:latin typeface="Trebuchet MS"/>
                <a:cs typeface="Trebuchet MS"/>
              </a:rPr>
              <a:t>relationships</a:t>
            </a:r>
            <a:r>
              <a:rPr sz="2800" spc="-100" dirty="0">
                <a:latin typeface="Trebuchet MS"/>
                <a:cs typeface="Trebuchet MS"/>
              </a:rPr>
              <a:t> </a:t>
            </a:r>
            <a:r>
              <a:rPr sz="2800" dirty="0">
                <a:latin typeface="Trebuchet MS"/>
                <a:cs typeface="Trebuchet MS"/>
              </a:rPr>
              <a:t>between</a:t>
            </a:r>
            <a:r>
              <a:rPr sz="2800" spc="-100" dirty="0">
                <a:latin typeface="Trebuchet MS"/>
                <a:cs typeface="Trebuchet MS"/>
              </a:rPr>
              <a:t> </a:t>
            </a:r>
            <a:r>
              <a:rPr sz="2800" spc="-60" dirty="0">
                <a:latin typeface="Trebuchet MS"/>
                <a:cs typeface="Trebuchet MS"/>
              </a:rPr>
              <a:t>them. </a:t>
            </a:r>
            <a:r>
              <a:rPr sz="2800" spc="-830" dirty="0">
                <a:latin typeface="Trebuchet MS"/>
                <a:cs typeface="Trebuchet MS"/>
              </a:rPr>
              <a:t> </a:t>
            </a:r>
            <a:r>
              <a:rPr sz="2800" spc="-30" dirty="0">
                <a:latin typeface="Trebuchet MS"/>
                <a:cs typeface="Trebuchet MS"/>
              </a:rPr>
              <a:t>It </a:t>
            </a:r>
            <a:r>
              <a:rPr sz="2800" spc="35" dirty="0">
                <a:latin typeface="Trebuchet MS"/>
                <a:cs typeface="Trebuchet MS"/>
              </a:rPr>
              <a:t>can </a:t>
            </a:r>
            <a:r>
              <a:rPr sz="2800" spc="85" dirty="0">
                <a:latin typeface="Trebuchet MS"/>
                <a:cs typeface="Trebuchet MS"/>
              </a:rPr>
              <a:t>also </a:t>
            </a:r>
            <a:r>
              <a:rPr sz="2800" spc="45" dirty="0">
                <a:latin typeface="Trebuchet MS"/>
                <a:cs typeface="Trebuchet MS"/>
              </a:rPr>
              <a:t>help </a:t>
            </a:r>
            <a:r>
              <a:rPr sz="2800" spc="15" dirty="0">
                <a:latin typeface="Trebuchet MS"/>
                <a:cs typeface="Trebuchet MS"/>
              </a:rPr>
              <a:t>determine </a:t>
            </a:r>
            <a:r>
              <a:rPr sz="2800" spc="-55" dirty="0">
                <a:latin typeface="Trebuchet MS"/>
                <a:cs typeface="Trebuchet MS"/>
              </a:rPr>
              <a:t>if </a:t>
            </a:r>
            <a:r>
              <a:rPr sz="2800" dirty="0">
                <a:latin typeface="Trebuchet MS"/>
                <a:cs typeface="Trebuchet MS"/>
              </a:rPr>
              <a:t>the statistical </a:t>
            </a:r>
            <a:r>
              <a:rPr sz="2800" spc="40" dirty="0">
                <a:latin typeface="Trebuchet MS"/>
                <a:cs typeface="Trebuchet MS"/>
              </a:rPr>
              <a:t>techniques </a:t>
            </a:r>
            <a:r>
              <a:rPr sz="2800" spc="70" dirty="0">
                <a:latin typeface="Trebuchet MS"/>
                <a:cs typeface="Trebuchet MS"/>
              </a:rPr>
              <a:t>you </a:t>
            </a:r>
            <a:r>
              <a:rPr sz="2800" spc="10" dirty="0">
                <a:latin typeface="Trebuchet MS"/>
                <a:cs typeface="Trebuchet MS"/>
              </a:rPr>
              <a:t>are </a:t>
            </a:r>
            <a:r>
              <a:rPr sz="2800" spc="50" dirty="0">
                <a:latin typeface="Trebuchet MS"/>
                <a:cs typeface="Trebuchet MS"/>
              </a:rPr>
              <a:t>considering </a:t>
            </a:r>
            <a:r>
              <a:rPr sz="2800" spc="5" dirty="0">
                <a:latin typeface="Trebuchet MS"/>
                <a:cs typeface="Trebuchet MS"/>
              </a:rPr>
              <a:t>for </a:t>
            </a:r>
            <a:r>
              <a:rPr sz="2800" spc="25" dirty="0">
                <a:latin typeface="Trebuchet MS"/>
                <a:cs typeface="Trebuchet MS"/>
              </a:rPr>
              <a:t>data </a:t>
            </a:r>
            <a:r>
              <a:rPr sz="2800" spc="65" dirty="0">
                <a:latin typeface="Trebuchet MS"/>
                <a:cs typeface="Trebuchet MS"/>
              </a:rPr>
              <a:t>analysis </a:t>
            </a:r>
            <a:r>
              <a:rPr sz="2800" spc="10" dirty="0">
                <a:latin typeface="Trebuchet MS"/>
                <a:cs typeface="Trebuchet MS"/>
              </a:rPr>
              <a:t>are </a:t>
            </a:r>
            <a:r>
              <a:rPr sz="2800" spc="15" dirty="0">
                <a:latin typeface="Trebuchet MS"/>
                <a:cs typeface="Trebuchet MS"/>
              </a:rPr>
              <a:t> </a:t>
            </a:r>
            <a:r>
              <a:rPr sz="2800" dirty="0">
                <a:latin typeface="Trebuchet MS"/>
                <a:cs typeface="Trebuchet MS"/>
              </a:rPr>
              <a:t>appropriate.</a:t>
            </a:r>
            <a:endParaRPr sz="2800">
              <a:latin typeface="Trebuchet MS"/>
              <a:cs typeface="Trebuchet MS"/>
            </a:endParaRPr>
          </a:p>
        </p:txBody>
      </p:sp>
      <p:pic>
        <p:nvPicPr>
          <p:cNvPr id="9" name="object 9"/>
          <p:cNvPicPr/>
          <p:nvPr/>
        </p:nvPicPr>
        <p:blipFill>
          <a:blip r:embed="rId2" cstate="print"/>
          <a:stretch>
            <a:fillRect/>
          </a:stretch>
        </p:blipFill>
        <p:spPr>
          <a:xfrm>
            <a:off x="762314" y="4923237"/>
            <a:ext cx="114299" cy="11429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374" y="300101"/>
            <a:ext cx="9155250" cy="1846659"/>
          </a:xfrm>
        </p:spPr>
        <p:txBody>
          <a:bodyPr/>
          <a:lstStyle/>
          <a:p>
            <a:r>
              <a:rPr lang="en-US" sz="6000" dirty="0" smtClean="0"/>
              <a:t>Analysis death rate for the classification</a:t>
            </a:r>
            <a:endParaRPr lang="en-IN" sz="6000" dirty="0"/>
          </a:p>
        </p:txBody>
      </p:sp>
      <p:sp>
        <p:nvSpPr>
          <p:cNvPr id="3" name="Text Placeholder 2"/>
          <p:cNvSpPr>
            <a:spLocks noGrp="1"/>
          </p:cNvSpPr>
          <p:nvPr>
            <p:ph type="body" idx="1"/>
          </p:nvPr>
        </p:nvSpPr>
        <p:spPr>
          <a:xfrm>
            <a:off x="1264571" y="2370365"/>
            <a:ext cx="15758856" cy="461665"/>
          </a:xfrm>
        </p:spPr>
        <p:txBody>
          <a:bodyPr/>
          <a:lstStyle/>
          <a:p>
            <a:r>
              <a:rPr lang="en-US" dirty="0" smtClean="0"/>
              <a:t>By using </a:t>
            </a:r>
            <a:r>
              <a:rPr lang="en-US" dirty="0" err="1" smtClean="0"/>
              <a:t>matplotlib</a:t>
            </a:r>
            <a:endParaRPr lang="en-IN" dirty="0"/>
          </a:p>
        </p:txBody>
      </p:sp>
      <p:sp>
        <p:nvSpPr>
          <p:cNvPr id="4" name="AutoShape 2" descr="data:image/png;base64,iVBORw0KGgoAAAANSUhEUgAAAtIAAAIhCAYAAABjbF0dAAAAOXRFWHRTb2Z0d2FyZQBNYXRwbG90bGliIHZlcnNpb24zLjUuMiwgaHR0cHM6Ly9tYXRwbG90bGliLm9yZy8qNh9FAAAACXBIWXMAAA9hAAAPYQGoP6dpAABeBklEQVR4nO3deVxUdf///+fIMgLKiAsgbuBGIu4aol2iuSualZlRJB/LLC0z9GtZuVaa5Vaall1umcVVqdVVSpqWZoILSYqaWUlqgpgiuILC+f3Rj7kaQYUTBNLjfrvN7eac8+Kc1zkD+vTNe95jMQzDEAAAAIAiqVDaDQAAAAA3I4I0AAAAYAJBGgAAADCBIA0AAACYQJAGAAAATCBIAwAAACYQpAEAAAATCNIAAACACQRpAAAAwASCNFCGvf7667JYLAoODv7bzvn111/LYrHo66+/LpHjd+7cWZ07dy6RY5vl7++vqKioEj3HggULtGzZsnzb8+73Rx99VKLnv579+/dr8uTJSk5OLvZj7969W2FhYbLZbLJYLJo7d26xnyPPhQsXNHny5AK/dydPniyLxaLff/+9xM5fWCX9M1YYBf0cJicnq2/fvqpataosFotGjx6t5ORkWSyWAr93i8P1XrNly5bJYrGUyPclUFycS7sBANe2ZMkSSdK+ffu0fft2hYSElHJHf92CBQtKu4VSsWDBAlWvXr3EA7sZ+/fv15QpU9S5c2f5+/sX67GHDh2q8+fPKyYmRl5eXsV+/D+7cOGCpkyZIkll7j9rZU1BP4dPPfWUtm/friVLlsjX11c1a9aUr6+v4uLi1KBBgxLp43qvWd++fRUXF6eaNWuWyLmB4kCQBsqoXbt26fvvv1ffvn31+eefa/HixeUiSAcFBZV2C+XehQsX5O7uXtptSJKSkpI0bNgw9e7du1iOd/nyZVksFjk788/XX1HQz2FSUpJuvfVWDRgwwGF7+/bt/6auHNWoUUM1atQolXMDhcXUDqCMWrx4sSTp5ZdfVocOHRQTE6MLFy441OT92nXmzJmaPXu2AgICVKlSJYWGhio+Pt6hdteuXRo8eLD8/f3l5uYmf39/3Xffffr111+v28eKFStksVgUFxeXb9/UqVPl4uKi48eP239dXdDjz6OQV/9KuSjXIElvv/22GjduLKvVqqCgIL333nuKiooq1Ejn5cuXNW7cOPn6+srd3V233XabduzYUWBtamqqhg8frtq1a8vV1VUBAQGaMmWKrly54lA3ZcoUhYSEqGrVqvL09FTr1q21ePFiGYZhr/H399e+ffu0efPmAu9JXm/PPfec/Pz85OnpqW7duungwYM3vKa8KQvfffedBg4cKC8vL/voYWFe82XLlumee+6RJHXp0sXe359/lf/ll1+qa9eu8vT0lLu7uzp27KiNGzdet6+8X8tfuXJFCxcutB83T1JSku644w55eXmpYsWKatmypZYvX+5wjLzvqRUrVmjMmDGqVauWrFarfvrpp3znS05OtoeuKVOm2M939W8ATpw4ofvuu082m00+Pj4aOnSoMjIyHGoMw9CCBQvUsmVLubm5ycvLSwMHDtQvv/xy3WvO88MPP+i+++6Tj4+PrFar6tatqwcffFBZWVnX/JrC/nxeuHBBY8eOVUBAgCpWrKiqVauqbdu2ev/99+01v/zyiwYPHiw/Pz9ZrVb5+Pioa9euSkxMtNf8+ecw7z7/9NNPWrdunf3eJScnX3Nqx42u8eTJkxoxYoSCgoJUqVIleXt76/bbb9c333xjP8aNXrNrTe1YsmSJWrRoYb/+O++8UwcOHHCoiYqKUqVKlfTTTz+pT58+qlSpkurUqaMxY8Zc93UAior/0gNl0MWLF/X++++rXbt2Cg4O1tChQ/Xwww/rww8/1JAhQ/LVv/HGG7rlllvs808nTJigPn366PDhw7LZbJL++EcrMDBQgwcPVtWqVZWSkqKFCxeqXbt22r9/v6pXr15gL/fee6/GjRunN954Q6GhofbtV65c0VtvvaU777xTfn5+qlSpUr6wfejQIT300ENq2rTpDa+5MNewaNEiDR8+XHfffbfmzJmjjIwMTZkypdD/MA4bNkzvvPOOxo4dq+7duyspKUl33XWXzp4961CXmpqqW2+9VRUqVNDEiRPVoEEDxcXF6cUXX1RycrKWLl1qr01OTtbw4cNVt25dSVJ8fLyeeOIJ/fbbb5o4caIkac2aNRo4cKBsNpv9V+pWq9XhnM8++6w6duyof//738rMzNTTTz+tfv366cCBA3Jycrrhtd11110aPHiwHn30UZ0/f97e241e8759+2ratGl69tln9cYbb6h169aSZA/j7777rh588EHdcccdWr58uVxcXPTWW2+pZ8+e+uKLL9S1a9cC+8n7tXxoaKgGDhyoMWPG2PcdPHhQHTp0kLe3t15//XVVq1ZN7777rqKionTixAmNGzfO4Vjjx49XaGio3nzzTVWoUEHe3t75zlezZk3FxsaqV69eeuihh/Twww9LUr4Rzbvvvlv33nuvHnroIe3du1fjx4+X9L9pVJI0fPhwLVu2TKNGjdKMGTN0+vRpTZ06VR06dND3338vHx+fa74O33//vW677TZVr15dU6dOVaNGjZSSkqJPP/1U2dnZ+V73PIX9+YyOjtaKFSv04osvqlWrVjp//rySkpJ06tQp+7H69OmjnJwcvfLKK6pbt65+//13bdu2TWfOnCnw3K1bt1ZcXJzuvPNONWjQQDNnzrTf05SUFFPXePr0aUnSpEmT5Ovrq3PnzmnNmjXq3LmzNm7cqM6dOxf6Nfuz6dOn69lnn9V9992n6dOn69SpU5o8ebJCQ0O1c+dONWrUyF57+fJl9e/fXw899JDGjBmjLVu26IUXXpDNZrP/bAJ/mQGgzHnnnXcMScabb75pGIZhnD171qhUqZLxr3/9y6Hu8OHDhiSjWbNmxpUrV+zbd+zYYUgy3n///Wue48qVK8a5c+cMDw8P47XXXrNv/+qrrwxJxldffWXfNmnSJMPV1dU4ceKEfdt//vMfQ5KxefPmAo9/4sQJo379+kbTpk2N9PR0+/awsDAjLCysyNeQk5Nj+Pr6GiEhIQ7n+fXXXw0XFxejXr1617xWwzCMAwcOGJKMp556ymH7ypUrDUnGkCFD7NuGDx9uVKpUyfj1118damfOnGlIMvbt21fgOXJycozLly8bU6dONapVq2bk5uba9zVt2tThuvPk3e8+ffo4bP/ggw8MSUZcXNx1r2vSpEmGJGPixInXrTOMa7/mH374Yb7X3DAM4/z580bVqlWNfv365bvOFi1aGLfeeusNzynJGDlypMO2wYMHG1ar1Thy5IjD9t69exvu7u7GmTNnDMP4373p1KnTDc9jGIZx8uRJQ5IxadKkfPvy7tMrr7zisH3EiBFGxYoV7a9VXFycIcmYNWuWQ93Ro0cNNzc3Y9y4cdft4fbbbzeqVKlipKWlXbOmoJ+xq13rtQoODjYGDBhwza/7/fffDUnG3Llzr9vn1T+HhmEY9erVM/r27euwLe/nc+nSpfZthbnGgq7n8uXLRteuXY0777zTvv16r9nSpUsNScbhw4cNwzCM9PR0w83NLd/PypEjRwyr1WpERETYtw0ZMsSQZHzwwQcOtX369DECAwML3TdwI0ztAMqgxYsXy83NTYMHD5YkVapUSffcc4+++eYbHTp0KF993759HUYtmzdvLkkOvxY+d+6cnn76aTVs2FDOzs5ydnZWpUqVdP78+Xy/Fr3aY489JumPaRV55s+fr2bNmqlTp0756s+fP6++ffvq0qVLWrdunapUqXLDa77RNRw8eFCpqakaNGiQw9fVrVtXHTt2vOHxv/rqK0nS/fff77B90KBB+ebbfvbZZ+rSpYv8/Px05coV+yNvnu/mzZvttZs2bVK3bt1ks9nk5OQkFxcXTZw4UadOnVJaWtoN+8rTv39/h+cFvYbXc/fdd+fb9ldec0natm2bTp8+rSFDhjjch9zcXPXq1Us7d+60j34XxaZNm9S1a1fVqVPHYXtUVJQuXLiQ7zcbBV2bWQXd50uXLtlfq88++0wWi0UPPPCAwzX7+vqqRYsW111p48KFC9q8ebMGDRpU5Lm9hX2tbr31Vq1bt07PPPOMvv76a128eNHhOFWrVlWDBg306quvavbs2dq9e7dyc3OL1Mv1FOUa33zzTbVu3VoVK1aUs7OzXFxctHHjxkJ97xUkLi5OFy9ezDddp06dOrr99tvzTTeyWCzq16+fw7bmzZsX+mcKKAyCNFDG/PTTT9qyZYv69u0rwzB05swZnTlzRgMHDpTk+CvoPNWqVXN4nvfr4z//IxsREaH58+fr4Ycf1hdffKEdO3Zo586dqlGjRr5/jK/m4+Oje++9V2+99ZZycnK0Z88effPNN3r88cfz1V65ckUDBw7Ujz/+qLVr1+YLS9dyo2vI+9V1Qb9Wv96v2vPkfb2vr6/Ddmdn53znPnHihP773//KxcXF4ZE3RSVvCbUdO3aoR48ekv74T8a3336rnTt36rnnnnPovTAK8xpeT0ErG/yV11z64z5I0sCBA/PdixkzZsgwDPuv8Ivi1KlTBfbr5+dn33+jazPrRvf5xIkTMgxDPj4++a45Pj7+usvnpaenKycnR7Vr1y5yX4V9rV5//XU9/fTT+vjjj9WlSxdVrVpVAwYMsP8H22KxaOPGjerZs6deeeUVtW7dWjVq1NCoUaPyTWEyo7DXOHv2bD322GMKCQnRqlWrFB8fr507d6pXr15F+rn4s7zvi2t971z9fePu7q6KFSs6bLNarbp06ZKp8wMFYY40UMYsWbJEhmHoo48+KnBt4eXLl+vFF18s1LzZPBkZGfrss880adIkPfPMM/btWVlZhQ5CTz75pFasWKFPPvlEsbGxqlKlSr7RXUl65JFHtHHjRq1du1YtWrQodI83kheA8sLdn6Wmphb661NTU1WrVi379itXruT7B7h69epq3ry5XnrppQKPlRf4YmJi5OLios8++8zhH+yPP/74hv0Utz+/kU8qntc8b17uvHnzrrlyQ2H+E3O1atWqFTj39vjx4w7nzXP1tZWk6tWry2Kx6JtvvilwPvO15jhLf4wGOzk56dixY0U6Z1FeKw8PD02ZMkVTpkzRiRMn7KPT/fr10w8//CBJqlevnv3Nyj/++KM++OADTZ48WdnZ2XrzzTeL1JvZa3z33XfVuXNnLVy40GH7XwnzeT/D1/reudb7PICSRJAGypCcnBwtX75cDRo00L///e98+z/77DPNmjVL69atU3h4eKGPa7FYZBhGvhDw73//Wzk5OYU6Rps2bdShQwfNmDFDSUlJeuSRR+Th4eFQ8/zzz2vp0qVavny5unXrVuj+CiMwMFC+vr764IMPFB0dbd9+5MgRbdu2zR5uryVvhYKVK1eqTZs29u0ffPBBvpU4wsPDtXbtWjVo0EBeXl7XPGbeMmx//k/NxYsXtWLFiny1VqvV9EicGUV5za81+t2xY0dVqVJF+/fvL/C3D2Z17dpVa9as0fHjxx1et3feeUfu7u6ml1sr6ih+QcLDw/Xyyy/rt99+yzeN6Ebc3NwUFhamDz/8UC+99FKhg53Zn08fHx9FRUXp+++/19y5cwtc9rBx48Z6/vnntWrVKn333XdFup6CFPYaLRZLvuvZs2eP4uLiHH5LVZTXLDQ0VG5ubnr33XftK81I0rFjx7Rp0yb7b+2AvxNBGihD1q1bp+PHj2vGjBkFfqBEcHCw5s+fr8WLFxcpSHt6eqpTp0569dVXVb16dfn7+2vz5s1avHhxoeYv53nyySd17733ymKxaMSIEQ778v5hHThwoBo3buywdJ3ValWrVq0KfZ6CVKhQQVOmTNHw4cM1cOBADR06VGfOnNGUKVNUs2ZNVahw/ZlqTZo00QMPPKC5c+fKxcVF3bp1U1JSkmbOnClPT0+H2qlTp2rDhg3q0KGDRo0apcDAQF26dEnJyclau3at3nzzTdWuXVt9+/bV7NmzFRERoUceeUSnTp3SzJkzCxy1bNasmWJiYvSf//xH9evXV8WKFdWsWbO/dE+upyived4nZy5atEiVK1dWxYoVFRAQoGrVqmnevHkaMmSITp8+rYEDB8rb21snT57U999/r5MnT+YbcSyMSZMm2eehT5w4UVWrVtXKlSv1+eef65VXXrGv0lJUlStXVr169fTJJ5+oa9euqlq1qv3aC6tjx4565JFH9H//93/atWuXOnXqJA8PD6WkpGjr1q1q1qyZ/T0DBZk9e7Zuu+02hYSE6JlnnlHDhg114sQJffrpp3rrrbdUuXLlfF9TlNcqJCRE4eHhat68uby8vHTgwAGtWLFCoaGhcnd31549e/T444/rnnvuUaNGjeTq6qpNmzZpz549DqPdf0VhrjE8PFwvvPCCJk2apLCwMB08eFBTp05VQECAw39ci/KaValSRRMmTNCzzz6rBx98UPfdd59OnTqlKVOmqGLFipo0aVKxXB9QJKX4RkcAVxkwYIDh6up63XfDDx482HB2djZSU1Pt76h/9dVX89XpqnfCHzt2zLj77rsNLy8vo3LlykavXr2MpKQko169eg4rVlxvRYGsrCzDarUavXr1yrcvb1WEgh5/XlHjWqt2FOYaDMMwFi1aZDRs2NBwdXU1GjdubCxZssS44447jFatWl3znv25/zFjxhje3t5GxYoVjfbt2xtxcXH57oFh/LGawKhRo4yAgADDxcXFqFq1qtGmTRvjueeeM86dO2evW7JkiREYGGhYrVajfv36xvTp043Fixc7rDZgGIaRnJxs9OjRw6hcubLDPcm73x9++KHD+QtaLaEgeff95MmT+fYV9jU3DMOYO3euERAQYDg5OeU77+bNm42+ffsaVatWNVxcXIxatWoZffv2zddzQVTAqh2GYRh79+41+vXrZ9hsNsPV1dVo0aJFvmu91r25ni+//NJo1aqVYbVaHVZjudZ9unpliDxLliwxQkJCDA8PD8PNzc1o0KCB8eCDDxq7du26YQ/79+837rnnHqNatWqGq6urUbduXSMqKsq4dOmSw3X9+WessK/VM888Y7Rt29bw8vKyf8899dRTxu+//24Yxh+r5URFRRm33HKL4eHhYVSqVMlo3ry5MWfOHIdVcf7Kqh2FucasrCxj7NixRq1atYyKFSsarVu3Nj7++GNjyJAh+VbYudZrdq3X5t///rfRvHlzw9XV1bDZbMYdd9yRbyWdIUOGGB4eHvlem7zvA6C4WAzjT58aAADX8d///lf9+/fX559/rj59+pR2O5KkM2fOqHHjxhowYIAWLVpU2u0AAP5BCNIAbmj//v369ddf9eSTT8rDw0Pffffd3/oGsDypqal66aWX1KVLF1WrVk2//vqr5syZox9++EG7du0q1Ae/AABQXJgjDeCGRowYoW+//VatW7fW8uXLSyVES3/MtU5OTtaIESN0+vRp+xvT3nzzTUI0AOBvx4g0AAAAYEKpfiDL5MmTZbFYHB5//rAEwzA0efJk+fn5yc3NTZ07d9a+ffscjpGVlaUnnnhC1atXl4eHh/r3759vfcv09HRFRkbKZrPJZrMpMjJSZ86ccag5cuSI+vXrJw8PD1WvXl2jRo1Sdna2Q83evXsVFhYmNzc31apVS1OnThX/DwEAAPhnKvVPNmzatKlSUlLsj71799r3vfLKK5o9e7bmz5+vnTt3ytfXV927d3dY0H306NFas2aNYmJitHXrVp07d07h4eEOa29GREQoMTFRsbGxio2NVWJioiIjI+37c3Jy1LdvX50/f15bt25VTEyMVq1apTFjxthrMjMz1b17d/n5+Wnnzp2aN2+eZs6cqdmzZ5fwHQIAAECZVHoLhvyxDE2LFi0K3Jebm2v4+voaL7/8sn3bpUuXDJvNZrz55puGYRjGmTNnDBcXFyMmJsZe89tvvxkVKlQwYmNjDcP4Y4keSUZ8fLy9Ji4uzpBk/PDDD4ZhGMbatWuNChUqGL/99pu95v333zesVquRkZFhGIZhLFiwwLDZbPalfQzDMKZPn274+fkZubm5f/FOAAAA4GZT6m82PHTokPz8/GS1WhUSEqJp06apfv36Onz4sFJTU9WjRw97rdVqVVhYmLZt26bhw4crISFBly9fdqjx8/NTcHCwtm3bpp49eyouLk42m00hISH2mvbt28tms2nbtm0KDAxUXFycgoODHT5hq2fPnsrKylJCQoK6dOmiuLg4hYWFOXzQQs+ePTV+/HglJycrICCgwOvLyspSVlaW/Xlubq5Onz6tatWqldobtgAAAHBthmHo7Nmz8vPzu+4HfpVqkA4JCdE777yjxo0b68SJE3rxxRfVoUMH7du3T6mpqZL++AjUP/Px8dGvv/4q6Y+lsFxdXfN9hK+Pj4/961NTU+Xt7Z3v3N7e3g41V5/Hy8tLrq6uDjVXf9JS3tekpqZeM0hPnz5dU6ZMueG9AAAAQNly9OhR1a5d+5r7SzVI9+7d2/7nZs2aKTQ0VA0aNNDy5cvVvn17Sco3amsYxg1Hcq+uKai+OGqM//+NhtfrZ/z48YqOjrY/z8jIUN26dXX06NF8H0sMAACA0peZmak6deqocuXK160r9akdf+bh4aFmzZrp0KFDGjBggKQ/Rntr1qxpr0lLS7OPBPv6+io7O1vp6ekOo9JpaWnq0KGDvebEiRP5znXy5EmH42zfvt1hf3p6ui5fvuxQkzc6/efzSPlHzf/MarU6TAfJ4+npSZAGAAAow240eFvqq3b8WVZWlg4cOKCaNWsqICBAvr6+2rBhg31/dna2Nm/ebA/Jbdq0kYuLi0NNSkqKkpKS7DWhoaHKyMjQjh077DXbt29XRkaGQ01SUpJSUlLsNevXr5fValWbNm3sNVu2bHFYEm/9+vXy8/PLN+UDAAAA5V+pBumxY8dq8+bNOnz4sLZv366BAwcqMzNTQ4YMkcVi0ejRozVt2jStWbNGSUlJioqKkru7uyIiIiRJNptNDz30kMaMGaONGzdq9+7deuCBB9SsWTN169ZNktSkSRP16tVLw4YNU3x8vOLj4zVs2DCFh4crMDBQktSjRw8FBQUpMjJSu3fv1saNGzV27FgNGzbMPmocEREhq9WqqKgoJSUlac2aNZo2bZqio6N50yAAAMA/UKlO7Th27Jjuu+8+/f7776pRo4bat2+v+Ph41atXT5I0btw4Xbx4USNGjFB6erpCQkK0fv16h/kqc+bMkbOzswYNGqSLFy+qa9euWrZsmZycnOw1K1eu1KhRo+yre/Tv31/z58+373dyctLnn3+uESNGqGPHjnJzc1NERIRmzpxpr7HZbNqwYYNGjhyptm3bysvLS9HR0Q7znwEAAPDPwUeE/80yMzNls9mUkZFR4BxpwzB05coVhw+Uwc3FyclJzs7O/KYCAICb1I3yWp4y9WbDf7rs7GylpKTowoULpd0K/iJ3d3fVrFlTrq6upd0KAAAoIQTpMiI3N1eHDx+Wk5OT/Pz85OrqyojmTcgwDGVnZ+vkyZM6fPiwGjVqdN2F3AEAwM2LIF1GZGdnKzc3V3Xq1JG7u3tpt4O/wM3NTS4uLvr111+VnZ2tihUrlnZLAACgBDBUVsYwelk+8DoCAFD+8a89AAAAYAJBGgAAADCBOdI3gctTxvyt53OZNOtvPd9f5e/vr9GjR2v06NGl3QoAAPgHYUQaf1lUVJQsFossFotcXFzk4+Oj7t27a8mSJcrNzS3t9gAAAEoEQRrFolevXkpJSVFycrLWrVunLl266Mknn1R4eLiuXLlS2u0BAAAUO4I0ioXVapWvr69q1aql1q1b69lnn9Unn3yidevWadmyZZKkjIwMPfLII/L29panp6duv/12ff/99/Zj/Pzzz7rjjjvk4+OjSpUqqV27dvryyy8dzpOWlqZ+/frJzc1NAQEBWrly5d95mQAAAHYEaZSY22+/XS1atNDq1atlGIb69u2r1NRUrV27VgkJCWrdurW6du2q06dPS5LOnTunPn366Msvv9Tu3bvVs2dP9evXT0eOHLEfMyoqSsnJydq0aZM++ugjLViwQGlpaaV1iQAA4B+MNxuiRN1yyy3as2ePvvrqK+3du1dpaWmyWq2SpJkzZ+rjjz/WRx99pEceeUQtWrRQixYt7F/74osvas2aNfr000/1+OOP68cff9S6desUHx+vkJAQSdLixYvVpEmTUrk2AADwz0aQRokyDEMWi0UJCQk6d+6cqlWr5rD/4sWL+vnnnyVJ58+f15QpU/TZZ5/p+PHjunLlii5evGgfkT5w4ICcnZ3Vtm1b+9ffcsstqlKlyt92PQAAAHkI0ihRBw4cUEBAgHJzc1WzZk19/fXX+WrygvD/+3//T1988YVmzpyphg0bys3NTQMHDlR2drakP0K5JFkslr+rfQAAgGsiSKPEbNq0SXv37tVTTz2l2rVrKzU1Vc7OzvL39y+w/ptvvlFUVJTuvPNOSX/MmU5OTrbvb9Kkia5cuaJdu3bp1ltvlSQdPHhQZ86cKeErAQAAyI8gjWKRlZWl1NRU5eTk6MSJE4qNjdX06dMVHh6uBx98UBUqVFBoaKgGDBigGTNmKDAwUMePH9fatWs1YMAAtW3bVg0bNtTq1avVr18/WSwWTZgwwWEd6sDAQPXq1UvDhg3TokWL5OzsrNGjR8vNza0UrxwAANzI6oMpJXLcuwJrlshxC4sgfRO4GT5pMDY2VjVr1pSzs7O8vLzUokULvf766xoyZIgqVPhjcZi1a9fqueee09ChQ3Xy5En5+vqqU6dO8vHxkSTNmTNHQ4cOVYcOHVS9enU9/fTTyszMdDjP0qVL9fDDDyssLEw+Pj568cUXNWHChL/9egEAACxG3sRT/C0yMzNls9mUkZEhT09P+/ZLly7p8OHDCggIUMWKFUuxQxQHXk8AAP7nZhuRvlZeuxrrSAMAAAAmEKQBAAAAEwjSAAAAgAkEaQAAAMAEgjQAAABgAkEaAAAAMIEgDQAAAJhAkAYAAABMIEgDAAAAJvAR4TeBkvo0oGsp7c+tvxkkJycrICBAu3fvVsuWLUu7HQAAUAoYkcZfFhUVJYvFopdfftlh+8cffyyLxVKkY/n7+2vu3LmFqrNYLLJYLHJzc5O/v78GDRqkTZs2Fel8AAAAZhGkUSwqVqyoGTNmKD09/W8759SpU5WSkqKDBw/qnXfeUZUqVdStWze99NJLf1sPAADgn4sgjWLRrVs3+fr6avr06detW7VqlZo2bSqr1Sp/f3/NmjXLvq9z58769ddf9dRTT9lHm6+ncuXK8vX1Vd26ddWpUyctWrRIEyZM0MSJE3Xw4EF73f79+9WnTx9VqlRJPj4+ioyM1O+//27fHxsbq9tuu01VqlRRtWrVFB4erp9//tnhXDt27FCrVq1UsWJFtW3bVrt37y7K7QEAAOUQQRrFwsnJSdOmTdO8efN07NixAmsSEhI0aNAgDR48WHv37tXkyZM1YcIELVu2TJK0evVq1a5d2z7SnJJS9LnhTz75pAzD0CeffCJJSklJUVhYmFq2bKldu3YpNjZWJ06c0KBBg+xfc/78eUVHR2vnzp3auHGjKlSooDvvvFO5ubn2/eHh4QoMDFRCQoImT56ssWPHFrk3AABQvvBmQxSbO++8Uy1bttSkSZO0ePHifPtnz56trl27asKECZKkxo0ba//+/Xr11VcVFRWlqlWrysnJyT7SbEbVqlXl7e2t5ORkSdLChQvVunVrTZs2zV6zZMkS1alTRz/++KMaN26su+++2+EYixcvlre3t/bv36/g4GCtXLlSOTk5WrJkidzd3dW0aVMdO3ZMjz32mKkeAQBA+cCINIrVjBkztHz5cu3fvz/fvgMHDqhjx44O2zp27KhDhw4pJyen2HowDMM+LSQhIUFfffWVKlWqZH/ccsstkmSfvvHzzz8rIiJC9evXl6enpwICAiRJR44csffdokULubu7288RGhpabP0CAICbEyPSKFadOnVSz5499eyzzyoqKsph358D7p+3FadTp07p5MmT9jCcm5urfv36acaMGflqa9b8Y5m/fv36qU6dOnr77bfl5+en3NxcBQcHKzs7u0R6BAAA5QNBGsVu+vTpatWqlRo3buywPSgoSFu3bnXYtm3bNjVu3FhOTk6SJFdX1780Ov3aa6+pQoUKGjBggCSpdevWWrVqlfz9/eXsnP/b/dSpUzpw4IDeeust/etf/5KkfD0GBQVpxYoVunjxotzc3CRJ8fHxpnsEAADlA1M7UOyaN2+u+++/X/PmzXPYPmbMGG3cuFEvvPCCfvzxRy1fvlzz5893eOOev7+/tmzZot9++81hZY2CnD17VqmpqTp69Ki2bNmiRx55RC+++KJeeuklNWzYUJI0cuRInT59Wvfdd5927NihX375RevXr9fQoUOVk5MjLy8vVatWTYsWLdJPP/2kTZs2KTo62uE8ERERqlChgh566CHt379fa9eu1cyZM4vpbgEAgJsVI9I3gZvxkwZfeOEFffDBBw7bWrdurQ8++EATJ07UCy+8oJo1a2rq1KkOU0CmTp2q4cOHq0GDBsrKyrrutIqJEydq4sSJcnV1la+vr9q3b6+NGzeqS5cu9ho/Pz99++23evrpp9WzZ09lZWWpXr166tWrlypUqCCLxaKYmBiNGjVKwcHBCgwM1Ouvv67OnTvbj1GpUiX997//1aOPPqpWrVopKChIM2bMyPcmRQAA8M9iMZgA+rfKzMyUzWZTRkaGPD097dsvXbqkw4cPKyAgQBUrVizFDlEceD0BAPif1QeLvqRtYZTUYOO18trVmNoBAAAAmECQBgAAAEwgSAMAAAAmEKQBAAAAEwjSZQzv/SwfeB0BACj/CNJlhIuLiyTpwoULpdwJikPe65j3ugIAgPKHdaTLCCcnJ1WpUkVpaWmSJHd393wfp42yzzAMXbhwQWlpaapSpYr9ExsBAED5Q5AuQ3x9fSXJHqZx86pSpYr99QQAAOUTQboMsVgsqlmzpry9vXX58uXSbgcmubi4MBINAMA/AEG6DHJyciKIAQAAlHG82RAAAAAwgSANAAAAmECQBgAAAEwgSAMAAAAmEKQBAAAAEwjSAAAAgAkEaQAAAMAEgjQAAABgAkEaAAAAMIEgDQAAAJhAkAYAAABMIEgDAAAAJhCkAQAAABMI0gAAAIAJBGkAAADABII0AAAAYAJBGgAAADCBIA0AAACYQJAGAAAATCBIAwAAACYQpAEAAAATCNIAAACACQRpAAAAwASCNAAAAGACQRoAAAAwgSANAAAAmECQBgAAAEwgSAMAAAAmEKQBAAAAEwjSAAAAgAkEaQAAAMAEgjQAAABgAkEaAAAAMKHMBOnp06fLYrFo9OjR9m2GYWjy5Mny8/OTm5ubOnfurH379jl8XVZWlp544glVr15dHh4e6t+/v44dO+ZQk56ersjISNlsNtlsNkVGRurMmTMONUeOHFG/fv3k4eGh6tWra9SoUcrOznao2bt3r8LCwuTm5qZatWpp6tSpMgyjWO8DAAAAbg5lIkjv3LlTixYtUvPmzR22v/LKK5o9e7bmz5+vnTt3ytfXV927d9fZs2ftNaNHj9aaNWsUExOjrVu36ty5cwoPD1dOTo69JiIiQomJiYqNjVVsbKwSExMVGRlp35+Tk6O+ffvq/Pnz2rp1q2JiYrRq1SqNGTPGXpOZmanu3bvLz89PO3fu1Lx58zRz5kzNnj27BO8MAAAAyiqLUcpDqufOnVPr1q21YMECvfjii2rZsqXmzp0rwzDk5+en0aNH6+mnn5b0x+izj4+PZsyYoeHDhysjI0M1atTQihUrdO+990qSjh8/rjp16mjt2rXq2bOnDhw4oKCgIMXHxyskJESSFB8fr9DQUP3www8KDAzUunXrFB4erqNHj8rPz0+SFBMTo6ioKKWlpcnT01MLFy7U+PHjdeLECVmtVknSyy+/rHnz5unYsWOyWCyFut7MzEzZbDZlZGTI09OzuG8nAABAmbP6YEqJHPeuwJolctzC5rVSH5EeOXKk+vbtq27dujlsP3z4sFJTU9WjRw/7NqvVqrCwMG3btk2SlJCQoMuXLzvU+Pn5KTg42F4TFxcnm81mD9GS1L59e9lsNoea4OBge4iWpJ49eyorK0sJCQn2mrCwMHuIzqs5fvy4kpOTr3l9WVlZyszMdHgAAADg5leqQTomJkYJCQmaPn16vn2pqamSJB8fH4ftPj4+9n2pqalydXWVl5fXdWu8vb3zHd/b29uh5urzeHl5ydXV9bo1ec/zagoyffp0+9xsm82mOnXqXLMWAAAAN49SC9JHjx7Vk08+qZUrV6pixYrXrLt6yoRhGDecRnF1TUH1xVGTNyvmev2MHz9eGRkZ9sfRo0ev2zsAAABuDqUWpBMSEpSWlqY2bdrI2dlZzs7O2rx5s15//XU5Oztfc7Q3LS3Nvs/X11fZ2dlKT0+/bs2JEyfynf/kyZMONVefJz09XZcvX75uTVpamqT8o+Z/ZrVa5enp6fAAAADAza/UgnTXrl21d+9eJSYm2h9t27bV/fffr8TERNWvX1++vr7asGGD/Wuys7O1efNmdejQQZLUpk0bubi4ONSkpKQoKSnJXhMaGqqMjAzt2LHDXrN9+3ZlZGQ41CQlJSkl5X8T4devXy+r1ao2bdrYa7Zs2eKwJN769evl5+cnf3//4r9BAAAAKNOcS+vElStXVnBwsMM2Dw8PVatWzb599OjRmjZtmho1aqRGjRpp2rRpcnd3V0REhCTJZrPpoYce0pgxY1StWjVVrVpVY8eOVbNmzexvXmzSpIl69eqlYcOG6a233pIkPfLIIwoPD1dgYKAkqUePHgoKClJkZKReffVVnT59WmPHjtWwYcPsI8gRERGaMmWKoqKi9Oyzz+rQoUOaNm2aJk6cWOgVOwAAAFB+lFqQLoxx48bp4sWLGjFihNLT0xUSEqL169ercuXK9po5c+bI2dlZgwYN0sWLF9W1a1ctW7ZMTk5O9pqVK1dq1KhR9tU9+vfvr/nz59v3Ozk56fPPP9eIESPUsWNHubm5KSIiQjNnzrTX2Gw2bdiwQSNHjlTbtm3l5eWl6OhoRUdH/w13AgAAAGVNqa8j/U/DOtIAAOCfhnWkAQAAANgRpAEAAAATCNIAAACACQRpAAAAwASCNAAAAGACQRoAAAAwgSANAAAAmECQBgAAAEwgSAMAAAAmEKQBAAAAEwjSAAAAgAkEaQAAAMAEgjQAAABgAkEaAAAAMIEgDQAAAJhAkAYAAABMIEgDAAAAJhCkAQAAABMI0gAAAIAJBGkAAADABII0AAAAYAJBGgAAADCBIA0AAACYQJAGAAAATCBIAwAAACYQpAEAAAATCNIAAACACQRpAAAAwASCNAAAAGACQRoAAAAwgSANAAAAmECQBgAAAEwgSAMAAAAmEKQBAAAAEwjSAAAAgAkEaQAAAMAEgjQAAABgAkEaAAAAMIEgDQAAAJhAkAYAAABMIEgDAAAAJhCkAQAAABMI0gAAAIAJBGkAAADABII0AAAAYAJBGgAAADCBIA0AAACYQJAGAAAATCBIAwAAACYQpAEAAAATCNIAAACACQRpAAAAwASCNAAAAGACQRoAAAAwgSANAAAAmECQBgAAAEwgSAMAAAAmEKQBAAAAEwjSAAAAgAnOpd0AAJS01QdTSuS4dwXWLJHjAgBuDoxIAwAAACYQpAEAAAATCNIAAACACQRpAAAAwASCNAAAAGACQRoAAAAwgSANAAAAmECQBgAAAEwgSAMAAAAmEKQBAAAAEwjSAAAAgAkEaQAAAMAEgjQAAABgAkEaAAAAMIEgDQAAAJhAkAYAAABMIEgDAAAAJhCkAQAAABMI0gAAAIAJBGkAAADABII0AAAAYEKpBumFCxeqefPm8vT0lKenp0JDQ7Vu3Tr7fsMwNHnyZPn5+cnNzU2dO3fWvn37HI6RlZWlJ554QtWrV5eHh4f69++vY8eOOdSkp6crMjJSNptNNptNkZGROnPmjEPNkSNH1K9fP3l4eKh69eoaNWqUsrOzHWr27t2rsLAwubm5qVatWpo6daoMwyjemwIAAICbQqkG6dq1a+vll1/Wrl27tGvXLt1+++2644477GH5lVde0ezZszV//nzt3LlTvr6+6t69u86ePWs/xujRo7VmzRrFxMRo69atOnfunMLDw5WTk2OviYiIUGJiomJjYxUbG6vExERFRkba9+fk5Khv3746f/68tm7dqpiYGK1atUpjxoyx12RmZqp79+7y8/PTzp07NW/ePM2cOVOzZ8/+G+4UAAAAyhqLUcaGVKtWrapXX31VQ4cOlZ+fn0aPHq2nn35a0h+jzz4+PpoxY4aGDx+ujIwM1ahRQytWrNC9994rSTp+/Ljq1KmjtWvXqmfPnjpw4ICCgoIUHx+vkJAQSVJ8fLxCQ0P1ww8/KDAwUOvWrVN4eLiOHj0qPz8/SVJMTIyioqKUlpYmT09PLVy4UOPHj9eJEydktVolSS+//LLmzZunY8eOyWKxFOr6MjMzZbPZlJGRIU9Pz+K+fQAKsPpgSokc967AmiVyXAAob262v4cLm9fKzBzpnJwcxcTE6Pz58woNDdXhw4eVmpqqHj162GusVqvCwsK0bds2SVJCQoIuX77sUOPn56fg4GB7TVxcnGw2mz1ES1L79u1ls9kcaoKDg+0hWpJ69uyprKwsJSQk2GvCwsLsITqv5vjx40pOTr7mdWVlZSkzM9PhAQAAgJtfkYN0/fr1derUqXzbz5w5o/r16xe5gb1796pSpUqyWq169NFHtWbNGgUFBSk1NVWS5OPj41Dv4+Nj35eamipXV1d5eXldt8bb2zvfeb29vR1qrj6Pl5eXXF1dr1uT9zyvpiDTp0+3z8222WyqU6fO9W8IAAAAbgpFDtLJyckO84/zZGVl6bfffityA4GBgUpMTFR8fLwee+wxDRkyRPv377fvv3rKhGEYN5xGcXVNQfXFUZM3K+Z6/YwfP14ZGRn2x9GjR6/bOwAAAG4OzoUt/PTTT+1//uKLL2Sz2ezPc3JytHHjRvn7+xe5AVdXVzVs2FCS1LZtW+3cuVOvvfaafV50amqqatb83/yXtLQ0+0iwr6+vsrOzlZ6e7jAqnZaWpg4dOthrTpw4ke+8J0+edDjO9u3bHfanp6fr8uXLDjVXjzynpaVJyj9q/mdWq9VhOggAAADKh0KPSA8YMEADBgyQxWLRkCFD7M8HDBigwYMHa8OGDZo1a9ZfbsgwDGVlZSkgIEC+vr7asGGDfV92drY2b95sD8lt2rSRi4uLQ01KSoqSkpLsNaGhocrIyNCOHTvsNdu3b1dGRoZDTVJSklJS/jcRfv369bJarWrTpo29ZsuWLQ5L4q1fv15+fn6m/gMBAACAm1uhR6Rzc3MlSQEBAdq5c6eqV6/+l0/+7LPPqnfv3qpTp47Onj2rmJgYff3114qNjZXFYtHo0aM1bdo0NWrUSI0aNdK0adPk7u6uiIgISZLNZtNDDz2kMWPGqFq1aqpatarGjh2rZs2aqVu3bpKkJk2aqFevXho2bJjeeustSdIjjzyi8PBwBQYGSpJ69OihoKAgRUZG6tVXX9Xp06c1duxYDRs2zP5OzYiICE2ZMkVRUVF69tlndejQIU2bNk0TJ04s9IodAAAAKD8KHaTzHD58uNhOfuLECUVGRiolJUU2m03NmzdXbGysunfvLkkaN26cLl68qBEjRig9PV0hISFav369KleubD/GnDlz5OzsrEGDBunixYvq2rWrli1bJicnJ3vNypUrNWrUKPvqHv3799f8+fPt+52cnPT5559rxIgR6tixo9zc3BQREaGZM2faa2w2mzZs2KCRI0eqbdu28vLyUnR0tKKjo4vtfgAAAODmYWod6Y0bN2rjxo1KS0uzj1TnWbJkSbE1Vx6xjjTw97vZ1i8FgPLmZvt7uLB5rcgj0lOmTNHUqVPVtm1b1axZk2kNAAAA+EcqcpB+8803tWzZMoeP2AYAAAD+aYq8jnR2drZ9tQsAAADgn6rIQfrhhx/We++9VxK9AAAAADeNIk/tuHTpkhYtWqQvv/xSzZs3l4uLi8P+2bNnF1tzAAAAQFlV5CC9Z88etWzZUpKUlJTksI83HgIAAOCfoshB+quvviqJPgAAAICbSpHnSAMAAAAwMSLdpUuX607h2LRp019qCAAAALgZFDlI582PznP58mUlJiYqKSlJQ4YMKa6+AAAAgDKtyEF6zpw5BW6fPHmyzp0795cbAgAAAG4GxTZH+oEHHtCSJUuK63AAAABAmVZsQTouLk4VK1YsrsMBAAAAZVqRp3bcddddDs8Nw1BKSop27dqlCRMmFFtjAAAAQFlW5CBts9kcnleoUEGBgYGaOnWqevToUWyNAQAAAGVZkYP00qVLS6IPAAAA4KZS5CCdJyEhQQcOHJDFYlFQUJBatWpVnH0BAAAAZVqRg3RaWpoGDx6sr7/+WlWqVJFhGMrIyFCXLl0UExOjGjVqlESfAAAAQJlS5FU7nnjiCWVmZmrfvn06ffq00tPTlZSUpMzMTI0aNaokegQAAADKnCKPSMfGxurLL79UkyZN7NuCgoL0xhtv8GZDAAAA/GMUeUQ6NzdXLi4u+ba7uLgoNze3WJoCAAAAyroiB+nbb79dTz75pI4fP27f9ttvv+mpp55S165di7U5AAAAoKwqcpCeP3++zp49K39/fzVo0EANGzZUQECAzp49q3nz5pVEjwAAAECZU+Q50nXq1NF3332nDRs26IcffpBhGAoKClK3bt1Koj8AAACgTDK9jnT37t3VvXv34uwFAAAAuGkUemrHpk2bFBQUpMzMzHz7MjIy1LRpU33zzTfF2hwAAABQVhU6SM+dO1fDhg2Tp6dnvn02m03Dhw/X7Nmzi7U5AAAAoKwqdJD+/vvv1atXr2vu79GjhxISEoqlKQAAAKCsK3SQPnHiRIHrR+dxdnbWyZMni6UpAAAAoKwrdJCuVauW9u7de839e/bsUc2aNYulKQAAAKCsK3SQ7tOnjyZOnKhLly7l23fx4kVNmjRJ4eHhxdocAAAAUFYVevm7559/XqtXr1bjxo31+OOPKzAwUBaLRQcOHNAbb7yhnJwcPffccyXZKwAAAFBmFDpI+/j4aNu2bXrsscc0fvx4GYYhSbJYLOrZs6cWLFggHx+fEmsUAAAAKEuK9IEs9erV09q1a5Wenq6ffvpJhmGoUaNG8vLyKqn+AAAAgDLJ1Ccbenl5qV27dsXdCwAAAHDTKPSbDQEAAAD8D0EaAAAAMIEgDQAAAJhQ5CC9ZcsWXblyJd/2K1euaMuWLcXSFAAAAFDWFTlId+nSRadPn863PSMjQ126dCmWpgAAAICyrshB2jAMWSyWfNtPnTolDw+PYmkKAAAAKOsKvfzdXXfdJemPD2CJioqS1Wq178vJydGePXvUoUOH4u8QAAAAKIMKHaRtNpukP0akK1euLDc3N/s+V1dXtW/fXsOGDSv+DgEAAIAyqNBBeunSpZIkf39/jR07lmkcAAAA+Ecr8icbTpo0qST6AAAAAG4qRX6z4YkTJxQZGSk/Pz85OzvLycnJ4QEAAAD8ExR5RDoqKkpHjhzRhAkTVLNmzQJX8AAAAADKuyIH6a1bt+qbb75Ry5YtS6AdAAAA4OZQ5KkdderUkWEYJdELAAAAcNMocpCeO3eunnnmGSUnJ5dAOwAAAMDNochTO+69915duHBBDRo0kLu7u1xcXBz2F/Tx4QAAAEB5U+QgPXfu3BJoAwAAALi5FDlIDxkypCT6AAAAAG4qRZ4jLUk///yznn/+ed13331KS0uTJMXGxmrfvn3F2hwAAABQVhU5SG/evFnNmjXT9u3btXr1ap07d06StGfPHj71EAAAAP8YRQ7SzzzzjF588UVt2LBBrq6u9u1dunRRXFxcsTYHAAAAlFVFDtJ79+7VnXfemW97jRo1dOrUqWJpCgAAACjrihykq1SpopSUlHzbd+/erVq1ahVLUwAAAEBZV+QgHRERoaefflqpqamyWCzKzc3Vt99+q7Fjx+rBBx8siR4BAACAMqfIQfqll15S3bp1VatWLZ07d05BQUHq1KmTOnTooOeff74kegQAAADKnCKvI+3i4qKVK1dq6tSp2r17t3Jzc9WqVSs1atSoJPoDAAAAyqQiB+k8DRo0UIMGDYqzFwAAAOCmUaggHR0drRdeeEEeHh6Kjo6+bu3s2bOLpTEAAACgLCtUkN69e7cuX75s/zMAAADwT1eoIP3VV18V+GcAAADgn6rIq3YMHTpUZ8+ezbf9/PnzGjp0aLE0BQAAAJR1RQ7Sy5cv18WLF/Ntv3jxot55551iaQoAAAAo6wq9akdmZqYMw5BhGDp79qwqVqxo35eTk6O1a9fK29u7RJoEAAAAyppCB+kqVarIYrHIYrGocePG+fZbLBZNmTKlWJsDAAAAyqpCB+mvvvpKhmHo9ttv16pVq1S1alX7PldXV9WrV09+fn4l0iQAAABQ1hQ6SIeFhUmSDh8+rDp16qhChSJPrwYAAADKjSJ/smG9evUkSRcuXNCRI0eUnZ3tsL958+bF0xkAAABQhhU5SJ88eVL/93//p3Xr1hW4Pycn5y83BQAAAJR1RZ6fMXr0aKWnpys+Pl5ubm6KjY3V8uXL1ahRI3366acl0SMAAABQ5hR5RHrTpk365JNP1K5dO1WoUEH16tVT9+7d5enpqenTp6tv374l0ScAAABQphR5RPr8+fP29aKrVq2qkydPSpKaNWum7777rni7AwAAAMqoIgfpwMBAHTx4UJLUsmVLvfXWW/rtt9/05ptvqmbNmsXeIAAAAFAWFXlqx+jRo3X8+HFJ0qRJk9SzZ0+tXLlSrq6uWrZsWXH3BwAAAJRJRQ7S999/v/3PrVq1UnJysn744QfVrVtX1atXL9bmAAAAgLKq0FM7Lly4oJEjR6pWrVry9vZWRESEfv/9d7m7u6t169aEaAAAAPyjFDpIT5o0ScuWLVPfvn01ePBgbdiwQY899lhJ9gYAAACUWYUO0qtXr9bixYu1aNEivf766/r888/18ccf/6UPYJk+fbratWunypUry9vbWwMGDLC/kTGPYRiaPHmy/Pz85Obmps6dO2vfvn0ONVlZWXriiSdUvXp1eXh4qH///jp27JhDTXp6uiIjI2Wz2WSz2RQZGakzZ8441Bw5ckT9+vWTh4eHqlevrlGjRuX75Ma9e/cqLCxMbm5uqlWrlqZOnSrDMEzfAwAAANycCh2kjx49qn/961/257feequcnZ3tbzw0Y/PmzRo5cqTi4+O1YcMGXblyRT169ND58+ftNa+88opmz56t+fPna+fOnfL19VX37t119uxZe83o0aO1Zs0axcTEaOvWrTp37pzCw8MdQn5ERIQSExMVGxur2NhYJSYmKjIy0r4/JydHffv21fnz57V161bFxMRo1apVGjNmjL0mMzNT3bt3l5+fn3bu3Kl58+Zp5syZmj17tul7AAAAgJuTxSjkcKqTk5NSU1NVo0YN+7bKlStrz549CggIKJZmTp48KW9vb23evFmdOnWSYRjy8/PT6NGj9fTTT0v6Y/TZx8dHM2bM0PDhw5WRkaEaNWpoxYoVuvfeeyVJx48fV506dbR27Vr17NlTBw4cUFBQkOLj4xUSEiJJio+PV2hoqH744QcFBgZq3bp1Cg8P19GjR+Xn5ydJiomJUVRUlNLS0uTp6amFCxdq/PjxOnHihKxWqyTp5Zdf1rx583Ts2DFZLJYbXmNmZqZsNpsyMjLk6elZLPcNwPWtPphSIse9K5AlPwGgMG62v4cLm9cKvWqHYRiKioqyB0hJunTpkh599FF5eHjYt61evdpky1JGRoakPz7oRZIOHz6s1NRU9ejRw15jtVoVFhambdu2afjw4UpISNDly5cdavz8/BQcHKxt27apZ8+eiouLk81ms4doSWrfvr1sNpu2bdumwMBAxcXFKTg42B6iJalnz57KyspSQkKCunTpori4OIWFhTncg549e2r8+PFKTk4u8D8UWVlZysrKsj/PzMw0fX8AAABQdhQ6SA8ZMiTftgceeKDYGjEMQ9HR0brtttsUHBwsSUpNTZUk+fj4ONT6+Pjo119/tde4urrKy8srX03e16empto/jfHPvL29HWquPo+Xl5dcXV0davz9/fOdJ29fQUF6+vTpmjJlyo1vAAAAAG4qhQ7SS5cuLck+9Pjjj2vPnj3aunVrvn1XT5kwDOOG0yiurimovjhq8mbGXKuf8ePHKzo62v48MzNTderUuW7vAAAAKPuK/BHhJeGJJ57Qp59+qq+++kq1a9e2b/f19ZX0v5HpPGlpafaRYF9fX2VnZys9Pf26NSdOnMh33pMnTzrUXH2e9PR0Xb58+bo1aWlpkvKPmuexWq3y9PR0eAAAAODmV6pB2jAMPf7441q9erU2bdqUb2pEQECAfH19tWHDBvu27Oxsbd68WR06dJAktWnTRi4uLg41KSkpSkpKsteEhoYqIyNDO3bssNds375dGRkZDjVJSUlKSfnfZPj169fLarWqTZs29potW7Y4LIm3fv16+fn55ZvyAQAAgPKtVIP0yJEj9e677+q9995T5cqVlZqaqtTUVF28eFHSH9MlRo8erWnTpmnNmjVKSkpSVFSU3N3dFRERIUmy2Wx66KGHNGbMGG3cuFG7d+/WAw88oGbNmqlbt26SpCZNmqhXr14aNmyY4uPjFR8fr2HDhik8PFyBgYGSpB49eigoKEiRkZHavXu3Nm7cqLFjx2rYsGH2UeSIiAhZrVZFRUUpKSlJa9as0bRp0xQdHV2oFTsAAABQfhR6jnRJWLhwoSSpc+fODtuXLl2qqKgoSdK4ceN08eJFjRgxQunp6QoJCdH69etVuXJle/2cOXPk7OysQYMG6eLFi+ratauWLVsmJycne83KlSs1atQo++oe/fv31/z58+37nZyc9Pnnn2vEiBHq2LGj3NzcFBERoZkzZ9prbDabNmzYoJEjR6pt27by8vJSdHS0wxxoAAAA/DMUeh1pFA/WkQb+fjfb+qUAUN7cbH8PFzavlYk3GwIAAAA3G4I0AAAAYAJBGgAAADCBIA0AAACYQJAGAAAATCBIAwAAACYQpAEAAAATCNIAAACACQRpAAAAwASCNAAAAGACQRoAAAAwgSANAAAAmECQBgAAAEwgSAMAAAAmEKQBAAAAEwjSAAAAgAkEaQAAAMAEgjQAAABgAkEaAAAAMIEgDQAAAJhAkAYAAABMIEgDAAAAJhCkAQAAABMI0gAAAIAJBGkAAADABII0AAAAYAJBGgAAADCBIA0AAACYQJAGAAAATCBIAwAAACYQpAEAAAATCNIAAACACQRpAAAAwASCNAAAAGACQRoAAAAwgSANAAAAmECQBgAAAEwgSAMAAAAmEKQBAAAAEwjSAAAAgAkEaQAAAMAEgjQAAABgAkEaAAAAMIEgDQAAAJhAkAYAAABMIEgDAAAAJhCkAQAAABMI0gAAAIAJBGkAAADABII0AAAAYAJBGgAAADCBIA0AAACYQJAGAAAATCBIAwAAACYQpAEAAAATCNIAAACACQRpAAAAwASCNAAAAGACQRoAAAAwgSANAAAAmECQBgAAAEwgSAMAAAAmEKQBAAAAEwjSAAAAgAkEaQAAAMAEgjQAAABgAkEaAAAAMIEgDQAAAJhAkAYAAABMIEgDAAAAJhCkAQAAABMI0gAAAIAJBGkAAADABII0AAAAYAJBGgAAADCBIA0AAACY4FzaDQAAAJS21QdTSuS4dwXWLJHjomxgRBoAAAAwgSANAAAAmECQBgAAAEwgSAMAAAAmEKQBAAAAE0o1SG/ZskX9+vWTn5+fLBaLPv74Y4f9hmFo8uTJ8vPzk5ubmzp37qx9+/Y51GRlZemJJ55Q9erV5eHhof79++vYsWMONenp6YqMjJTNZpPNZlNkZKTOnDnjUHPkyBH169dPHh4eql69ukaNGqXs7GyHmr179yosLExubm6qVauWpk6dKsMwiu1+AAAA4OZRqkH6/PnzatGihebPn1/g/ldeeUWzZ8/W/PnztXPnTvn6+qp79+46e/asvWb06NFas2aNYmJitHXrVp07d07h4eHKycmx10RERCgxMVGxsbGKjY1VYmKiIiMj7ftzcnLUt29fnT9/Xlu3blVMTIxWrVqlMWPG2GsyMzPVvXt3+fn5aefOnZo3b55mzpyp2bNnl8CdAQAAQFlXqutI9+7dW7179y5wn2EYmjt3rp577jndddddkqTly5fLx8dH7733noYPH66MjAwtXrxYK1asULdu3SRJ7777rurUqaMvv/xSPXv21IEDBxQbG6v4+HiFhIRIkt5++22Fhobq4MGDCgwM1Pr167V//34dPXpUfn5+kqRZs2YpKipKL730kjw9PbVy5UpdunRJy5Ytk9VqVXBwsH788UfNnj1b0dHRslgsBV5HVlaWsrKy7M8zMzOL7f4BAACg9JTZOdKHDx9WamqqevToYd9mtVoVFhambdu2SZISEhJ0+fJlhxo/Pz8FBwfba+Li4mSz2ewhWpLat28vm83mUBMcHGwP0ZLUs2dPZWVlKSEhwV4TFhYmq9XqUHP8+HElJydf8zqmT59un1Jis9lUp06dv3BXAAAAUFaU2SCdmpoqSfLx8XHY7uPjY9+XmpoqV1dXeXl5XbfG29s73/G9vb0daq4+j5eXl1xdXa9bk/c8r6Yg48ePV0ZGhv1x9OjR6184AAAAbgpl/iPCr54yYRjGNadRXKumoPriqMl7o+H1+rFarQ6j2AAAACgfyuyItK+vr6T8o71paWn2kWBfX19lZ2crPT39ujUnTpzId/yTJ0861Fx9nvT0dF2+fPm6NWlpaZLyj5oDAACg/CuzQTogIEC+vr7asGGDfVt2drY2b96sDh06SJLatGkjFxcXh5qUlBQlJSXZa0JDQ5WRkaEdO3bYa7Zv366MjAyHmqSkJKWkpNhr1q9fL6vVqjZt2thrtmzZ4rAk3vr16+Xn5yd/f//ivwEAAAAo00o1SJ87d06JiYlKTEyU9McbDBMTE3XkyBFZLBaNHj1a06ZN05o1a5SUlKSoqCi5u7srIiJCkmSz2fTQQw9pzJgx2rhxo3bv3q0HHnhAzZo1s6/i0aRJE/Xq1UvDhg1TfHy84uPjNWzYMIWHhyswMFCS1KNHDwUFBSkyMlK7d+/Wxo0bNXbsWA0bNkyenp6S/lhCz2q1KioqSklJSVqzZo2mTZt23RU7AAAAUH6V6hzpXbt2qUuXLvbn0dHRkqQhQ4Zo2bJlGjdunC5evKgRI0YoPT1dISEhWr9+vSpXrmz/mjlz5sjZ2VmDBg3SxYsX1bVrVy1btkxOTk72mpUrV2rUqFH21T369+/vsHa1k5OTPv/8c40YMUIdO3aUm5ubIiIiNHPmTHuNzWbThg0bNHLkSLVt21ZeXl6Kjo629wwAAIB/FovBR/P9rTIzM2Wz2ZSRkWEf7QZQslYfTLlxkQl3BdYskeMC+Pvx90TJutnub2HzWpmdIw0AAACUZQRpAAAAwASCNAAAAGACQRoAAAAwgSANAAAAmECQBgAAAEwgSAMAAAAmEKQBAAAAEwjSAAAAgAkEaQAAAMAEgjQAAABgAkEaAAAAMIEgDQAAAJhAkAYAAABMIEgDAAAAJhCkAQAAABMI0gAAAIAJBGkAAADABII0AAAAYAJBGgAAADCBIA0AAACYQJAGAAAATCBIAwAAACYQpAEAAAATCNIAAACACQRpAAAAwASCNAAAAGACQRoAAAAwgSANAAAAmECQBgAAAEwgSAMAAAAmEKQBAAAAEwjSAAAAgAkEaQAAAMAEgjQAAABgAkEaAAAAMIEgDQAAAJhAkAYAAABMIEgDAAAAJjiXdgMAkOfylDElc+DBY0vmuACAfzRGpAEAAAATCNIAAACACQRpAAAAwASCNAAAAGACQRoAAAAwgSANAAAAmECQBgAAAEwgSAMAAAAmEKQBAAAAEwjSAAAAgAkEaQAAAMAEgjQAAABgAkEaAAAAMIEgDQAAAJhAkAYAAABMIEgDAAAAJhCkAQAAABMI0gAAAIAJBGkAAADABII0AAAAYAJBGgAAADCBIA0AAACY4FzaDQAAgOtbfTClRI57V2DNEjku8E/BiDQAAABgAkEaAAAAMIEgDQAAAJhAkAYAAABMIEgDAAAAJhCkAQAAABMI0gAAAIAJBGkAAADABII0AAAAYAJBGgAAADCBjwgHAACAJOnylDElc+DBY0vmuKWMEWkAAADABII0AAAAYAJBGgAAADCBIA0AAACYwJsNcUOrD6aUyHHvCqxZIscFAJRfvBkOZQkj0gAAAIAJBGkAAADABIK0CQsWLFBAQIAqVqyoNm3a6JtvvintlgAAAPA3Y450Ef3nP//R6NGjtWDBAnXs2FFvvfWWevfurf3796tu3bql3R4AlAreSwHgn4ggXUSzZ8/WQw89pIcffliSNHfuXH3xxRdauHChpk+fXsrdoSSV1BtcXCbNKpHjAgCAkkWQLoLs7GwlJCTomWeecdjeo0cPbdu2rcCvycrKUlZWlv15RkaGJCkzM7PY+7s8/dliP6YkXRg4qkSOm5npUSLHLSmXL2XduMgElxL4XrhZldQ9vnDubIkc92b7Hi5J3OM/8PdwyePviZLF/c077h//NhuGcf1CA4X222+/GZKMb7/91mH7Sy+9ZDRu3LjAr5k0aZIhiQcPHjx48ODBg8dN9jh69Oh1syEj0iZYLBaH54Zh5NuWZ/z48YqOjrY/z83N1enTp1WtWrVrfk1ZkpmZqTp16ujo0aPy9PQs7XbKHe5vyeMelzzuccni/pY87nHJuhnvr2EYOnv2rPz8/K5bR5AugurVq8vJyUmpqakO29PS0uTj41Pg11itVlmtVodtVapUKakWS4ynp+dN881/M+L+ljzuccnjHpcs7m/J4x6XrJvt/tpsthvWsPxdEbi6uqpNmzbasGGDw/YNGzaoQ4cOpdQVAAAASgMj0kUUHR2tyMhItW3bVqGhoVq0aJGOHDmiRx99tLRbAwAAwN+IIF1E9957r06dOqWpU6cqJSVFwcHBWrt2rerVq1farZUIq9WqSZMm5ZueguLB/S153OOSxz0uWdzfksc9Llnl+f5aDONG63oAAAAAuBpzpAEAAAATCNIAAACACQRpAAAAwASCNAAAAGACQRoF2rJli/r16yc/Pz9ZLBZ9/PHHpd1SuTJ9+nS1a9dOlStXlre3twYMGKCDBw+WdlvlysKFC9W8eXP7BwCEhoZq3bp1pd1WuTV9+nRZLBaNHj26tFspNyZPniyLxeLw8PX1Le22ypXffvtNDzzwgKpVqyZ3d3e1bNlSCQkJpd1WueHv75/ve9hisWjkyJGl3VqxIUijQOfPn1eLFi00f/780m6lXNq8ebNGjhyp+Ph4bdiwQVeuXFGPHj10/vz50m6t3Khdu7Zefvll7dq1S7t27dLtt9+uO+64Q/v27Svt1sqdnTt3atGiRWrevHlpt1LuNG3aVCkpKfbH3r17S7ulciM9PV0dO3aUi4uL1q1bp/3792vWrFk35acPl1U7d+50+P7N+0C7e+65p5Q7Kz6sI40C9e7dW7179y7tNsqt2NhYh+dLly6Vt7e3EhIS1KlTp1Lqqnzp16+fw/OXXnpJCxcuVHx8vJo2bVpKXZU/586d0/3336+3335bL774Ymm3U+44OzszCl1CZsyYoTp16mjp0qX2bf7+/qXXUDlUo0YNh+cvv/yyGjRooLCwsFLqqPgxIg2UARkZGZKkqlWrlnIn5VNOTo5iYmJ0/vx5hYaGlnY75crIkSPVt29fdevWrbRbKZcOHTokPz8/BQQEaPDgwfrll19Ku6Vy49NPP1Xbtm11zz33yNvbW61atdLbb79d2m2VW9nZ2Xr33Xc1dOhQWSyW0m6n2BCkgVJmGIaio6N12223KTg4uLTbKVf27t2rSpUqyWq16tFHH9WaNWsUFBRU2m2VGzExMUpISND06dNLu5VyKSQkRO+8846++OILvf3220pNTVWHDh106tSp0m6tXPjll1+0cOFCNWrUSF988YUeffRRjRo1Su+8805pt1Yuffzxxzpz5oyioqJKu5VixdQOoJQ9/vjj2rNnj7Zu3VrarZQ7gYGBSkxM1JkzZ7Rq1SoNGTJEmzdvJkwXg6NHj+rJJ5/U+vXrVbFixdJup1z68/S6Zs2aKTQ0VA0aNNDy5csVHR1dip2VD7m5uWrbtq2mTZsmSWrVqpX27dunhQsX6sEHHyzl7sqfxYsXq3fv3vLz8yvtVooVI9JAKXriiSf06aef6quvvlLt2rVLu51yx9XVVQ0bNlTbtm01ffp0tWjRQq+99lppt1UuJCQkKC0tTW3atJGzs7OcnZ21efNmvf7663J2dlZOTk5pt1jueHh4qFmzZjp06FBpt1Iu1KxZM99/qps0aaIjR46UUkfl16+//qovv/xSDz/8cGm3UuwYkQZKgWEYeuKJJ7RmzRp9/fXXCggIKO2W/hEMw1BWVlZpt1EudO3aNd8KEv/3f/+nW265RU8//bScnJxKqbPyKysrSwcOHNC//vWv0m6lXOjYsWO+ZUd//PFH1atXr5Q6Kr/y3lDft2/f0m6l2BGkUaBz587pp59+sj8/fPiwEhMTVbVqVdWtW7cUOysfRo4cqffee0+ffPKJKleurNTUVEmSzWaTm5tbKXdXPjz77LPq3bu36tSpo7NnzyomJkZff/11vhVTYE7lypXzzen38PBQtWrVmOtfTMaOHat+/fqpbt26SktL04svvqjMzEwNGTKktFsrF5566il16NBB06ZN06BBg7Rjxw4tWrRIixYtKu3WypXc3FwtXbpUQ4YMkbNz+Yud5e+KUCx27dqlLl262J/nzccbMmSIli1bVkpdlR8LFy6UJHXu3Nlh+9KlS8vdGzFKy4kTJxQZGamUlBTZbDY1b95csbGx6t69e2m3BhTKsWPHdN999+n3339XjRo11L59e8XHxzNiWkzatWunNWvWaPz48Zo6daoCAgI0d+5c3X///aXdWrny5Zdf6siRIxo6dGhpt1IiLIZhGKXdBAAAAHCz4c2GAAAAgAkEaQAAAMAEgjQAAABgAkEaAAAAMIEgDQAAAJhAkAYAAABMIEgDAAAAJhCkAQAAABMI0gBQwjp37qzRo0cX6zEnT56sli1blpnjFMbV9+HChQu6++675enpKYvFojNnzsjf319z584t0T6+/vpr+/kA4K/gI8IBoBhERUVp+fLl+bYfOnRIq1evlouLSyl0Ja1atUrz5s3T7t27lZOTo/r162vgwIF6/PHHVbVq1b+1l6vvw/Lly/XNN99o27Ztql69umw2m3bu3CkPD49iO2fnzp3VsmVLh3DeoUMH+0fHA8BfwYg0ABSTXr16KSUlxeEREBCgqlWrqnLlyn97P88995zuvfdetWvXTuvWrVNSUpJmzZql77//XitWrPjb+7n6Pvz8889q0qSJgoOD5evrK4vFoho1asjd3b1E+3B1dbWfDwD+CoI0ABQTq9UqX19fh4eTk1O+KQ3+/v6aNm2ahg4dqsqVK6tu3bpatGiRw7GefvppNW7cWO7u7qpfv74mTJigy5cvF7qXHTt2aNq0aZo1a5ZeffVVdejQQf7+/urevbtWrVqlIUOGFPh1O3fuVPfu3e0jxGFhYfruu+8caiZPnqy6devKarXKz89Po0aNsu9bsGCBGjVqpIoVK8rHx0cDBw607/vzfejcubNmzZqlLVu2yGKxqHPnzvZ78+fR4zNnzuiRRx6Rj4+PKlasqODgYH322WeSpFOnTum+++5T7dq15e7urmbNmun999+3f21UVJQ2b96s1157TRaLRRaLRcnJyQVO7Vi1apWaNm0qq9Uqf39/zZo1y+GaC/OaAfjnIUgDQCmYNWuW2rZtq927d2vEiBF67LHH9MMPP9j3V65cWcuWLdP+/fv12muv6e2339acOXMKffyVK1eqUqVKGjFiRIH7q1SpUuD2s2fPasiQIfrmm28UHx+vRo0aqU+fPjp79qwk6aOPPtKcOXP01ltv6dChQ/r444/VrFkzSdKuXbs0atQoTZ06VQcPHlRsbKw6depU4HlWr16tYcOGKTQ0VCkpKVq9enW+mtzcXPXu3Vvbtm3Tu+++q/379+vll1+Wk5OTJOnSpUtq06aNPvvsMyUlJemRRx5RZGSktm/fLkl67bXXFBoaqmHDhtl/Q1CnTp1850lISNCgQYM0ePBg7d27V5MnT9aECRO0bNkyh7obvWYA/nmYIw0AxeSzzz5TpUqV7M979+6tDz/8sMDaPn362EPu008/rTlz5ujrr7/WLbfcIkl6/vnn7bX+/v4aM2aM/vOf/2jcuHGF6uXQoUOqX79+kedm33777Q7P33rrLXl5eWnz5s0KDw/XkSNH5Ovrq27dusnFxUV169bVrbfeKkk6cuSIPDw8FB4ersqVK6tevXpq1apVgeepWrWq3N3d7dMsCvLll19qx44dOnDggBo3bixJql+/vn1/rVq1NHbsWPvzJ554QrGxsfrwww8VEhIim80mV1dXubu7X/MckjR79mx17dpVEyZMkCQ1btxY+/fv16uvvqqoqCh73Y1eMwD/PIxIA0Ax6dKlixITE+2P119//Zq1zZs3t//ZYrHI19dXaWlp9m0fffSRbrvtNvn6+qpSpUqaMGGCjhw5UuheDMMwNQc4LS1Njz76qBo3biybzSabzaZz587Zz33PPffo4sWLql+/voYNG6Y1a9boypUrkqTu3burXr16ql+/viIjI7Vy5UpduHChyD3kSUxMVO3ate0h+mo5OTl66aWX1Lx5c1WrVk2VKlXS+vXri3SfJOnAgQPq2LGjw7aOHTvq0KFDysnJsW+70WsG4J+HIA0AxcTDw0MNGza0P2rWrHnN2qtHii0Wi3JzcyVJ8fHxGjx4sHr37q3PPvtMu3fv1nPPPafs7OxC99K4cWP9/PPPRZpXLf0xrzghIUFz587Vtm3blJiYqGrVqtnPXadOHR08eFBvvPGG3NzcNGLECHXq1EmXL19W5cqV9d133+n9999XzZo1NXHiRLVo0cL0MnNubm7X3T9r1izNmTNH48aN06ZNm5SYmKiePXsW6T5JBf+nwzCMfHXXe80A/DMRpAGgjPn2229Vr149Pffcc2rbtq0aNWqkX3/9tUjHiIiI0Llz57RgwYIC918r3H7zzTcaNWqU+vTpY3/z3e+//+5Q4+bmpv79++v111/X119/rbi4OO3du1eS5OzsrG7duumVV17Rnj17lJycrE2bNhWp9zzNmzfXsWPH9OOPP16z1zvuuEMPPPCAWrRoofr16+vQoUMONa6urg6jygUJCgrS1q1bHbZt27ZNjRs3ts/HBoCCMEcaAMqYhg0b6siRI4qJiVG7du30+eefa82aNUU6RkhIiMaNG6cxY8bot99+05133ik/Pz/99NNPevPNN3XbbbfpySefLPDcK1asUNu2bZWZman/9//+n8PI8LJly5STk6OQkBC5u7trxYoVcnNzU7169fTZZ5/pl19+UadOneTl5aW1a9cqNzdXgYGBpu5DWFiYOnXqpLvvvluzZ89Ww4YN9cMPP8hisahXr15q2LChVq1apW3btsnLy0uzZ89WamqqmjRpYj+Gv7+/tm/fruTkZFWqVKnAtbPHjBmjdu3a6YUXXtC9996ruLg4zZ8//5r/CQGAPIxIA0AZc8cdd+ipp57S448/rpYtW2rbtm32N8IVxYwZM/Tee+9p+/bt6tmzp5o2baro6Gg1b978msvfLVmyROnp6WrVqpUiIyM1atQoeXt72/dXqVJFb7/9tjp27KjmzZtr48aN+u9//6tq1aqpSpUqWr16tW6//XY1adJEb775pt5//301bdrU9L1YtWqV2rVrp/vuu09BQUEaN26cfYR5woQJat26tXr27KnOnTvL19dXAwYMcPj6sWPHysnJSUFBQapRo0aB86dbt26tDz74QDExMQoODtbEiRM1depUhzcaAkBBLEZBE8EAAAAAXBcj0gAAAIAJBGkAAADABII0AAAAYAJBGgAAADCBIA0AAACYQJAGAAAATCBIAwAAACYQpAEAAAATCNIAAACACQRpAAAAwASCNAAAAGDC/wdsdJKsL2Isa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ata:image/png;base64,iVBORw0KGgoAAAANSUhEUgAAAtIAAAIhCAYAAABjbF0dAAAAOXRFWHRTb2Z0d2FyZQBNYXRwbG90bGliIHZlcnNpb24zLjUuMiwgaHR0cHM6Ly9tYXRwbG90bGliLm9yZy8qNh9FAAAACXBIWXMAAA9hAAAPYQGoP6dpAABeBklEQVR4nO3deVxUdf///+fIMgLKiAsgbuBGIu4aol2iuSualZlRJB/LLC0z9GtZuVaa5Vaall1umcVVqdVVSpqWZoILSYqaWUlqgpgiuILC+f3Rj7kaQYUTBNLjfrvN7eac8+Kc1zkD+vTNe95jMQzDEAAAAIAiqVDaDQAAAAA3I4I0AAAAYAJBGgAAADCBIA0AAACYQJAGAAAATCBIAwAAACYQpAEAAAATCNIAAACACQRpAAAAwASCNFCGvf7667JYLAoODv7bzvn111/LYrHo66+/LpHjd+7cWZ07dy6RY5vl7++vqKioEj3HggULtGzZsnzb8+73Rx99VKLnv579+/dr8uTJSk5OLvZj7969W2FhYbLZbLJYLJo7d26xnyPPhQsXNHny5AK/dydPniyLxaLff/+9xM5fWCX9M1YYBf0cJicnq2/fvqpataosFotGjx6t5ORkWSyWAr93i8P1XrNly5bJYrGUyPclUFycS7sBANe2ZMkSSdK+ffu0fft2hYSElHJHf92CBQtKu4VSsWDBAlWvXr3EA7sZ+/fv15QpU9S5c2f5+/sX67GHDh2q8+fPKyYmRl5eXsV+/D+7cOGCpkyZIkll7j9rZU1BP4dPPfWUtm/friVLlsjX11c1a9aUr6+v4uLi1KBBgxLp43qvWd++fRUXF6eaNWuWyLmB4kCQBsqoXbt26fvvv1ffvn31+eefa/HixeUiSAcFBZV2C+XehQsX5O7uXtptSJKSkpI0bNgw9e7du1iOd/nyZVksFjk788/XX1HQz2FSUpJuvfVWDRgwwGF7+/bt/6auHNWoUUM1atQolXMDhcXUDqCMWrx4sSTp5ZdfVocOHRQTE6MLFy441OT92nXmzJmaPXu2AgICVKlSJYWGhio+Pt6hdteuXRo8eLD8/f3l5uYmf39/3Xffffr111+v28eKFStksVgUFxeXb9/UqVPl4uKi48eP239dXdDjz6OQV/9KuSjXIElvv/22GjduLKvVqqCgIL333nuKiooq1Ejn5cuXNW7cOPn6+srd3V233XabduzYUWBtamqqhg8frtq1a8vV1VUBAQGaMmWKrly54lA3ZcoUhYSEqGrVqvL09FTr1q21ePFiGYZhr/H399e+ffu0efPmAu9JXm/PPfec/Pz85OnpqW7duungwYM3vKa8KQvfffedBg4cKC8vL/voYWFe82XLlumee+6RJHXp0sXe359/lf/ll1+qa9eu8vT0lLu7uzp27KiNGzdet6+8X8tfuXJFCxcutB83T1JSku644w55eXmpYsWKatmypZYvX+5wjLzvqRUrVmjMmDGqVauWrFarfvrpp3znS05OtoeuKVOm2M939W8ATpw4ofvuu082m00+Pj4aOnSoMjIyHGoMw9CCBQvUsmVLubm5ycvLSwMHDtQvv/xy3WvO88MPP+i+++6Tj4+PrFar6tatqwcffFBZWVnX/JrC/nxeuHBBY8eOVUBAgCpWrKiqVauqbdu2ev/99+01v/zyiwYPHiw/Pz9ZrVb5+Pioa9euSkxMtNf8+ecw7z7/9NNPWrdunf3eJScnX3Nqx42u8eTJkxoxYoSCgoJUqVIleXt76/bbb9c333xjP8aNXrNrTe1YsmSJWrRoYb/+O++8UwcOHHCoiYqKUqVKlfTTTz+pT58+qlSpkurUqaMxY8Zc93UAior/0gNl0MWLF/X++++rXbt2Cg4O1tChQ/Xwww/rww8/1JAhQ/LVv/HGG7rlllvs808nTJigPn366PDhw7LZbJL++EcrMDBQgwcPVtWqVZWSkqKFCxeqXbt22r9/v6pXr15gL/fee6/GjRunN954Q6GhofbtV65c0VtvvaU777xTfn5+qlSpUr6wfejQIT300ENq2rTpDa+5MNewaNEiDR8+XHfffbfmzJmjjIwMTZkypdD/MA4bNkzvvPOOxo4dq+7duyspKUl33XWXzp4961CXmpqqW2+9VRUqVNDEiRPVoEEDxcXF6cUXX1RycrKWLl1qr01OTtbw4cNVt25dSVJ8fLyeeOIJ/fbbb5o4caIkac2aNRo4cKBsNpv9V+pWq9XhnM8++6w6duyof//738rMzNTTTz+tfv366cCBA3Jycrrhtd11110aPHiwHn30UZ0/f97e241e8759+2ratGl69tln9cYbb6h169aSZA/j7777rh588EHdcccdWr58uVxcXPTWW2+pZ8+e+uKLL9S1a9cC+8n7tXxoaKgGDhyoMWPG2PcdPHhQHTp0kLe3t15//XVVq1ZN7777rqKionTixAmNGzfO4Vjjx49XaGio3nzzTVWoUEHe3t75zlezZk3FxsaqV69eeuihh/Twww9LUr4Rzbvvvlv33nuvHnroIe3du1fjx4+X9L9pVJI0fPhwLVu2TKNGjdKMGTN0+vRpTZ06VR06dND3338vHx+fa74O33//vW677TZVr15dU6dOVaNGjZSSkqJPP/1U2dnZ+V73PIX9+YyOjtaKFSv04osvqlWrVjp//rySkpJ06tQp+7H69OmjnJwcvfLKK6pbt65+//13bdu2TWfOnCnw3K1bt1ZcXJzuvPNONWjQQDNnzrTf05SUFFPXePr0aUnSpEmT5Ovrq3PnzmnNmjXq3LmzNm7cqM6dOxf6Nfuz6dOn69lnn9V9992n6dOn69SpU5o8ebJCQ0O1c+dONWrUyF57+fJl9e/fXw899JDGjBmjLVu26IUXXpDNZrP/bAJ/mQGgzHnnnXcMScabb75pGIZhnD171qhUqZLxr3/9y6Hu8OHDhiSjWbNmxpUrV+zbd+zYYUgy3n///Wue48qVK8a5c+cMDw8P47XXXrNv/+qrrwxJxldffWXfNmnSJMPV1dU4ceKEfdt//vMfQ5KxefPmAo9/4sQJo379+kbTpk2N9PR0+/awsDAjLCysyNeQk5Nj+Pr6GiEhIQ7n+fXXXw0XFxejXr1617xWwzCMAwcOGJKMp556ymH7ypUrDUnGkCFD7NuGDx9uVKpUyfj1118damfOnGlIMvbt21fgOXJycozLly8bU6dONapVq2bk5uba9zVt2tThuvPk3e8+ffo4bP/ggw8MSUZcXNx1r2vSpEmGJGPixInXrTOMa7/mH374Yb7X3DAM4/z580bVqlWNfv365bvOFi1aGLfeeusNzynJGDlypMO2wYMHG1ar1Thy5IjD9t69exvu7u7GmTNnDMP4373p1KnTDc9jGIZx8uRJQ5IxadKkfPvy7tMrr7zisH3EiBFGxYoV7a9VXFycIcmYNWuWQ93Ro0cNNzc3Y9y4cdft4fbbbzeqVKlipKWlXbOmoJ+xq13rtQoODjYGDBhwza/7/fffDUnG3Llzr9vn1T+HhmEY9erVM/r27euwLe/nc+nSpfZthbnGgq7n8uXLRteuXY0777zTvv16r9nSpUsNScbhw4cNwzCM9PR0w83NLd/PypEjRwyr1WpERETYtw0ZMsSQZHzwwQcOtX369DECAwML3TdwI0ztAMqgxYsXy83NTYMHD5YkVapUSffcc4+++eYbHTp0KF993759HUYtmzdvLkkOvxY+d+6cnn76aTVs2FDOzs5ydnZWpUqVdP78+Xy/Fr3aY489JumPaRV55s+fr2bNmqlTp0756s+fP6++ffvq0qVLWrdunapUqXLDa77RNRw8eFCpqakaNGiQw9fVrVtXHTt2vOHxv/rqK0nS/fff77B90KBB+ebbfvbZZ+rSpYv8/Px05coV+yNvnu/mzZvttZs2bVK3bt1ks9nk5OQkFxcXTZw4UadOnVJaWtoN+8rTv39/h+cFvYbXc/fdd+fb9ldec0natm2bTp8+rSFDhjjch9zcXPXq1Us7d+60j34XxaZNm9S1a1fVqVPHYXtUVJQuXLiQ7zcbBV2bWQXd50uXLtlfq88++0wWi0UPPPCAwzX7+vqqRYsW111p48KFC9q8ebMGDRpU5Lm9hX2tbr31Vq1bt07PPPOMvv76a128eNHhOFWrVlWDBg306quvavbs2dq9e7dyc3OL1Mv1FOUa33zzTbVu3VoVK1aUs7OzXFxctHHjxkJ97xUkLi5OFy9ezDddp06dOrr99tvzTTeyWCzq16+fw7bmzZsX+mcKKAyCNFDG/PTTT9qyZYv69u0rwzB05swZnTlzRgMHDpTk+CvoPNWqVXN4nvfr4z//IxsREaH58+fr4Ycf1hdffKEdO3Zo586dqlGjRr5/jK/m4+Oje++9V2+99ZZycnK0Z88effPNN3r88cfz1V65ckUDBw7Ujz/+qLVr1+YLS9dyo2vI+9V1Qb9Wv96v2vPkfb2vr6/Ddmdn53znPnHihP773//KxcXF4ZE3RSVvCbUdO3aoR48ekv74T8a3336rnTt36rnnnnPovTAK8xpeT0ErG/yV11z64z5I0sCBA/PdixkzZsgwDPuv8Ivi1KlTBfbr5+dn33+jazPrRvf5xIkTMgxDPj4++a45Pj7+usvnpaenKycnR7Vr1y5yX4V9rV5//XU9/fTT+vjjj9WlSxdVrVpVAwYMsP8H22KxaOPGjerZs6deeeUVtW7dWjVq1NCoUaPyTWEyo7DXOHv2bD322GMKCQnRqlWrFB8fr507d6pXr15F+rn4s7zvi2t971z9fePu7q6KFSs6bLNarbp06ZKp8wMFYY40UMYsWbJEhmHoo48+KnBt4eXLl+vFF18s1LzZPBkZGfrss880adIkPfPMM/btWVlZhQ5CTz75pFasWKFPPvlEsbGxqlKlSr7RXUl65JFHtHHjRq1du1YtWrQodI83kheA8sLdn6Wmphb661NTU1WrVi379itXruT7B7h69epq3ry5XnrppQKPlRf4YmJi5OLios8++8zhH+yPP/74hv0Utz+/kU8qntc8b17uvHnzrrlyQ2H+E3O1atWqFTj39vjx4w7nzXP1tZWk6tWry2Kx6JtvvilwPvO15jhLf4wGOzk56dixY0U6Z1FeKw8PD02ZMkVTpkzRiRMn7KPT/fr10w8//CBJqlevnv3Nyj/++KM++OADTZ48WdnZ2XrzzTeL1JvZa3z33XfVuXNnLVy40GH7XwnzeT/D1/reudb7PICSRJAGypCcnBwtX75cDRo00L///e98+z/77DPNmjVL69atU3h4eKGPa7FYZBhGvhDw73//Wzk5OYU6Rps2bdShQwfNmDFDSUlJeuSRR+Th4eFQ8/zzz2vp0qVavny5unXrVuj+CiMwMFC+vr764IMPFB0dbd9+5MgRbdu2zR5uryVvhYKVK1eqTZs29u0ffPBBvpU4wsPDtXbtWjVo0EBeXl7XPGbeMmx//k/NxYsXtWLFiny1VqvV9EicGUV5za81+t2xY0dVqVJF+/fvL/C3D2Z17dpVa9as0fHjxx1et3feeUfu7u6ml1sr6ih+QcLDw/Xyyy/rt99+yzeN6Ebc3NwUFhamDz/8UC+99FKhg53Zn08fHx9FRUXp+++/19y5cwtc9rBx48Z6/vnntWrVKn333XdFup6CFPYaLRZLvuvZs2eP4uLiHH5LVZTXLDQ0VG5ubnr33XftK81I0rFjx7Rp0yb7b+2AvxNBGihD1q1bp+PHj2vGjBkFfqBEcHCw5s+fr8WLFxcpSHt6eqpTp0569dVXVb16dfn7+2vz5s1avHhxoeYv53nyySd17733ymKxaMSIEQ778v5hHThwoBo3buywdJ3ValWrVq0KfZ6CVKhQQVOmTNHw4cM1cOBADR06VGfOnNGUKVNUs2ZNVahw/ZlqTZo00QMPPKC5c+fKxcVF3bp1U1JSkmbOnClPT0+H2qlTp2rDhg3q0KGDRo0apcDAQF26dEnJyclau3at3nzzTdWuXVt9+/bV7NmzFRERoUceeUSnTp3SzJkzCxy1bNasmWJiYvSf//xH9evXV8WKFdWsWbO/dE+upyived4nZy5atEiVK1dWxYoVFRAQoGrVqmnevHkaMmSITp8+rYEDB8rb21snT57U999/r5MnT+YbcSyMSZMm2eehT5w4UVWrVtXKlSv1+eef65VXXrGv0lJUlStXVr169fTJJ5+oa9euqlq1qv3aC6tjx4565JFH9H//93/atWuXOnXqJA8PD6WkpGjr1q1q1qyZ/T0DBZk9e7Zuu+02hYSE6JlnnlHDhg114sQJffrpp3rrrbdUuXLlfF9TlNcqJCRE4eHhat68uby8vHTgwAGtWLFCoaGhcnd31549e/T444/rnnvuUaNGjeTq6qpNmzZpz549DqPdf0VhrjE8PFwvvPCCJk2apLCwMB08eFBTp05VQECAw39ci/KaValSRRMmTNCzzz6rBx98UPfdd59OnTqlKVOmqGLFipo0aVKxXB9QJKX4RkcAVxkwYIDh6up63XfDDx482HB2djZSU1Pt76h/9dVX89XpqnfCHzt2zLj77rsNLy8vo3LlykavXr2MpKQko169eg4rVlxvRYGsrCzDarUavXr1yrcvb1WEgh5/XlHjWqt2FOYaDMMwFi1aZDRs2NBwdXU1GjdubCxZssS44447jFatWl3znv25/zFjxhje3t5GxYoVjfbt2xtxcXH57oFh/LGawKhRo4yAgADDxcXFqFq1qtGmTRvjueeeM86dO2evW7JkiREYGGhYrVajfv36xvTp043Fixc7rDZgGIaRnJxs9OjRw6hcubLDPcm73x9++KHD+QtaLaEgeff95MmT+fYV9jU3DMOYO3euERAQYDg5OeU77+bNm42+ffsaVatWNVxcXIxatWoZffv2zddzQVTAqh2GYRh79+41+vXrZ9hsNsPV1dVo0aJFvmu91r25ni+//NJo1aqVYbVaHVZjudZ9unpliDxLliwxQkJCDA8PD8PNzc1o0KCB8eCDDxq7du26YQ/79+837rnnHqNatWqGq6urUbduXSMqKsq4dOmSw3X9+WessK/VM888Y7Rt29bw8vKyf8899dRTxu+//24Yxh+r5URFRRm33HKL4eHhYVSqVMlo3ry5MWfOHIdVcf7Kqh2FucasrCxj7NixRq1atYyKFSsarVu3Nj7++GNjyJAh+VbYudZrdq3X5t///rfRvHlzw9XV1bDZbMYdd9yRbyWdIUOGGB4eHvlem7zvA6C4WAzjT58aAADX8d///lf9+/fX559/rj59+pR2O5KkM2fOqHHjxhowYIAWLVpU2u0AAP5BCNIAbmj//v369ddf9eSTT8rDw0Pffffd3/oGsDypqal66aWX1KVLF1WrVk2//vqr5syZox9++EG7du0q1Ae/AABQXJgjDeCGRowYoW+//VatW7fW8uXLSyVES3/MtU5OTtaIESN0+vRp+xvT3nzzTUI0AOBvx4g0AAAAYEKpfiDL5MmTZbFYHB5//rAEwzA0efJk+fn5yc3NTZ07d9a+ffscjpGVlaUnnnhC1atXl4eHh/r3759vfcv09HRFRkbKZrPJZrMpMjJSZ86ccag5cuSI+vXrJw8PD1WvXl2jRo1Sdna2Q83evXsVFhYmNzc31apVS1OnThX/DwEAAPhnKvVPNmzatKlSUlLsj71799r3vfLKK5o9e7bmz5+vnTt3ytfXV927d3dY0H306NFas2aNYmJitHXrVp07d07h4eEOa29GREQoMTFRsbGxio2NVWJioiIjI+37c3Jy1LdvX50/f15bt25VTEyMVq1apTFjxthrMjMz1b17d/n5+Wnnzp2aN2+eZs6cqdmzZ5fwHQIAAECZVHoLhvyxDE2LFi0K3Jebm2v4+voaL7/8sn3bpUuXDJvNZrz55puGYRjGmTNnDBcXFyMmJsZe89tvvxkVKlQwYmNjDcP4Y4keSUZ8fLy9Ji4uzpBk/PDDD4ZhGMbatWuNChUqGL/99pu95v333zesVquRkZFhGIZhLFiwwLDZbPalfQzDMKZPn274+fkZubm5f/FOAAAA4GZT6m82PHTokPz8/GS1WhUSEqJp06apfv36Onz4sFJTU9WjRw97rdVqVVhYmLZt26bhw4crISFBly9fdqjx8/NTcHCwtm3bpp49eyouLk42m00hISH2mvbt28tms2nbtm0KDAxUXFycgoODHT5hq2fPnsrKylJCQoK6dOmiuLg4hYWFOXzQQs+ePTV+/HglJycrICCgwOvLyspSVlaW/Xlubq5Onz6tatWqldobtgAAAHBthmHo7Nmz8vPzu+4HfpVqkA4JCdE777yjxo0b68SJE3rxxRfVoUMH7du3T6mpqZL++AjUP/Px8dGvv/4q6Y+lsFxdXfN9hK+Pj4/961NTU+Xt7Z3v3N7e3g41V5/Hy8tLrq6uDjVXf9JS3tekpqZeM0hPnz5dU6ZMueG9AAAAQNly9OhR1a5d+5r7SzVI9+7d2/7nZs2aKTQ0VA0aNNDy5cvVvn17Sco3amsYxg1Hcq+uKai+OGqM//+NhtfrZ/z48YqOjrY/z8jIUN26dXX06NF8H0sMAACA0peZmak6deqocuXK160r9akdf+bh4aFmzZrp0KFDGjBggKQ/Rntr1qxpr0lLS7OPBPv6+io7O1vp6ekOo9JpaWnq0KGDvebEiRP5znXy5EmH42zfvt1hf3p6ui5fvuxQkzc6/efzSPlHzf/MarU6TAfJ4+npSZAGAAAow240eFvqq3b8WVZWlg4cOKCaNWsqICBAvr6+2rBhg31/dna2Nm/ebA/Jbdq0kYuLi0NNSkqKkpKS7DWhoaHKyMjQjh077DXbt29XRkaGQ01SUpJSUlLsNevXr5fValWbNm3sNVu2bHFYEm/9+vXy8/PLN+UDAAAA5V+pBumxY8dq8+bNOnz4sLZv366BAwcqMzNTQ4YMkcVi0ejRozVt2jStWbNGSUlJioqKkru7uyIiIiRJNptNDz30kMaMGaONGzdq9+7deuCBB9SsWTN169ZNktSkSRP16tVLw4YNU3x8vOLj4zVs2DCFh4crMDBQktSjRw8FBQUpMjJSu3fv1saNGzV27FgNGzbMPmocEREhq9WqqKgoJSUlac2aNZo2bZqio6N50yAAAMA/UKlO7Th27Jjuu+8+/f7776pRo4bat2+v+Ph41atXT5I0btw4Xbx4USNGjFB6erpCQkK0fv16h/kqc+bMkbOzswYNGqSLFy+qa9euWrZsmZycnOw1K1eu1KhRo+yre/Tv31/z58+373dyctLnn3+uESNGqGPHjnJzc1NERIRmzpxpr7HZbNqwYYNGjhyptm3bysvLS9HR0Q7znwEAAPDPwUeE/80yMzNls9mUkZFR4BxpwzB05coVhw+Uwc3FyclJzs7O/KYCAICb1I3yWp4y9WbDf7rs7GylpKTowoULpd0K/iJ3d3fVrFlTrq6upd0KAAAoIQTpMiI3N1eHDx+Wk5OT/Pz85OrqyojmTcgwDGVnZ+vkyZM6fPiwGjVqdN2F3AEAwM2LIF1GZGdnKzc3V3Xq1JG7u3tpt4O/wM3NTS4uLvr111+VnZ2tihUrlnZLAACgBDBUVsYwelk+8DoCAFD+8a89AAAAYAJBGgAAADCBOdI3gctTxvyt53OZNOtvPd9f5e/vr9GjR2v06NGl3QoAAPgHYUQaf1lUVJQsFossFotcXFzk4+Oj7t27a8mSJcrNzS3t9gAAAEoEQRrFolevXkpJSVFycrLWrVunLl266Mknn1R4eLiuXLlS2u0BAAAUO4I0ioXVapWvr69q1aql1q1b69lnn9Unn3yidevWadmyZZKkjIwMPfLII/L29panp6duv/12ff/99/Zj/Pzzz7rjjjvk4+OjSpUqqV27dvryyy8dzpOWlqZ+/frJzc1NAQEBWrly5d95mQAAAHYEaZSY22+/XS1atNDq1atlGIb69u2r1NRUrV27VgkJCWrdurW6du2q06dPS5LOnTunPn366Msvv9Tu3bvVs2dP9evXT0eOHLEfMyoqSsnJydq0aZM++ugjLViwQGlpaaV1iQAA4B+MNxuiRN1yyy3as2ePvvrqK+3du1dpaWmyWq2SpJkzZ+rjjz/WRx99pEceeUQtWrRQixYt7F/74osvas2aNfr000/1+OOP68cff9S6desUHx+vkJAQSdLixYvVpEmTUrk2AADwz0aQRokyDEMWi0UJCQk6d+6cqlWr5rD/4sWL+vnnnyVJ58+f15QpU/TZZ5/p+PHjunLlii5evGgfkT5w4ICcnZ3Vtm1b+9ffcsstqlKlyt92PQAAAHkI0ihRBw4cUEBAgHJzc1WzZk19/fXX+WrygvD/+3//T1988YVmzpyphg0bys3NTQMHDlR2drakP0K5JFkslr+rfQAAgGsiSKPEbNq0SXv37tVTTz2l2rVrKzU1Vc7OzvL39y+w/ptvvlFUVJTuvPNOSX/MmU5OTrbvb9Kkia5cuaJdu3bp1ltvlSQdPHhQZ86cKeErAQAAyI8gjWKRlZWl1NRU5eTk6MSJE4qNjdX06dMVHh6uBx98UBUqVFBoaKgGDBigGTNmKDAwUMePH9fatWs1YMAAtW3bVg0bNtTq1avVr18/WSwWTZgwwWEd6sDAQPXq1UvDhg3TokWL5OzsrNGjR8vNza0UrxwAANzI6oMpJXLcuwJrlshxC4sgfRO4GT5pMDY2VjVr1pSzs7O8vLzUokULvf766xoyZIgqVPhjcZi1a9fqueee09ChQ3Xy5En5+vqqU6dO8vHxkSTNmTNHQ4cOVYcOHVS9enU9/fTTyszMdDjP0qVL9fDDDyssLEw+Pj568cUXNWHChL/9egEAACxG3sRT/C0yMzNls9mUkZEhT09P+/ZLly7p8OHDCggIUMWKFUuxQxQHXk8AAP7nZhuRvlZeuxrrSAMAAAAmEKQBAAAAEwjSAAAAgAkEaQAAAMAEgjQAAABgAkEaAAAAMIEgDQAAAJhAkAYAAABMIEgDAAAAJvAR4TeBkvo0oGsp7c+tvxkkJycrICBAu3fvVsuWLUu7HQAAUAoYkcZfFhUVJYvFopdfftlh+8cffyyLxVKkY/n7+2vu3LmFqrNYLLJYLHJzc5O/v78GDRqkTZs2Fel8AAAAZhGkUSwqVqyoGTNmKD09/W8759SpU5WSkqKDBw/qnXfeUZUqVdStWze99NJLf1sPAADgn4sgjWLRrVs3+fr6avr06detW7VqlZo2bSqr1Sp/f3/NmjXLvq9z58769ddf9dRTT9lHm6+ncuXK8vX1Vd26ddWpUyctWrRIEyZM0MSJE3Xw4EF73f79+9WnTx9VqlRJPj4+ioyM1O+//27fHxsbq9tuu01VqlRRtWrVFB4erp9//tnhXDt27FCrVq1UsWJFtW3bVrt37y7K7QEAAOUQQRrFwsnJSdOmTdO8efN07NixAmsSEhI0aNAgDR48WHv37tXkyZM1YcIELVu2TJK0evVq1a5d2z7SnJJS9LnhTz75pAzD0CeffCJJSklJUVhYmFq2bKldu3YpNjZWJ06c0KBBg+xfc/78eUVHR2vnzp3auHGjKlSooDvvvFO5ubn2/eHh4QoMDFRCQoImT56ssWPHFrk3AABQvvBmQxSbO++8Uy1bttSkSZO0ePHifPtnz56trl27asKECZKkxo0ba//+/Xr11VcVFRWlqlWrysnJyT7SbEbVqlXl7e2t5ORkSdLChQvVunVrTZs2zV6zZMkS1alTRz/++KMaN26su+++2+EYixcvlre3t/bv36/g4GCtXLlSOTk5WrJkidzd3dW0aVMdO3ZMjz32mKkeAQBA+cCINIrVjBkztHz5cu3fvz/fvgMHDqhjx44O2zp27KhDhw4pJyen2HowDMM+LSQhIUFfffWVKlWqZH/ccsstkmSfvvHzzz8rIiJC9evXl6enpwICAiRJR44csffdokULubu7288RGhpabP0CAICbEyPSKFadOnVSz5499eyzzyoqKsph358D7p+3FadTp07p5MmT9jCcm5urfv36acaMGflqa9b8Y5m/fv36qU6dOnr77bfl5+en3NxcBQcHKzs7u0R6BAAA5QNBGsVu+vTpatWqlRo3buywPSgoSFu3bnXYtm3bNjVu3FhOTk6SJFdX1780Ov3aa6+pQoUKGjBggCSpdevWWrVqlfz9/eXsnP/b/dSpUzpw4IDeeust/etf/5KkfD0GBQVpxYoVunjxotzc3CRJ8fHxpnsEAADlA1M7UOyaN2+u+++/X/PmzXPYPmbMGG3cuFEvvPCCfvzxRy1fvlzz5893eOOev7+/tmzZot9++81hZY2CnD17VqmpqTp69Ki2bNmiRx55RC+++KJeeuklNWzYUJI0cuRInT59Wvfdd5927NihX375RevXr9fQoUOVk5MjLy8vVatWTYsWLdJPP/2kTZs2KTo62uE8ERERqlChgh566CHt379fa9eu1cyZM4vpbgEAgJsVI9I3gZvxkwZfeOEFffDBBw7bWrdurQ8++EATJ07UCy+8oJo1a2rq1KkOU0CmTp2q4cOHq0GDBsrKyrrutIqJEydq4sSJcnV1la+vr9q3b6+NGzeqS5cu9ho/Pz99++23evrpp9WzZ09lZWWpXr166tWrlypUqCCLxaKYmBiNGjVKwcHBCgwM1Ouvv67OnTvbj1GpUiX997//1aOPPqpWrVopKChIM2bMyPcmRQAA8M9iMZgA+rfKzMyUzWZTRkaGPD097dsvXbqkw4cPKyAgQBUrVizFDlEceD0BAPif1QeLvqRtYZTUYOO18trVmNoBAAAAmECQBgAAAEwgSAMAAAAmEKQBAAAAEwjSZQzv/SwfeB0BACj/CNJlhIuLiyTpwoULpdwJikPe65j3ugIAgPKHdaTLCCcnJ1WpUkVpaWmSJHd393wfp42yzzAMXbhwQWlpaapSpYr9ExsBAED5Q5AuQ3x9fSXJHqZx86pSpYr99QQAAOUTQboMsVgsqlmzpry9vXX58uXSbgcmubi4MBINAMA/AEG6DHJyciKIAQAAlHG82RAAAAAwgSANAAAAmECQBgAAAEwgSAMAAAAmEKQBAAAAEwjSAAAAgAkEaQAAAMAEgjQAAABgAkEaAAAAMIEgDQAAAJhAkAYAAABMIEgDAAAAJhCkAQAAABMI0gAAAIAJBGkAAADABII0AAAAYAJBGgAAADCBIA0AAACYQJAGAAAATCBIAwAAACYQpAEAAAATCNIAAACACQRpAAAAwASCNAAAAGACQRoAAAAwgSANAAAAmECQBgAAAEwgSAMAAAAmEKQBAAAAEwjSAAAAgAkEaQAAAMAEgjQAAABgAkEaAAAAMKHMBOnp06fLYrFo9OjR9m2GYWjy5Mny8/OTm5ubOnfurH379jl8XVZWlp544glVr15dHh4e6t+/v44dO+ZQk56ersjISNlsNtlsNkVGRurMmTMONUeOHFG/fv3k4eGh6tWra9SoUcrOznao2bt3r8LCwuTm5qZatWpp6tSpMgyjWO8DAAAAbg5lIkjv3LlTixYtUvPmzR22v/LKK5o9e7bmz5+vnTt3ytfXV927d9fZs2ftNaNHj9aaNWsUExOjrVu36ty5cwoPD1dOTo69JiIiQomJiYqNjVVsbKwSExMVGRlp35+Tk6O+ffvq/Pnz2rp1q2JiYrRq1SqNGTPGXpOZmanu3bvLz89PO3fu1Lx58zRz5kzNnj27BO8MAAAAyiqLUcpDqufOnVPr1q21YMECvfjii2rZsqXmzp0rwzDk5+en0aNH6+mnn5b0x+izj4+PZsyYoeHDhysjI0M1atTQihUrdO+990qSjh8/rjp16mjt2rXq2bOnDhw4oKCgIMXHxyskJESSFB8fr9DQUP3www8KDAzUunXrFB4erqNHj8rPz0+SFBMTo6ioKKWlpcnT01MLFy7U+PHjdeLECVmtVknSyy+/rHnz5unYsWOyWCyFut7MzEzZbDZlZGTI09OzuG8nAABAmbP6YEqJHPeuwJolctzC5rVSH5EeOXKk+vbtq27dujlsP3z4sFJTU9WjRw/7NqvVqrCwMG3btk2SlJCQoMuXLzvU+Pn5KTg42F4TFxcnm81mD9GS1L59e9lsNoea4OBge4iWpJ49eyorK0sJCQn2mrCwMHuIzqs5fvy4kpOTr3l9WVlZyszMdHgAAADg5leqQTomJkYJCQmaPn16vn2pqamSJB8fH4ftPj4+9n2pqalydXWVl5fXdWu8vb3zHd/b29uh5urzeHl5ydXV9bo1ec/zagoyffp0+9xsm82mOnXqXLMWAAAAN49SC9JHjx7Vk08+qZUrV6pixYrXrLt6yoRhGDecRnF1TUH1xVGTNyvmev2MHz9eGRkZ9sfRo0ev2zsAAABuDqUWpBMSEpSWlqY2bdrI2dlZzs7O2rx5s15//XU5Oztfc7Q3LS3Nvs/X11fZ2dlKT0+/bs2JEyfynf/kyZMONVefJz09XZcvX75uTVpamqT8o+Z/ZrVa5enp6fAAAADAza/UgnTXrl21d+9eJSYm2h9t27bV/fffr8TERNWvX1++vr7asGGD/Wuys7O1efNmdejQQZLUpk0bubi4ONSkpKQoKSnJXhMaGqqMjAzt2LHDXrN9+3ZlZGQ41CQlJSkl5X8T4devXy+r1ao2bdrYa7Zs2eKwJN769evl5+cnf3//4r9BAAAAKNOcS+vElStXVnBwsMM2Dw8PVatWzb599OjRmjZtmho1aqRGjRpp2rRpcnd3V0REhCTJZrPpoYce0pgxY1StWjVVrVpVY8eOVbNmzexvXmzSpIl69eqlYcOG6a233pIkPfLIIwoPD1dgYKAkqUePHgoKClJkZKReffVVnT59WmPHjtWwYcPsI8gRERGaMmWKoqKi9Oyzz+rQoUOaNm2aJk6cWOgVOwAAAFB+lFqQLoxx48bp4sWLGjFihNLT0xUSEqL169ercuXK9po5c+bI2dlZgwYN0sWLF9W1a1ctW7ZMTk5O9pqVK1dq1KhR9tU9+vfvr/nz59v3Ozk56fPPP9eIESPUsWNHubm5KSIiQjNnzrTX2Gw2bdiwQSNHjlTbtm3l5eWl6OhoRUdH/w13AgAAAGVNqa8j/U/DOtIAAOCfhnWkAQAAANgRpAEAAAATCNIAAACACQRpAAAAwASCNAAAAGACQRoAAAAwgSANAAAAmECQBgAAAEwgSAMAAAAmEKQBAAAAEwjSAAAAgAkEaQAAAMAEgjQAAABgAkEaAAAAMIEgDQAAAJhAkAYAAABMIEgDAAAAJhCkAQAAABMI0gAAAIAJBGkAAADABII0AAAAYAJBGgAAADCBIA0AAACYQJAGAAAATCBIAwAAACYQpAEAAAATCNIAAACACQRpAAAAwASCNAAAAGACQRoAAAAwgSANAAAAmECQBgAAAEwgSAMAAAAmEKQBAAAAEwjSAAAAgAkEaQAAAMAEgjQAAABgAkEaAAAAMIEgDQAAAJhAkAYAAABMIEgDAAAAJhCkAQAAABMI0gAAAIAJBGkAAADABII0AAAAYAJBGgAAADCBIA0AAACYQJAGAAAATCBIAwAAACYQpAEAAAATCNIAAACACQRpAAAAwASCNAAAAGACQRoAAAAwgSANAAAAmECQBgAAAEwgSAMAAAAmEKQBAAAAEwjSAAAAgAnOpd0AAJS01QdTSuS4dwXWLJHjAgBuDoxIAwAAACYQpAEAAAATCNIAAACACQRpAAAAwASCNAAAAGACQRoAAAAwgSANAAAAmECQBgAAAEwgSAMAAAAmEKQBAAAAEwjSAAAAgAkEaQAAAMAEgjQAAABgAkEaAAAAMIEgDQAAAJhAkAYAAABMIEgDAAAAJhCkAQAAABMI0gAAAIAJBGkAAADABII0AAAAYEKpBumFCxeqefPm8vT0lKenp0JDQ7Vu3Tr7fsMwNHnyZPn5+cnNzU2dO3fWvn37HI6RlZWlJ554QtWrV5eHh4f69++vY8eOOdSkp6crMjJSNptNNptNkZGROnPmjEPNkSNH1K9fP3l4eKh69eoaNWqUsrOzHWr27t2rsLAwubm5qVatWpo6daoMwyjemwIAAICbQqkG6dq1a+vll1/Wrl27tGvXLt1+++2644477GH5lVde0ezZszV//nzt3LlTvr6+6t69u86ePWs/xujRo7VmzRrFxMRo69atOnfunMLDw5WTk2OviYiIUGJiomJjYxUbG6vExERFRkba9+fk5Khv3746f/68tm7dqpiYGK1atUpjxoyx12RmZqp79+7y8/PTzp07NW/ePM2cOVOzZ8/+G+4UAAAAyhqLUcaGVKtWrapXX31VQ4cOlZ+fn0aPHq2nn35a0h+jzz4+PpoxY4aGDx+ujIwM1ahRQytWrNC9994rSTp+/Ljq1KmjtWvXqmfPnjpw4ICCgoIUHx+vkJAQSVJ8fLxCQ0P1ww8/KDAwUOvWrVN4eLiOHj0qPz8/SVJMTIyioqKUlpYmT09PLVy4UOPHj9eJEydktVolSS+//LLmzZunY8eOyWKxFOr6MjMzZbPZlJGRIU9Pz+K+fQAKsPpgSokc967AmiVyXAAob262v4cLm9fKzBzpnJwcxcTE6Pz58woNDdXhw4eVmpqqHj162GusVqvCwsK0bds2SVJCQoIuX77sUOPn56fg4GB7TVxcnGw2mz1ES1L79u1ls9kcaoKDg+0hWpJ69uyprKwsJSQk2GvCwsLsITqv5vjx40pOTr7mdWVlZSkzM9PhAQAAgJtfkYN0/fr1derUqXzbz5w5o/r16xe5gb1796pSpUqyWq169NFHtWbNGgUFBSk1NVWS5OPj41Dv4+Nj35eamipXV1d5eXldt8bb2zvfeb29vR1qrj6Pl5eXXF1dr1uT9zyvpiDTp0+3z8222WyqU6fO9W8IAAAAbgpFDtLJyckO84/zZGVl6bfffityA4GBgUpMTFR8fLwee+wxDRkyRPv377fvv3rKhGEYN5xGcXVNQfXFUZM3K+Z6/YwfP14ZGRn2x9GjR6/bOwAAAG4OzoUt/PTTT+1//uKLL2Sz2ezPc3JytHHjRvn7+xe5AVdXVzVs2FCS1LZtW+3cuVOvvfaafV50amqqatb83/yXtLQ0+0iwr6+vsrOzlZ6e7jAqnZaWpg4dOthrTpw4ke+8J0+edDjO9u3bHfanp6fr8uXLDjVXjzynpaVJyj9q/mdWq9VhOggAAADKh0KPSA8YMEADBgyQxWLRkCFD7M8HDBigwYMHa8OGDZo1a9ZfbsgwDGVlZSkgIEC+vr7asGGDfV92drY2b95sD8lt2rSRi4uLQ01KSoqSkpLsNaGhocrIyNCOHTvsNdu3b1dGRoZDTVJSklJS/jcRfv369bJarWrTpo29ZsuWLQ5L4q1fv15+fn6m/gMBAACAm1uhR6Rzc3MlSQEBAdq5c6eqV6/+l0/+7LPPqnfv3qpTp47Onj2rmJgYff3114qNjZXFYtHo0aM1bdo0NWrUSI0aNdK0adPk7u6uiIgISZLNZtNDDz2kMWPGqFq1aqpatarGjh2rZs2aqVu3bpKkJk2aqFevXho2bJjeeustSdIjjzyi8PBwBQYGSpJ69OihoKAgRUZG6tVXX9Xp06c1duxYDRs2zP5OzYiICE2ZMkVRUVF69tlndejQIU2bNk0TJ04s9IodAAAAKD8KHaTzHD58uNhOfuLECUVGRiolJUU2m03NmzdXbGysunfvLkkaN26cLl68qBEjRig9PV0hISFav369KleubD/GnDlz5OzsrEGDBunixYvq2rWrli1bJicnJ3vNypUrNWrUKPvqHv3799f8+fPt+52cnPT5559rxIgR6tixo9zc3BQREaGZM2faa2w2mzZs2KCRI0eqbdu28vLyUnR0tKKjo4vtfgAAAODmYWod6Y0bN2rjxo1KS0uzj1TnWbJkSbE1Vx6xjjTw97vZ1i8FgPLmZvt7uLB5rcgj0lOmTNHUqVPVtm1b1axZk2kNAAAA+EcqcpB+8803tWzZMoeP2AYAAAD+aYq8jnR2drZ9tQsAAADgn6rIQfrhhx/We++9VxK9AAAAADeNIk/tuHTpkhYtWqQvv/xSzZs3l4uLi8P+2bNnF1tzAAAAQFlV5CC9Z88etWzZUpKUlJTksI83HgIAAOCfoshB+quvviqJPgAAAICbSpHnSAMAAAAwMSLdpUuX607h2LRp019qCAAAALgZFDlI582PznP58mUlJiYqKSlJQ4YMKa6+AAAAgDKtyEF6zpw5BW6fPHmyzp0795cbAgAAAG4GxTZH+oEHHtCSJUuK63AAAABAmVZsQTouLk4VK1YsrsMBAAAAZVqRp3bcddddDs8Nw1BKSop27dqlCRMmFFtjAAAAQFlW5CBts9kcnleoUEGBgYGaOnWqevToUWyNAQAAAGVZkYP00qVLS6IPAAAA4KZS5CCdJyEhQQcOHJDFYlFQUJBatWpVnH0BAAAAZVqRg3RaWpoGDx6sr7/+WlWqVJFhGMrIyFCXLl0UExOjGjVqlESfAAAAQJlS5FU7nnjiCWVmZmrfvn06ffq00tPTlZSUpMzMTI0aNaokegQAAADKnCKPSMfGxurLL79UkyZN7NuCgoL0xhtv8GZDAAAA/GMUeUQ6NzdXLi4u+ba7uLgoNze3WJoCAAAAyroiB+nbb79dTz75pI4fP27f9ttvv+mpp55S165di7U5AAAAoKwqcpCeP3++zp49K39/fzVo0EANGzZUQECAzp49q3nz5pVEjwAAAECZU+Q50nXq1NF3332nDRs26IcffpBhGAoKClK3bt1Koj8AAACgTDK9jnT37t3VvXv34uwFAAAAuGkUemrHpk2bFBQUpMzMzHz7MjIy1LRpU33zzTfF2hwAAABQVhU6SM+dO1fDhg2Tp6dnvn02m03Dhw/X7Nmzi7U5AAAAoKwqdJD+/vvv1atXr2vu79GjhxISEoqlKQAAAKCsK3SQPnHiRIHrR+dxdnbWyZMni6UpAAAAoKwrdJCuVauW9u7de839e/bsUc2aNYulKQAAAKCsK3SQ7tOnjyZOnKhLly7l23fx4kVNmjRJ4eHhxdocAAAAUFYVevm7559/XqtXr1bjxo31+OOPKzAwUBaLRQcOHNAbb7yhnJwcPffccyXZKwAAAFBmFDpI+/j4aNu2bXrsscc0fvx4GYYhSbJYLOrZs6cWLFggHx+fEmsUAAAAKEuK9IEs9erV09q1a5Wenq6ffvpJhmGoUaNG8vLyKqn+AAAAgDLJ1Ccbenl5qV27dsXdCwAAAHDTKPSbDQEAAAD8D0EaAAAAMIEgDQAAAJhQ5CC9ZcsWXblyJd/2K1euaMuWLcXSFAAAAFDWFTlId+nSRadPn863PSMjQ126dCmWpgAAAICyrshB2jAMWSyWfNtPnTolDw+PYmkKAAAAKOsKvfzdXXfdJemPD2CJioqS1Wq178vJydGePXvUoUOH4u8QAAAAKIMKHaRtNpukP0akK1euLDc3N/s+V1dXtW/fXsOGDSv+DgEAAIAyqNBBeunSpZIkf39/jR07lmkcAAAA+Ecr8icbTpo0qST6AAAAAG4qRX6z4YkTJxQZGSk/Pz85OzvLycnJ4QEAAAD8ExR5RDoqKkpHjhzRhAkTVLNmzQJX8AAAAADKuyIH6a1bt+qbb75Ry5YtS6AdAAAA4OZQ5KkdderUkWEYJdELAAAAcNMocpCeO3eunnnmGSUnJ5dAOwAAAMDNochTO+69915duHBBDRo0kLu7u1xcXBz2F/Tx4QAAAEB5U+QgPXfu3BJoAwAAALi5FDlIDxkypCT6AAAAAG4qRZ4jLUk///yznn/+ed13331KS0uTJMXGxmrfvn3F2hwAAABQVhU5SG/evFnNmjXT9u3btXr1ap07d06StGfPHj71EAAAAP8YRQ7SzzzzjF588UVt2LBBrq6u9u1dunRRXFxcsTYHAAAAlFVFDtJ79+7VnXfemW97jRo1dOrUqWJpCgAAACjrihykq1SpopSUlHzbd+/erVq1ahVLUwAAAEBZV+QgHRERoaefflqpqamyWCzKzc3Vt99+q7Fjx+rBBx8siR4BAACAMqfIQfqll15S3bp1VatWLZ07d05BQUHq1KmTOnTooOeff74kegQAAADKnCKvI+3i4qKVK1dq6tSp2r17t3Jzc9WqVSs1atSoJPoDAAAAyqQiB+k8DRo0UIMGDYqzFwAAAOCmUaggHR0drRdeeEEeHh6Kjo6+bu3s2bOLpTEAAACgLCtUkN69e7cuX75s/zMAAADwT1eoIP3VV18V+GcAAADgn6rIq3YMHTpUZ8+ezbf9/PnzGjp0aLE0BQAAAJR1RQ7Sy5cv18WLF/Ntv3jxot55551iaQoAAAAo6wq9akdmZqYMw5BhGDp79qwqVqxo35eTk6O1a9fK29u7RJoEAAAAyppCB+kqVarIYrHIYrGocePG+fZbLBZNmTKlWJsDAAAAyqpCB+mvvvpKhmHo9ttv16pVq1S1alX7PldXV9WrV09+fn4l0iQAAABQ1hQ6SIeFhUmSDh8+rDp16qhChSJPrwYAAADKjSJ/smG9evUkSRcuXNCRI0eUnZ3tsL958+bF0xkAAABQhhU5SJ88eVL/93//p3Xr1hW4Pycn5y83BQAAAJR1RZ6fMXr0aKWnpys+Pl5ubm6KjY3V8uXL1ahRI3366acl0SMAAABQ5hR5RHrTpk365JNP1K5dO1WoUEH16tVT9+7d5enpqenTp6tv374l0ScAAABQphR5RPr8+fP29aKrVq2qkydPSpKaNWum7777rni7AwAAAMqoIgfpwMBAHTx4UJLUsmVLvfXWW/rtt9/05ptvqmbNmsXeIAAAAFAWFXlqx+jRo3X8+HFJ0qRJk9SzZ0+tXLlSrq6uWrZsWXH3BwAAAJRJRQ7S999/v/3PrVq1UnJysn744QfVrVtX1atXL9bmAAAAgLKq0FM7Lly4oJEjR6pWrVry9vZWRESEfv/9d7m7u6t169aEaAAAAPyjFDpIT5o0ScuWLVPfvn01ePBgbdiwQY899lhJ9gYAAACUWYUO0qtXr9bixYu1aNEivf766/r888/18ccf/6UPYJk+fbratWunypUry9vbWwMGDLC/kTGPYRiaPHmy/Pz85Obmps6dO2vfvn0ONVlZWXriiSdUvXp1eXh4qH///jp27JhDTXp6uiIjI2Wz2WSz2RQZGakzZ8441Bw5ckT9+vWTh4eHqlevrlGjRuX75Ma9e/cqLCxMbm5uqlWrlqZOnSrDMEzfAwAAANycCh2kjx49qn/961/257feequcnZ3tbzw0Y/PmzRo5cqTi4+O1YcMGXblyRT169ND58+ftNa+88opmz56t+fPna+fOnfL19VX37t119uxZe83o0aO1Zs0axcTEaOvWrTp37pzCw8MdQn5ERIQSExMVGxur2NhYJSYmKjIy0r4/JydHffv21fnz57V161bFxMRo1apVGjNmjL0mMzNT3bt3l5+fn3bu3Kl58+Zp5syZmj17tul7AAAAgJuTxSjkcKqTk5NSU1NVo0YN+7bKlStrz549CggIKJZmTp48KW9vb23evFmdOnWSYRjy8/PT6NGj9fTTT0v6Y/TZx8dHM2bM0PDhw5WRkaEaNWpoxYoVuvfeeyVJx48fV506dbR27Vr17NlTBw4cUFBQkOLj4xUSEiJJio+PV2hoqH744QcFBgZq3bp1Cg8P19GjR+Xn5ydJiomJUVRUlNLS0uTp6amFCxdq/PjxOnHihKxWqyTp5Zdf1rx583Ts2DFZLJYbXmNmZqZsNpsyMjLk6elZLPcNwPWtPphSIse9K5AlPwGgMG62v4cLm9cKvWqHYRiKioqyB0hJunTpkh599FF5eHjYt61evdpky1JGRoakPz7oRZIOHz6s1NRU9ejRw15jtVoVFhambdu2afjw4UpISNDly5cdavz8/BQcHKxt27apZ8+eiouLk81ms4doSWrfvr1sNpu2bdumwMBAxcXFKTg42B6iJalnz57KyspSQkKCunTpori4OIWFhTncg549e2r8+PFKTk4u8D8UWVlZysrKsj/PzMw0fX8AAABQdhQ6SA8ZMiTftgceeKDYGjEMQ9HR0brtttsUHBwsSUpNTZUk+fj4ONT6+Pjo119/tde4urrKy8srX03e16empto/jfHPvL29HWquPo+Xl5dcXV0davz9/fOdJ29fQUF6+vTpmjJlyo1vAAAAAG4qhQ7SS5cuLck+9Pjjj2vPnj3aunVrvn1XT5kwDOOG0yiurimovjhq8mbGXKuf8ePHKzo62v48MzNTderUuW7vAAAAKPuK/BHhJeGJJ57Qp59+qq+++kq1a9e2b/f19ZX0v5HpPGlpafaRYF9fX2VnZys9Pf26NSdOnMh33pMnTzrUXH2e9PR0Xb58+bo1aWlpkvKPmuexWq3y9PR0eAAAAODmV6pB2jAMPf7441q9erU2bdqUb2pEQECAfH19tWHDBvu27Oxsbd68WR06dJAktWnTRi4uLg41KSkpSkpKsteEhoYqIyNDO3bssNds375dGRkZDjVJSUlKSfnfZPj169fLarWqTZs29potW7Y4LIm3fv16+fn55ZvyAQAAgPKtVIP0yJEj9e677+q9995T5cqVlZqaqtTUVF28eFHSH9MlRo8erWnTpmnNmjVKSkpSVFSU3N3dFRERIUmy2Wx66KGHNGbMGG3cuFG7d+/WAw88oGbNmqlbt26SpCZNmqhXr14aNmyY4uPjFR8fr2HDhik8PFyBgYGSpB49eigoKEiRkZHavXu3Nm7cqLFjx2rYsGH2UeSIiAhZrVZFRUUpKSlJa9as0bRp0xQdHV2oFTsAAABQfhR6jnRJWLhwoSSpc+fODtuXLl2qqKgoSdK4ceN08eJFjRgxQunp6QoJCdH69etVuXJle/2cOXPk7OysQYMG6eLFi+ratauWLVsmJycne83KlSs1atQo++oe/fv31/z58+37nZyc9Pnnn2vEiBHq2LGj3NzcFBERoZkzZ9prbDabNmzYoJEjR6pt27by8vJSdHS0wxxoAAAA/DMUeh1pFA/WkQb+fjfb+qUAUN7cbH8PFzavlYk3GwIAAAA3G4I0AAAAYAJBGgAAADCBIA0AAACYQJAGAAAATCBIAwAAACYQpAEAAAATCNIAAACACQRpAAAAwASCNAAAAGACQRoAAAAwgSANAAAAmECQBgAAAEwgSAMAAAAmEKQBAAAAEwjSAAAAgAkEaQAAAMAEgjQAAABgAkEaAAAAMIEgDQAAAJhAkAYAAABMIEgDAAAAJhCkAQAAABMI0gAAAIAJBGkAAADABII0AAAAYAJBGgAAADCBIA0AAACYQJAGAAAATCBIAwAAACYQpAEAAAATCNIAAACACQRpAAAAwASCNAAAAGACQRoAAAAwgSANAAAAmECQBgAAAEwgSAMAAAAmEKQBAAAAEwjSAAAAgAkEaQAAAMAEgjQAAABgAkEaAAAAMIEgDQAAAJhAkAYAAABMIEgDAAAAJhCkAQAAABMI0gAAAIAJBGkAAADABII0AAAAYAJBGgAAADCBIA0AAACYQJAGAAAATCBIAwAAACYQpAEAAAATCNIAAACACQRpAAAAwASCNAAAAGACQRoAAAAwgSANAAAAmECQBgAAAEwgSAMAAAAmEKQBAAAAEwjSAAAAgAkEaQAAAMAEgjQAAABgAkEaAAAAMIEgDQAAAJhAkAYAAABMIEgDAAAAJhCkAQAAABMI0gAAAIAJBGkAAADABII0AAAAYAJBGgAAADCBIA0AAACY4FzaDQAAAJS21QdTSuS4dwXWLJHjomxgRBoAAAAwgSANAAAAmECQBgAAAEwgSAMAAAAmEKQBAAAAE0o1SG/ZskX9+vWTn5+fLBaLPv74Y4f9hmFo8uTJ8vPzk5ubmzp37qx9+/Y51GRlZemJJ55Q9erV5eHhof79++vYsWMONenp6YqMjJTNZpPNZlNkZKTOnDnjUHPkyBH169dPHh4eql69ukaNGqXs7GyHmr179yosLExubm6qVauWpk6dKsMwiu1+AAAA4OZRqkH6/PnzatGihebPn1/g/ldeeUWzZ8/W/PnztXPnTvn6+qp79+46e/asvWb06NFas2aNYmJitHXrVp07d07h4eHKycmx10RERCgxMVGxsbGKjY1VYmKiIiMj7ftzcnLUt29fnT9/Xlu3blVMTIxWrVqlMWPG2GsyMzPVvXt3+fn5aefOnZo3b55mzpyp2bNnl8CdAQAAQFlXqutI9+7dW7179y5wn2EYmjt3rp577jndddddkqTly5fLx8dH7733noYPH66MjAwtXrxYK1asULdu3SRJ7777rurUqaMvv/xSPXv21IEDBxQbG6v4+HiFhIRIkt5++22Fhobq4MGDCgwM1Pr167V//34dPXpUfn5+kqRZs2YpKipKL730kjw9PbVy5UpdunRJy5Ytk9VqVXBwsH788UfNnj1b0dHRslgsBV5HVlaWsrKy7M8zMzOL7f4BAACg9JTZOdKHDx9WamqqevToYd9mtVoVFhambdu2SZISEhJ0+fJlhxo/Pz8FBwfba+Li4mSz2ewhWpLat28vm83mUBMcHGwP0ZLUs2dPZWVlKSEhwV4TFhYmq9XqUHP8+HElJydf8zqmT59un1Jis9lUp06dv3BXAAAAUFaU2SCdmpoqSfLx8XHY7uPjY9+XmpoqV1dXeXl5XbfG29s73/G9vb0daq4+j5eXl1xdXa9bk/c8r6Yg48ePV0ZGhv1x9OjR6184AAAAbgpl/iPCr54yYRjGNadRXKumoPriqMl7o+H1+rFarQ6j2AAAACgfyuyItK+vr6T8o71paWn2kWBfX19lZ2crPT39ujUnTpzId/yTJ0861Fx9nvT0dF2+fPm6NWlpaZLyj5oDAACg/CuzQTogIEC+vr7asGGDfVt2drY2b96sDh06SJLatGkjFxcXh5qUlBQlJSXZa0JDQ5WRkaEdO3bYa7Zv366MjAyHmqSkJKWkpNhr1q9fL6vVqjZt2thrtmzZ4rAk3vr16+Xn5yd/f//ivwEAAAAo00o1SJ87d06JiYlKTEyU9McbDBMTE3XkyBFZLBaNHj1a06ZN05o1a5SUlKSoqCi5u7srIiJCkmSz2fTQQw9pzJgx2rhxo3bv3q0HHnhAzZo1s6/i0aRJE/Xq1UvDhg1TfHy84uPjNWzYMIWHhyswMFCS1KNHDwUFBSkyMlK7d+/Wxo0bNXbsWA0bNkyenp6S/lhCz2q1KioqSklJSVqzZo2mTZt23RU7AAAAUH6V6hzpXbt2qUuXLvbn0dHRkqQhQ4Zo2bJlGjdunC5evKgRI0YoPT1dISEhWr9+vSpXrmz/mjlz5sjZ2VmDBg3SxYsX1bVrVy1btkxOTk72mpUrV2rUqFH21T369+/vsHa1k5OTPv/8c40YMUIdO3aUm5ubIiIiNHPmTHuNzWbThg0bNHLkSLVt21ZeXl6Kjo629wwAAIB/FovBR/P9rTIzM2Wz2ZSRkWEf7QZQslYfTLlxkQl3BdYskeMC+Pvx90TJutnub2HzWpmdIw0AAACUZQRpAAAAwASCNAAAAGACQRoAAAAwgSANAAAAmECQBgAAAEwgSAMAAAAmEKQBAAAAEwjSAAAAgAkEaQAAAMAEgjQAAABgAkEaAAAAMIEgDQAAAJhAkAYAAABMIEgDAAAAJhCkAQAAABMI0gAAAIAJBGkAAADABII0AAAAYAJBGgAAADCBIA0AAACYQJAGAAAATCBIAwAAACYQpAEAAAATCNIAAACACQRpAAAAwASCNAAAAGACQRoAAAAwgSANAAAAmECQBgAAAEwgSAMAAAAmEKQBAAAAEwjSAAAAgAkEaQAAAMAEgjQAAABgAkEaAAAAMIEgDQAAAJhAkAYAAABMIEgDAAAAJjiXdgMAkOfylDElc+DBY0vmuACAfzRGpAEAAAATCNIAAACACQRpAAAAwASCNAAAAGACQRoAAAAwgSANAAAAmECQBgAAAEwgSAMAAAAmEKQBAAAAEwjSAAAAgAkEaQAAAMAEgjQAAABgAkEaAAAAMIEgDQAAAJhAkAYAAABMIEgDAAAAJhCkAQAAABMI0gAAAIAJBGkAAADABII0AAAAYAJBGgAAADCBIA0AAACY4FzaDQAAgOtbfTClRI57V2DNEjku8E/BiDQAAABgAkEaAAAAMIEgDQAAAJhAkAYAAABMIEgDAAAAJhCkAQAAABMI0gAAAIAJBGkAAADABII0AAAAYAJBGgAAADCBjwgHAACAJOnylDElc+DBY0vmuKWMEWkAAADABII0AAAAYAJBGgAAADCBIA0AAACYwJsNcUOrD6aUyHHvCqxZIscFAJRfvBkOZQkj0gAAAIAJBGkAAADABIK0CQsWLFBAQIAqVqyoNm3a6JtvvintlgAAAPA3Y450Ef3nP//R6NGjtWDBAnXs2FFvvfWWevfurf3796tu3bql3R4AlAreSwHgn4ggXUSzZ8/WQw89pIcffliSNHfuXH3xxRdauHChpk+fXsrdoSSV1BtcXCbNKpHjAgCAkkWQLoLs7GwlJCTomWeecdjeo0cPbdu2rcCvycrKUlZWlv15RkaGJCkzM7PY+7s8/dliP6YkXRg4qkSOm5npUSLHLSmXL2XduMgElxL4XrhZldQ9vnDubIkc92b7Hi5J3OM/8PdwyePviZLF/c077h//NhuGcf1CA4X222+/GZKMb7/91mH7Sy+9ZDRu3LjAr5k0aZIhiQcPHjx48ODBg8dN9jh69Oh1syEj0iZYLBaH54Zh5NuWZ/z48YqOjrY/z83N1enTp1WtWrVrfk1ZkpmZqTp16ujo0aPy9PQs7XbKHe5vyeMelzzuccni/pY87nHJuhnvr2EYOnv2rPz8/K5bR5AugurVq8vJyUmpqakO29PS0uTj41Pg11itVlmtVodtVapUKakWS4ynp+dN881/M+L+ljzuccnjHpcs7m/J4x6XrJvt/tpsthvWsPxdEbi6uqpNmzbasGGDw/YNGzaoQ4cOpdQVAAAASgMj0kUUHR2tyMhItW3bVqGhoVq0aJGOHDmiRx99tLRbAwAAwN+IIF1E9957r06dOqWpU6cqJSVFwcHBWrt2rerVq1farZUIq9WqSZMm5ZueguLB/S153OOSxz0uWdzfksc9Llnl+f5aDONG63oAAAAAuBpzpAEAAAATCNIAAACACQRpAAAAwASCNAAAAGACQRoF2rJli/r16yc/Pz9ZLBZ9/PHHpd1SuTJ9+nS1a9dOlStXlre3twYMGKCDBw+WdlvlysKFC9W8eXP7BwCEhoZq3bp1pd1WuTV9+nRZLBaNHj26tFspNyZPniyLxeLw8PX1Le22ypXffvtNDzzwgKpVqyZ3d3e1bNlSCQkJpd1WueHv75/ve9hisWjkyJGl3VqxIUijQOfPn1eLFi00f/780m6lXNq8ebNGjhyp+Ph4bdiwQVeuXFGPHj10/vz50m6t3Khdu7Zefvll7dq1S7t27dLtt9+uO+64Q/v27Svt1sqdnTt3atGiRWrevHlpt1LuNG3aVCkpKfbH3r17S7ulciM9PV0dO3aUi4uL1q1bp/3792vWrFk35acPl1U7d+50+P7N+0C7e+65p5Q7Kz6sI40C9e7dW7179y7tNsqt2NhYh+dLly6Vt7e3EhIS1KlTp1Lqqnzp16+fw/OXXnpJCxcuVHx8vJo2bVpKXZU/586d0/3336+3335bL774Ymm3U+44OzszCl1CZsyYoTp16mjp0qX2bf7+/qXXUDlUo0YNh+cvv/yyGjRooLCwsFLqqPgxIg2UARkZGZKkqlWrlnIn5VNOTo5iYmJ0/vx5hYaGlnY75crIkSPVt29fdevWrbRbKZcOHTokPz8/BQQEaPDgwfrll19Ku6Vy49NPP1Xbtm11zz33yNvbW61atdLbb79d2m2VW9nZ2Xr33Xc1dOhQWSyW0m6n2BCkgVJmGIaio6N12223KTg4uLTbKVf27t2rSpUqyWq16tFHH9WaNWsUFBRU2m2VGzExMUpISND06dNLu5VyKSQkRO+8846++OILvf3220pNTVWHDh106tSp0m6tXPjll1+0cOFCNWrUSF988YUeffRRjRo1Su+8805pt1Yuffzxxzpz5oyioqJKu5VixdQOoJQ9/vjj2rNnj7Zu3VrarZQ7gYGBSkxM1JkzZ7Rq1SoNGTJEmzdvJkwXg6NHj+rJJ5/U+vXrVbFixdJup1z68/S6Zs2aKTQ0VA0aNNDy5csVHR1dip2VD7m5uWrbtq2mTZsmSWrVqpX27dunhQsX6sEHHyzl7sqfxYsXq3fv3vLz8yvtVooVI9JAKXriiSf06aef6quvvlLt2rVLu51yx9XVVQ0bNlTbtm01ffp0tWjRQq+99lppt1UuJCQkKC0tTW3atJGzs7OcnZ21efNmvf7663J2dlZOTk5pt1jueHh4qFmzZjp06FBpt1Iu1KxZM99/qps0aaIjR46UUkfl16+//qovv/xSDz/8cGm3UuwYkQZKgWEYeuKJJ7RmzRp9/fXXCggIKO2W/hEMw1BWVlZpt1EudO3aNd8KEv/3f/+nW265RU8//bScnJxKqbPyKysrSwcOHNC//vWv0m6lXOjYsWO+ZUd//PFH1atXr5Q6Kr/y3lDft2/f0m6l2BGkUaBz587pp59+sj8/fPiwEhMTVbVqVdWtW7cUOysfRo4cqffee0+ffPKJKleurNTUVEmSzWaTm5tbKXdXPjz77LPq3bu36tSpo7NnzyomJkZff/11vhVTYE7lypXzzen38PBQtWrVmOtfTMaOHat+/fqpbt26SktL04svvqjMzEwNGTKktFsrF5566il16NBB06ZN06BBg7Rjxw4tWrRIixYtKu3WypXc3FwtXbpUQ4YMkbNz+Yud5e+KUCx27dqlLl262J/nzccbMmSIli1bVkpdlR8LFy6UJHXu3Nlh+9KlS8vdGzFKy4kTJxQZGamUlBTZbDY1b95csbGx6t69e2m3BhTKsWPHdN999+n3339XjRo11L59e8XHxzNiWkzatWunNWvWaPz48Zo6daoCAgI0d+5c3X///aXdWrny5Zdf6siRIxo6dGhpt1IiLIZhGKXdBAAAAHCz4c2GAAAAgAkEaQAAAMAEgjQAAABgAkEaAAAAMIEgDQAAAJhAkAYAAABMIEgDAAAAJhCkAQAAABMI0gBQwjp37qzRo0cX6zEnT56sli1blpnjFMbV9+HChQu6++675enpKYvFojNnzsjf319z584t0T6+/vpr+/kA4K/gI8IBoBhERUVp+fLl+bYfOnRIq1evlouLSyl0Ja1atUrz5s3T7t27lZOTo/r162vgwIF6/PHHVbVq1b+1l6vvw/Lly/XNN99o27Ztql69umw2m3bu3CkPD49iO2fnzp3VsmVLh3DeoUMH+0fHA8BfwYg0ABSTXr16KSUlxeEREBCgqlWrqnLlyn97P88995zuvfdetWvXTuvWrVNSUpJmzZql77//XitWrPjb+7n6Pvz8889q0qSJgoOD5evrK4vFoho1asjd3b1E+3B1dbWfDwD+CoI0ABQTq9UqX19fh4eTk1O+KQ3+/v6aNm2ahg4dqsqVK6tu3bpatGiRw7GefvppNW7cWO7u7qpfv74mTJigy5cvF7qXHTt2aNq0aZo1a5ZeffVVdejQQf7+/urevbtWrVqlIUOGFPh1O3fuVPfu3e0jxGFhYfruu+8caiZPnqy6devKarXKz89Po0aNsu9bsGCBGjVqpIoVK8rHx0cDBw607/vzfejcubNmzZqlLVu2yGKxqHPnzvZ78+fR4zNnzuiRRx6Rj4+PKlasqODgYH322WeSpFOnTum+++5T7dq15e7urmbNmun999+3f21UVJQ2b96s1157TRaLRRaLRcnJyQVO7Vi1apWaNm0qq9Uqf39/zZo1y+GaC/OaAfjnIUgDQCmYNWuW2rZtq927d2vEiBF67LHH9MMPP9j3V65cWcuWLdP+/fv12muv6e2339acOXMKffyVK1eqUqVKGjFiRIH7q1SpUuD2s2fPasiQIfrmm28UHx+vRo0aqU+fPjp79qwk6aOPPtKcOXP01ltv6dChQ/r444/VrFkzSdKuXbs0atQoTZ06VQcPHlRsbKw6depU4HlWr16tYcOGKTQ0VCkpKVq9enW+mtzcXPXu3Vvbtm3Tu+++q/379+vll1+Wk5OTJOnSpUtq06aNPvvsMyUlJemRRx5RZGSktm/fLkl67bXXFBoaqmHDhtl/Q1CnTp1850lISNCgQYM0ePBg7d27V5MnT9aECRO0bNkyh7obvWYA/nmYIw0AxeSzzz5TpUqV7M979+6tDz/8sMDaPn362EPu008/rTlz5ujrr7/WLbfcIkl6/vnn7bX+/v4aM2aM/vOf/2jcuHGF6uXQoUOqX79+kedm33777Q7P33rrLXl5eWnz5s0KDw/XkSNH5Ovrq27dusnFxUV169bVrbfeKkk6cuSIPDw8FB4ersqVK6tevXpq1apVgeepWrWq3N3d7dMsCvLll19qx44dOnDggBo3bixJql+/vn1/rVq1NHbsWPvzJ554QrGxsfrwww8VEhIim80mV1dXubu7X/MckjR79mx17dpVEyZMkCQ1btxY+/fv16uvvqqoqCh73Y1eMwD/PIxIA0Ax6dKlixITE+2P119//Zq1zZs3t//ZYrHI19dXaWlp9m0fffSRbrvtNvn6+qpSpUqaMGGCjhw5UuheDMMwNQc4LS1Njz76qBo3biybzSabzaZz587Zz33PPffo4sWLql+/voYNG6Y1a9boypUrkqTu3burXr16ql+/viIjI7Vy5UpduHChyD3kSUxMVO3ate0h+mo5OTl66aWX1Lx5c1WrVk2VKlXS+vXri3SfJOnAgQPq2LGjw7aOHTvq0KFDysnJsW+70WsG4J+HIA0AxcTDw0MNGza0P2rWrHnN2qtHii0Wi3JzcyVJ8fHxGjx4sHr37q3PPvtMu3fv1nPPPafs7OxC99K4cWP9/PPPRZpXLf0xrzghIUFz587Vtm3blJiYqGrVqtnPXadOHR08eFBvvPGG3NzcNGLECHXq1EmXL19W5cqV9d133+n9999XzZo1NXHiRLVo0cL0MnNubm7X3T9r1izNmTNH48aN06ZNm5SYmKiePXsW6T5JBf+nwzCMfHXXe80A/DMRpAGgjPn2229Vr149Pffcc2rbtq0aNWqkX3/9tUjHiIiI0Llz57RgwYIC918r3H7zzTcaNWqU+vTpY3/z3e+//+5Q4+bmpv79++v111/X119/rbi4OO3du1eS5OzsrG7duumVV17Rnj17lJycrE2bNhWp9zzNmzfXsWPH9OOPP16z1zvuuEMPPPCAWrRoofr16+vQoUMONa6urg6jygUJCgrS1q1bHbZt27ZNjRs3ts/HBoCCMEcaAMqYhg0b6siRI4qJiVG7du30+eefa82aNUU6RkhIiMaNG6cxY8bot99+05133ik/Pz/99NNPevPNN3XbbbfpySefLPDcK1asUNu2bZWZman/9//+n8PI8LJly5STk6OQkBC5u7trxYoVcnNzU7169fTZZ5/pl19+UadOneTl5aW1a9cqNzdXgYGBpu5DWFiYOnXqpLvvvluzZ89Ww4YN9cMPP8hisahXr15q2LChVq1apW3btsnLy0uzZ89WamqqmjRpYj+Gv7+/tm/fruTkZFWqVKnAtbPHjBmjdu3a6YUXXtC9996ruLg4zZ8//5r/CQGAPIxIA0AZc8cdd+ipp57S448/rpYtW2rbtm32N8IVxYwZM/Tee+9p+/bt6tmzp5o2baro6Gg1b978msvfLVmyROnp6WrVqpUiIyM1atQoeXt72/dXqVJFb7/9tjp27KjmzZtr48aN+u9//6tq1aqpSpUqWr16tW6//XY1adJEb775pt5//301bdrU9L1YtWqV2rVrp/vuu09BQUEaN26cfYR5woQJat26tXr27KnOnTvL19dXAwYMcPj6sWPHysnJSUFBQapRo0aB86dbt26tDz74QDExMQoODtbEiRM1depUhzcaAkBBLEZBE8EAAAAAXBcj0gAAAIAJBGkAAADABII0AAAAYAJBGgAAADCBIA0AAACYQJAGAAAATCBIAwAAACYQpAEAAAATCNIAAACACQRpAAAAwASCNAAAAGDC/wdsdJKsL2Isa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data:image/png;base64,iVBORw0KGgoAAAANSUhEUgAAAjcAAAGHCAYAAABMCnNGAAAAOXRFWHRTb2Z0d2FyZQBNYXRwbG90bGliIHZlcnNpb24zLjUuMiwgaHR0cHM6Ly9tYXRwbG90bGliLm9yZy8qNh9FAAAACXBIWXMAAA9hAAAPYQGoP6dpAABXKElEQVR4nO3deVhUZf8/8PfIMuwjizCMouACiYh7hJa4o4JmZi4kwaOp5YIEfjX1ccFU1BRNTcset8zi6UltMSXNBTVBkSTBLSsRFxZTBEFkvX9/+OPkOIgMi4Pj+3Vdc11wn8+c8zn3YeDDfe5zjkwIIUBERESkJxroOgEiIiKi2sTihoiIiPQKixsiIiLSKyxuiIiISK+wuCEiIiK9wuKGiIiI9AqLGyIiItIrLG6IiIhIr7C4ISIiIr3C4oaemtWrV0Mmk8HDw+OpbfPw4cOQyWQ4fPhwnay/R48e6NGjR52su7qcnZ0RHBxcp9tYt24dtmzZotFe3t/ffPNNnW6/MufOncP8+fORmppa6+s+ffo0fHx8oFAoIJPJsGrVqlrfRrl79+5h/vz5Ff7szp8/HzKZDH///Xedbb+q6vozVhUVfQ5TU1Ph5+cHGxsbyGQyhIaGIjU1FTKZrMKf3dpQ2THbsmULZDJZnfxckiZDXSdAz49NmzYBAM6ePYsTJ07Ay8tLxxnV3Lp163Sdgk6sW7cOdnZ2dV5EVce5c+cQERGBHj16wNnZuVbXPWbMGOTn5yM6OhrW1ta1vv6H3bt3DxEREQBQ7wro+qaiz+F7772HEydOYNOmTVAqlXB0dIRSqURcXBxatGhRJ3lUdsz8/PwQFxcHR0fHOtk2qWNxQ0/FqVOn8Ntvv8HPzw8//vgjNm7cqBfFjbu7u65T0Hv37t2DmZmZrtMAAKSkpGDcuHEYMGBArayvuLgYMpkMhob8VVwTFX0OU1JS8OKLL2LIkCFq7S+99NJTykpdo0aN0KhRI51s+3nE01L0VGzcuBEAsGTJEnTt2hXR0dG4d++eWkz5kPHy5csRFRUFFxcXWFhYwNvbG/Hx8Wqxp06dwsiRI+Hs7AxTU1M4Oztj1KhRuHLlSqV5bNu2DTKZDHFxcRrLFixYACMjI9y4cUMaaq/o9fB/648Oh2uzDwDw2WefwdXVFXK5HO7u7vjyyy8RHBxcpRGB4uJiTJ8+HUqlEmZmZnj55Zdx8uTJCmMzMjIwYcIENGnSBMbGxnBxcUFERARKSkrU4iIiIuDl5QUbGxtYWVmhY8eO2LhxIx5+vq6zszPOnj2L2NjYCvukPLfZs2dDpVLBysoKffr0wcWLF5+4T+WnW3799VcMGzYM1tbW0n/ZVTnmW7ZswRtvvAEA6Nmzp5Tfw6chfv75Z/Tu3RtWVlYwMzNDt27dcODAgUrzKj+lUFJSgvXr10vrLZeSkoJXX30V1tbWMDExQfv27bF161a1dZT/TG3btg3h4eFo3Lgx5HI5/vjjD43tpaamSn8IIyIipO09OlKWmZmJUaNGQaFQwMHBAWPGjEFOTo5ajBAC69atQ/v27WFqagpra2sMGzYMf/31V6X7XO7ChQsYNWoUHBwcIJfL0bRpU7z11lsoLCx87Huq+vm8d+8epk2bBhcXF5iYmMDGxgadO3fGV199JcX89ddfGDlyJFQqFeRyORwcHNC7d28kJSVJMQ9/Dsv7+Y8//sDevXulvktNTX3saakn7ePNmzcxceJEuLu7w8LCAvb29ujVqxeOHj0qreNJx+xxp6U2bdqEdu3aSfv/2muv4fz582oxwcHBsLCwwB9//IGBAwfCwsICTk5OCA8Pr/Q4PM/47wLVuYKCAnz11Vfo0qULPDw8MGbMGLz99tv43//+h6CgII34jz/+GC+88II0n2HOnDkYOHAgLl++DIVCAeDBLxI3NzeMHDkSNjY2SE9Px/r169GlSxecO3cOdnZ2FeYyYsQITJ8+HR9//DG8vb2l9pKSEnz66ad47bXXoFKpYGFhoVEAXbp0CWPHjkWbNm2euM9V2YcNGzZgwoQJeP3117Fy5Urk5OQgIiKiyr+sxo0bh88//xzTpk1D3759kZKSgqFDh+Lu3btqcRkZGXjxxRfRoEEDzJ07Fy1atEBcXBwWLlyI1NRUbN68WYpNTU3FhAkT0LRpUwBAfHw8pkyZguvXr2Pu3LkAgF27dmHYsGFQKBTS6QC5XK62zVmzZqFbt274z3/+g9zcXMyYMQODBg3C+fPnYWBg8MR9Gzp0KEaOHIl33nkH+fn5Um5POuZ+fn5YvHgxZs2ahY8//hgdO3YEAKlA+uKLL/DWW2/h1VdfxdatW2FkZIRPP/0Uvr6++Omnn9C7d+8K8yk/peDt7Y1hw4YhPDxcWnbx4kV07doV9vb2WL16NWxtbfHFF18gODgYmZmZmD59utq6Zs6cCW9vb3zyySdo0KAB7O3tNbbn6OiImJgY9O/fH2PHjsXbb78NABr/+b/++usYMWIExo4di+TkZMycORPAP6eAAWDChAnYsmULQkJCsHTpUty+fRsLFixA165d8dtvv8HBweGxx+G3337Dyy+/DDs7OyxYsACtWrVCeno6vv/+exQVFWkc93JV/XyGhYVh27ZtWLhwITp06ID8/HykpKTg1q1b0roGDhyI0tJSLFu2DE2bNsXff/+N48eP486dOxVuu2PHjoiLi8Nrr72GFi1aYPny5VKfpqenV2sfb9++DQCYN28elEol8vLysGvXLvTo0QMHDhxAjx49qnzMHhYZGYlZs2Zh1KhRiIyMxK1btzB//nx4e3sjISEBrVq1kmKLi4sxePBgjB07FuHh4Thy5Ag++OADKBQK6bNJDxFEdezzzz8XAMQnn3wihBDi7t27wsLCQrzyyitqcZcvXxYARNu2bUVJSYnUfvLkSQFAfPXVV4/dRklJicjLyxPm5ubio48+ktoPHTokAIhDhw5JbfPmzRPGxsYiMzNTavvvf/8rAIjY2NgK15+ZmSmaN28u2rRpI7Kzs6V2Hx8f4ePjo/U+lJaWCqVSKby8vNS2c+XKFWFkZCSaNWv22H0VQojz588LAOK9995Ta9++fbsAIIKCgqS2CRMmCAsLC3HlyhW12OXLlwsA4uzZsxVuo7S0VBQXF4sFCxYIW1tbUVZWJi1r06aN2n6XK+/vgQMHqrV//fXXAoCIi4urdL/mzZsnAIi5c+dWGifE44/5//73P41jLoQQ+fn5wsbGRgwaNEhjP9u1aydefPHFJ24TgJg0aZJa28iRI4VcLhdpaWlq7QMGDBBmZmbizp07Qoh/+qZ79+5P3I4QQty8eVMAEPPmzdNYVt5Py5YtU2ufOHGiMDExkY5VXFycACBWrFihFnf16lVhamoqpk+fXmkOvXr1Eg0bNhRZWVmPjanoM/aoxx0rDw8PMWTIkMe+7++//xYAxKpVqyrN89HPoRBCNGvWTPj5+am1lX8+N2/eLLVVZR8r2p/i4mLRu3dv8dprr0ntlR2zzZs3CwDi8uXLQgghsrOzhampqcZnJS0tTcjlchEQECC1BQUFCQDi66+/VosdOHCgcHNzq3LezxOelqI6t3HjRpiammLkyJEAAAsLC7zxxhs4evQoLl26pBHv5+en9t+9p6cnAKgNaefl5WHGjBlo2bIlDA0NYWhoCAsLC+Tn52sM6T7q3XffBfDglFC5tWvXom3btujevbtGfH5+Pvz8/HD//n3s3bsXDRs2fOI+P2kfLl68iIyMDAwfPlztfU2bNkW3bt2euP5Dhw4BAN5880219uHDh2vM39i9ezd69uwJlUqFkpIS6VU+byQ2NlaKPXjwIPr06QOFQgEDAwMYGRlh7ty5uHXrFrKysp6YV7nBgwerfV/RMazM66+/rtFWk2MOAMePH8ft27cRFBSk1g9lZWXo378/EhISpFEibRw8eBC9e/eGk5OTWntwcDDu3bunMQJY0b5VV0X9fP/+felY7d69GzKZDKNHj1bbZ6VSiXbt2lV6hdO9e/cQGxuL4cOHaz1XpKrH6sUXX8TevXvx/vvv4/DhwygoKFBbj42NDVq0aIEPP/wQUVFROH36NMrKyrTKpTLa7OMnn3yCjh07wsTEBIaGhjAyMsKBAweq9LNXkbi4OBQUFGicanRyckKvXr00TpXKZDIMGjRIrc3T07PKn6nnDYsbqlN//PEHjhw5Aj8/PwghcOfOHdy5cwfDhg0DoD58Xs7W1lbt+/Kh74d/8QUEBGDt2rV4++238dNPP+HkyZNISEhAo0aNNH5BPsrBwQEjRozAp59+itLSUpw5cwZHjx7F5MmTNWJLSkowbNgw/P7779izZ4/GH7DHedI+lA+7V3RKoLLTBOXK369UKtXaDQ0NNbadmZmJH374AUZGRmqv8tNr5ZcTnzx5Ev369QPwoPD75ZdfkJCQgNmzZ6vlXhVVOYaVqeiKkpocc+BBPwDAsGHDNPpi6dKlEEJIpx+0cevWrQrzValU0vIn7Vt1PamfMzMzIYSAg4ODxj7Hx8dXeil5dnY2SktL0aRJE63zquqxWr16NWbMmIFvv/0WPXv2hI2NDYYMGSL90yOTyXDgwAH4+vpi2bJl6NixIxo1aoSQkBCN06/VUdV9jIqKwrvvvgsvLy/s2LED8fHxSEhIQP/+/bX6XDys/OficT87j/7cmJmZwcTERK1NLpfj/v371dq+vuOcG6pTmzZtghAC33zzTYX3Ptm6dSsWLlxYpXkY5XJycrB7927MmzcP77//vtReWFhY5T9OU6dOxbZt2/Ddd98hJiYGDRs21BgFAYDx48fjwIED2LNnD9q1a1flHJ+k/I9S+R/ch2VkZFT5/RkZGWjcuLHUXlJSovFL0c7ODp6enli0aFGF6yr/IxwdHQ0jIyPs3r1b7Zfot99++8R8atvDk3WB2jnm5fM81qxZ89grZqpSWD7K1ta2wrkcN27cUNtuuUf3rS7Z2dlBJpPh6NGjFc6PedycGeDBqImBgQGuXbum1Ta1OVbm5uaIiIhAREQEMjMzpVGcQYMG4cKFCwCAZs2aSRck/P777/j6668xf/58FBUV4ZNPPtEqt+ru4xdffIEePXpg/fr1au01KbDKP8OP+9l53LxBqhoWN1RnSktLsXXrVrRo0QL/+c9/NJbv3r0bK1aswN69e+Hv71/l9cpkMgghNH4x/+c//0FpaWmV1tGpUyd07doVS5cuRUpKCsaPHw9zc3O1mH//+9/YvHkztm7dij59+lQ5v6pwc3ODUqnE119/jbCwMKk9LS0Nx48flwqOxym/MmT79u3o1KmT1P71119rXAHl7++PPXv2oEWLFrC2tn7sOssvSX640CwoKMC2bds0YuVyebX/Y60ObY7540aJunXrhoYNG+LcuXMVjtJVV+/evbFr1y7cuHFD7bh9/vnnMDMzq/alx9qOdlXE398fS5YswfXr1zVOgT6JqakpfHx88L///Q+LFi2q8h/b6n4+HRwcEBwcjN9++w2rVq2q8BYArq6u+Pe//40dO3bg119/1Wp/KlLVfZTJZBr7c+bMGcTFxamN5mpzzLy9vWFqaoovvvhCusIPAK5du4aDBw9Ko9tUPSxuqM7s3bsXN27cwNKlSyu8CZmHhwfWrl2LjRs3alXcWFlZoXv37vjwww9hZ2cHZ2dnxMbGYuPGjVWaD1Nu6tSpGDFiBGQyGSZOnKi2rPyX3bBhw+Dq6qp2GbdcLkeHDh2qvJ2KNGjQABEREZgwYQKGDRuGMWPG4M6dO4iIiICjoyMaNKj8jHHr1q0xevRorFq1CkZGRujTpw9SUlKwfPlyWFlZqcUuWLAA+/fvR9euXRESEgI3Nzfcv38fqamp2LNnDz755BM0adIEfn5+iIqKQkBAAMaPH49bt25h+fLlFf5337ZtW0RHR+O///0vmjdvDhMTE7Rt27ZGfVIZbY55+R2wN2zYAEtLS5iYmMDFxQW2trZYs2YNgoKCcPv2bQwbNgz29va4efMmfvvtN9y8eVPjP/OqmDdvnjSvae7cubCxscH27dvx448/YtmyZdLVcdqytLREs2bN8N1336F3796wsbGR9r2qunXrhvHjx+Nf//oXTp06he7du8Pc3Bzp6ek4duwY2rZtK81Bq0hUVBRefvlleHl54f3330fLli2RmZmJ77//Hp9++iksLS013qPNsfLy8oK/vz88PT1hbW2N8+fPY9u2bfD29oaZmRnOnDmDyZMn44033kCrVq1gbGyMgwcP4syZM2qjQjVRlX309/fHBx98gHnz5sHHxwcXL17EggUL4OLiovbPhDbHrGHDhpgzZw5mzZqFt956C6NGjcKtW7cQEREBExMTzJs3r1b277mlw8nMpOeGDBkijI2NK70KYeTIkcLQ0FBkZGRIVzJ8+OGHGnF45AqEa9euiddff11YW1sLS0tL0b9/f5GSkiKaNWumdqVQZVdyFBYWCrlcLvr376+xrPxqlIpeD1/J9LirpaqyD0IIsWHDBtGyZUthbGwsXF1dxaZNm8Srr74qOnTo8Ng+ezj/8PBwYW9vL0xMTMRLL70k4uLiNPpAiAdXcYSEhAgXFxdhZGQkbGxsRKdOncTs2bNFXl6eFLdp0ybh5uYm5HK5aN68uYiMjBQbN25Uu8pDCCFSU1NFv379hKWlpVqflPf3//73P7XtV3SVSkXK+/3mzZsay6p6zIUQYtWqVcLFxUUYGBhobDc2Nlb4+fkJGxsbYWRkJBo3biz8/Pw0cq4IKrhaSgghkpOTxaBBg4RCoRDGxsaiXbt2Gvv6uL6pzM8//yw6dOgg5HK52lVwj+unR6/IKbdp0ybh5eUlzM3NhampqWjRooV46623xKlTp56Yw7lz58Qbb7whbG1thbGxsWjatKkIDg4W9+/fV9uvhz9jVT1W77//vujcubOwtraWfubee+898ffffwshHlylGBwcLF544QVhbm4uLCwshKenp1i5cqXa1Yg1uVqqKvtYWFgopk2bJho3bixMTExEx44dxbfffiuCgoI0rmx83DF73LH5z3/+Izw9PYWxsbFQKBTi1Vdf1biCMSgoSJibm2scm/KfA9IkE+Khu3MRPUd++OEHDB48GD/++CMGDhyo63QAAHfu3IGrqyuGDBmCDRs26DodIqJnEosbeu6cO3cOV65cwdSpU2Fubo5ff/31qU7yLJeRkYFFixahZ8+esLW1xZUrV7By5UpcuHABp06dqtLNAomISBPn3NBzZ+LEifjll1/QsWNHbN26VSeFDfBg7k5qaiomTpyI27dvS5NPP/nkExY2REQ1wJEbIiIi0is6vYlf+UPyHn49fFMyIQTmz58PlUoFU1NT9OjRA2fPnlVbR2FhIaZMmQI7OzuYm5tj8ODBGvcsyM7ORmBgIBQKBRQKBQIDAzWeS5KWloZBgwbB3NwcdnZ2CAkJQVFRkVpMcnIyfHx8YGpqisaNG2PBggVgbUhERFS/6PwOxW3atEF6err0Sk5OlpYtW7YMUVFRWLt2LRISEqBUKtG3b1+1GyeFhoZi165diI6OxrFjx5CXlwd/f3+1+ykEBAQgKSkJMTExiImJQVJSEgIDA6XlpaWl8PPzQ35+Po4dO4bo6Gjs2LFD7eF4ubm56Nu3L1QqFRISErBmzRrpyc9ERERUj+juQq0Hl7G1a9euwmVlZWVCqVSKJUuWSG33798XCoVCegDjnTt3hJGRkYiOjpZirl+/Lho0aCBiYmKEEA8u8QMg4uPjpZjyh8lduHBBCCHEnj17RIMGDcT169elmK+++krI5XKRk5MjhBBi3bp1QqFQSJcGCiFEZGSkUKlUag8UJCIiIt3S+YTiS5cuQaVSQS6Xw8vLC4sXL0bz5s1x+fJlZGRkSM+6AR5MwPTx8cHx48cxYcIEJCYmori4WC1GpVLBw8MDx48fh6+vL+Li4qBQKODl5SXFvPTSS1AoFDh+/Djc3NwQFxcHDw8PtbuL+vr6orCwEImJiejZsyfi4uLg4+OjdkMzX19fzJw5E6mpqXBxcalw/woLC1FYWCh9X1ZWhtu3b8PW1lZnE1mJiIieRUII3L17FyqVqtKbneq0uPHy8sLnn38OV1dXZGZmYuHChejatSvOnj0rPV/n0We9ODg4SE9BzcjIgLGxscYt5R0cHKT3Z2RkwN7eXmPb9vb2ajGPbsfa2hrGxsZqMY/eZbL8PRkZGY8tbiIjIxEREfHEviAiIqKquXr1aqUPPNVpcTNgwADp67Zt28Lb2xstWrTA1q1bpeexPDq6IYR44ojHozEVxddGjPj/k4kry2fmzJlqzw7KyclB06ZNcfXqVY3b5BMREdHj5ebmwsnJqcJHfzxM56elHmZubo62bdvi0qVLGDJkCIAHoyIPPxI+KytLGjFRKpUoKipCdna22uhNVlYWunbtKsVU9OTlmzdvqq3nxIkTasuzs7NRXFysFvPo05qzsrIAVP4kYblcXuGzeaysrFjcEBERVcOTBjl0frXUwwoLC3H+/Hk4OjrCxcUFSqUS+/fvl5YXFRUhNjZWKlw6deoEIyMjtZj09HSkpKRIMd7e3sjJycHJkyelmBMnTiAnJ0ctJiUlRe3R8/v27YNcLpeeuOzt7Y0jR46oXR6+b98+qFQqrR5kR0RERHVMl7OZw8PDxeHDh8Vff/0l4uPjhb+/v7C0tBSpqalCCCGWLFkiFAqF2Llzp0hOThajRo0Sjo6OIjc3V1rHO++8I5o0aSJ+/vln8euvv4pevXqJdu3aqT1UrX///sLT01PExcWJuLg40bZtW+Hv7y8tLykpER4eHqJ3797i119/FT///LNo0qSJmDx5shRz584d4eDgIEaNGiWSk5PFzp07hZWVlVi+fLlW+5yTkyMASFdhERERUdVU9W+oToubESNGCEdHR2FkZCRUKpUYOnSo2tNQy8rKxLx584RSqRRyuVx0795dJCcnq62joKBATJ48WdjY2AhTU1Ph7+8v0tLS1GJu3bol3nzzTWFpaSksLS3Fm2++KbKzs9Virly5Ivz8/ISpqamwsbERkydPVrvsWwghzpw5I1555RUhl8uFUqkU8+fP1/oycBY3RERE1VPVv6F8/MJTlpubC4VCgZycnArn3AghUFJSonYTQnq2GBgYwNDQkJf6ExHVsif9DS1XryYUP++KioqQnp6Oe/fu6ToVqiEzMzM4OjrC2NhY16kQET13WNzUE2VlZbh8+TIMDAygUqlgbGzM//yfQUIIFBUV4ebNm7h8+TJatWpV6Y2miIio9rG4qSeKiopQVlYGJycnmJmZ6TodqgFTU1MYGRnhypUrKCoqgomJia5TIiJ6rvBfynqG/+XrBx5HIiLd4W9gIiIi0issboiIiEivsLihZ56zszNWrVql6zSIiKie4ITiZ0BxRPhT3Z7RvBVaxQcHB2Pr1q0AAENDQ9jY2MDT0xOjRo1CcHAw558QEemBnRfTnxz0BEPdHJ8cVAv4V4dqRf/+/ZGeno7U1FTs3bsXPXv2xNSpU+Hv74+SkhJdp0dERM8RFjdUK+RyOZRKJRo3boyOHTti1qxZ+O6777B3715s2bIFAJCTk4Px48fD3t4eVlZW6NWrF3777TdpHX/++SdeffVVODg4wMLCAl26dMHPP/+stp2srCwMGjQIpqamcHFxwfbt25/mbhIR0TOAxQ3VmV69eqFdu3bYuXMnhBDw8/NDRkYG9uzZg8TERHTs2BG9e/fG7du3AQB5eXkYOHAgfv75Z5w+fRq+vr4YNGgQ0tLSpHUGBwcjNTUVBw8exDfffIN169YhKytLV7tIRET1EOfcUJ164YUXcObMGRw6dAjJycnIysqCXC4HACxfvhzffvstvvnmG4wfPx7t2rVDu3btpPcuXLgQu3btwvfff4/Jkyfj999/x969exEfHw8vLy8AwMaNG9G6dWud7BsREdVPLG6oTgkhIJPJkJiYiLy8PNja2qotLygowJ9//gkAyM/PR0REBHbv3o0bN26gpKQEBQUF0sjN+fPnYWhoiM6dO0vvf+GFF9CwYcOntj9ERFT/sbihOnX+/Hm4uLigrKwMjo6OOHz4sEZMeXHyf//3f/jpp5+wfPlytGzZEqamphg2bBiKiooAPCiUAPCZW0REVCkWN1RnDh48iOTkZLz33nto0qQJMjIyYGhoCGdn5wrjjx49iuDgYLz22msAHszBSU1NlZa3bt0aJSUlOHXqFF588UUAwMWLF3Hnzp063hMiInqWsLihWlFYWIiMjAyUlpYiMzMTMTExiIyMhL+/P9566y00aNAA3t7eGDJkCJYuXQo3NzfcuHEDe/bswZAhQ9C5c2e0bNkSO3fuxKBBgyCTyTBnzhyUlZVJ23Bzc0P//v0xbtw4bNiwAYaGhggNDYWpqakO95yIiOobFjfPAG1vqqcLMTExcHR0hKGhIaytrdGuXTusXr0aQUFB0k389uzZg9mzZ2PMmDG4efMmlEolunfvDgcHBwDAypUrMWbMGHTt2hV2dnaYMWMGcnNz1bazefNmvP322/Dx8YGDgwMWLlyIOXPmPPX9JSKi+ksmyicy0FORm5sLhUKBnJwcWFlZSe3379/H5cuX4eLiAhMTEx1mSLWBx5OI9E19uEPx4/6GPor3uSEiIiK9wuKGiIiI9AqLGyIiItIrLG6IiIhIr7C4ISIiIr3C4oaIiIj0CosbIiIi0issboiIiEivsLghIiIivcLHLzwDauOukNqo6R0knwepqalwcXHB6dOn0b59e12nQ0RED+HIDdVYcHAwZDIZlixZotb+7bffQiaTabUuZ2dnrFq1qkpxMpkMMpkMpqamcHZ2xvDhw3Hw4EGttkdERPqHxQ3VChMTEyxduhTZ2dlPbZsLFixAeno6Ll68iM8//xwNGzZEnz59sGjRoqeWAxER1T8sbqhW9OnTB0qlEpGRkZXG7dixA23atIFcLoezszNWrPjniec9evTAlStX8N5770mjMpWxtLSEUqlE06ZN0b17d2zYsAFz5szB3LlzcfHiRSnu3LlzGDhwICwsLODg4IDAwED8/fff0vKYmBi8/PLLaNiwIWxtbeHv748///xTbVsnT55Ehw4dYGJigs6dO+P06dPadA8RET1FLG6oVhgYGGDx4sVYs2YNrl27VmFMYmIihg8fjpEjRyI5ORnz58/HnDlzsGXLFgDAzp070aRJE2lEJj1d+7lGU6dOhRAC3333HQAgPT0dPj4+aN++PU6dOoWYmBhkZmZi+PDh0nvy8/MRFhaGhIQEHDhwAA0aNMBrr72GsrIyabm/vz/c3NyQmJiI+fPnY9q0aVrnRkRETwcnFFOtee2119C+fXvMmzcPGzdu1FgeFRWF3r17Y86cOQAAV1dXnDt3Dh9++CGCg4NhY2MDAwMDaUSmOmxsbGBvb4/U1FQAwPr169GxY0csXrxYitm0aROcnJzw+++/w9XVFa+//rraOjZu3Ah7e3ucO3cOHh4e2L59O0pLS7Fp0yaYmZmhTZs2uHbtGt59991q5UhERHWLIzdUq5YuXYqtW7fi3LlzGsvOnz+Pbt26qbV169YNly5dQmlpaa3lIISQTmklJibi0KFDsLCwkF4vvPACAEinnv78808EBASgefPmsLKygouLCwAgLS1Nyrtdu3YwMzOTtuHt7V1r+RIRUe3iyA3Vqu7du8PX1xezZs1CcHCw2rKHi46H22rTrVu3cPPmTalAKSsrw6BBg7B06VKNWEfHB5e8Dxo0CE5OTvjss8+gUqlQVlYGDw8PFBUV1UmORERUt1jcUK2LjIxEhw4d4Orqqtbu7u6OY8eOqbUdP34crq6uMDAwAAAYGxvXaBTno48+QoMGDTBkyBAAQMeOHbFjxw44OzvD0FDzx/3WrVs4f/48Pv30U7zyyisAoJGju7s7tm3bhoKCApiamgIA4uPjq50jERHVLZ6Wolrn6emJN998E2vWrFFrDw8Px4EDB/DBBx/g999/x9atW7F27Vq1ybnOzs44cuQIrl+/rnZFU0Xu3r2LjIwMXL16FUeOHMH48eOxcOFCLFq0CC1btgQATJo0Cbdv38aoUaNw8uRJ/PXXX9i3bx/GjBmD0tJSWFtbw9bWFhs2bMAff/yBgwcPIiwsTG07AQEBaNCgAcaOHYtz585hz549WL58eS31FhER1TaO3DwDnsU7Bn/wwQf4+uuv1do6duyIr7/+GnPnzsUHH3wAR0dHLFiwQO301YIFCzBhwgS0aNEChYWFlZ4Smjt3LubOnQtjY2MolUq89NJLOHDgAHr27CnFqFQq/PLLL5gxYwZ8fX1RWFiIZs2aoX///mjQoAFkMhmio6MREhICDw8PuLm5YfXq1ejRo4e0DgsLC/zwww9455130KFDB7i7u2Pp0qUaE5GJiKh+kAlOKHiqcnNzoVAokJOTAysrK6n9/v37uHz5MlxcXGBiYqLDDKk28HgSkb6pjUcB1fSf9cf9DX0UT0sRERGRXmFxQ0RERHqFxQ0RERHpFRY3REREpFdY3NQznN+tH3gciYh0h8VNPWFkZAQAuHfvno4zodpQfhzLjysRET09vM9NPWFgYICGDRsiKysLAGBmZqbxqAKq/4QQuHfvHrKystCwYUPpzstERPT0sLipR8qfhF1e4NCzq2HDhtV+sjkREdUMi5t6RCaTwdHREfb29iguLtZ1OlRNRkZGHLEhItIhFjf1kIGBAf84EhERVRMnFBMREZFeYXFDREREeqXeFDeRkZGQyWQIDQ2V2oQQmD9/PlQqFUxNTdGjRw+cPXtW7X2FhYWYMmUK7OzsYG5ujsGDB+PatWtqMdnZ2QgMDIRCoYBCoUBgYCDu3LmjFpOWloZBgwbB3NwcdnZ2CAkJQVFRkVpMcnIyfHx8YGpqisaNG2PBggW8nwkREVE9Uy+Km4SEBGzYsAGenp5q7cuWLUNUVBTWrl2LhIQEKJVK9O3bF3fv3pViQkNDsWvXLkRHR+PYsWPIy8uDv78/SktLpZiAgAAkJSUhJiYGMTExSEpKQmBgoLS8tLQUfn5+yM/Px7FjxxAdHY0dO3YgPDxcisnNzUXfvn2hUqmQkJCANWvWYPny5YiKiqrDniEiIiJtyYSOhx7y8vLQsWNHrFu3DgsXLkT79u2xatUqCCGgUqkQGhqKGTNmAHgwSuPg4IClS5diwoQJyMnJQaNGjbBt2zaMGDECAHDjxg04OTlhz5498PX1xfnz5+Hu7o74+Hh4eXkBAOLj4+Ht7Y0LFy7Azc0Ne/fuhb+/P65evQqVSgUAiI6ORnBwMLKysmBlZYX169dj5syZyMzMhFwuBwAsWbIEa9aswbVr16p8T5qqPq6diIioPtl5Mb3G6xjq5lij91f1b6jOR24mTZoEPz8/9OnTR6398uXLyMjIQL9+/aQ2uVwOHx8fHD9+HACQmJiI4uJitRiVSgUPDw8pJi4uDgqFQipsAOCll16CQqFQi/Hw8JAKGwDw9fVFYWEhEhMTpRgfHx+psCmPuXHjBlJTUx+7f4WFhcjNzVV7ERERUd3RaXETHR2NxMREREZGaizLyMgAADg4OKi1Ozg4SMsyMjJgbGwMa2vrSmPs7e011m9vb68W8+h2rK2tYWxsXGlM+fflMRWJjIyU5vooFAo4OTk9NpaIiIhqTmfFzdWrVzF16lRs374dJiYmj4179HSPEOKJp4AejakovjZiys/oVZbPzJkzkZOTI72uXr1aae5ERERUMzorbhITE5GVlYVOnTrB0NAQhoaGiI2NxerVq2FoaPjYUZGsrCxpmVKpRFFREbKzsyuNyczM1Nj+zZs31WIe3U52djaKi4srjSl/TMKjIzoPk8vlsLKyUnsRERFR3dFZcdO7d28kJycjKSlJenXu3BlvvvkmkpKS0Lx5cyiVSuzfv196T1FREWJjY9G1a1cAQKdOnWBkZKQWk56ejpSUFCnG29sbOTk5OHnypBRz4sQJ5OTkqMWkpKQgPf2fyVL79u2DXC5Hp06dpJgjR46oXR6+b98+qFQqODs7134HERERUbXo7PELlpaW8PDwUGszNzeHra2t1B4aGorFixejVatWaNWqFRYvXgwzMzMEBAQAABQKBcaOHYvw8HDY2trCxsYG06ZNQ9u2baUJyq1bt0b//v0xbtw4fPrppwCA8ePHw9/fH25ubgCAfv36wd3dHYGBgfjwww9x+/ZtTJs2DePGjZNGWgICAhAREYHg4GDMmjULly5dwuLFizF37lw+vZuIiKgeqdfPlpo+fToKCgowceJEZGdnw8vLC/v27YOlpaUUs3LlShgaGmL48OEoKChA7969sWXLFrVnM23fvh0hISHSVVWDBw/G2rVrpeUGBgb48ccfMXHiRHTr1g2mpqYICAjA8uXLpRiFQoH9+/dj0qRJ6Ny5M6ytrREWFoawsLCn0BNERERUVTq/z83zhve5ISKiZxHvc0NERESkIyxuiIiISK+wuCEiIiK9wuKGiIiI9AqLGyIiItIrLG6IiIhIr7C4ISIiIr3C4oaIiIj0CosbIiIi0issboiIiEivsLghIiIivcLihoiIiPQKixsiIiLSKyxuiIiISK+wuCEiIiK9wuKGiIiI9AqLGyIiItIrLG6IiIhIr7C4ISIiIr3C4oaIiIj0CosbIiIi0issboiIiEivsLghIiIivcLihoiIiPQKixsiIiLSKyxuiIiISK+wuCEiIiK9wuKGiIiI9AqLGyIiItIrLG6IiIhIr7C4ISIiIr3C4oaIiIj0CosbIiIi0issboiIiEivsLghIiIivcLihoiIiPQKixsiIiLSK4a6ToCI6oedF9Nr9P6hbo61lAkRUc1w5IaIiIj0itbFTfPmzXHr1i2N9jt37qB58+a1khQRERFRdWld3KSmpqK0tFSjvbCwENevX6+VpIiIiIiqq8pzbr7//nvp659++gkKhUL6vrS0FAcOHICzs3OtJkdERESkrSoXN0OGDAEAyGQyBAUFqS0zMjKCs7MzVqxYUavJEREREWmrysVNWVkZAMDFxQUJCQmws7Ors6SIiIiIqkvrS8EvX75cF3kQERER1Ypq3efmwIEDOHDgALKysqQRnXKbNm2qlcSIiIiIqkPr4iYiIgILFixA586d4ejoCJlMVhd5EREREVWL1sXNJ598gi1btiAwMLAu8iEiIiKqEa3vc1NUVISuXbvWRS5ERERENaZ1cfP222/jyy+/rItciIiIiGpM6+Lm/v37iIqKgo+PD6ZMmYKwsDC1lzbWr18PT09PWFlZwcrKCt7e3ti7d6+0XAiB+fPnQ6VSwdTUFD169MDZs2fV1lFYWIgpU6bAzs4O5ubmGDx4MK5du6YWk52djcDAQCgUCigUCgQGBuLOnTtqMWlpaRg0aBDMzc1hZ2eHkJAQFBUVqcUkJyfDx8cHpqamaNy4MRYsWAAhhFb7TERERHVL6zk3Z86cQfv27QEAKSkpasu0nVzcpEkTLFmyBC1btgQAbN26Fa+++ipOnz6NNm3aYNmyZYiKisKWLVvg6uqKhQsXom/fvrh48SIsLS0BAKGhofjhhx8QHR0NW1tbhIeHw9/fH4mJiTAwMAAABAQE4Nq1a4iJiQEAjB8/HoGBgfjhhx8APLjDsp+fHxo1aoRjx47h1q1bCAoKghACa9asAQDk5uaib9++6NmzJxISEvD7778jODgY5ubmCA8P17YbiYiIqI7IRD0berCxscGHH36IMWPGQKVSITQ0FDNmzADwYJTGwcEBS5cuxYQJE5CTk4NGjRph27ZtGDFiBADgxo0bcHJywp49e+Dr64vz58/D3d0d8fHx8PLyAgDEx8fD29sbFy5cgJubG/bu3Qt/f39cvXoVKpUKABAdHY3g4GBkZWXBysoK69evx8yZM5GZmQm5XA4AWLJkCdasWYNr165VubDLzc2FQqFATk4OrKysarv7iKpt58X0Gr1/qJtjLWVCRPVRTX9HADX/PVHVv6Fan5aqK6WlpYiOjkZ+fj68vb1x+fJlZGRkoF+/flKMXC6Hj48Pjh8/DgBITExEcXGxWoxKpYKHh4cUExcXB4VCIRU2APDSSy9BoVCoxXh4eEiFDQD4+vqisLAQiYmJUoyPj49U2JTH3LhxA6mpqY/dr8LCQuTm5qq9iIiIqO5ofVqqZ8+elY5SHDx4UKv1JScnw9vbG/fv34eFhQV27doFd3d3qfBwcHBQi3dwcMCVK1cAABkZGTA2Noa1tbVGTEZGhhRjb2+vsV17e3u1mEe3Y21tDWNjY7WYRx8MWv6ejIwMuLi4VLh/kZGRiIiIeGI/EBERUe3Qurgpn29Trri4GElJSUhJSdF4oGZVuLm5ISkpCXfu3MGOHTsQFBSE2NhYafmjhZQQ4omngB6NqSi+NmLKz+hVls/MmTPVJlrn5ubCycmp0vyJiIio+rQublauXFlh+/z585GXl6d1AsbGxtKE4s6dOyMhIQEfffSRNM8mIyMDjo7/nKPLysqSRkyUSiWKioqQnZ2tNnqTlZUl3YtHqVQiMzNTY7s3b95UW8+JEyfUlmdnZ6O4uFgtpnwU5+HtAJqjSw+Ty+Vqp7KIiIiobtXanJvRo0fXynOlhBAoLCyEi4sLlEol9u/fLy0rKipCbGysVLh06tQJRkZGajHp6elISUmRYry9vZGTk4OTJ09KMSdOnEBOTo5aTEpKCtLT/5kstW/fPsjlcnTq1EmKOXLkiNrl4fv27YNKpdI4XUVERES6U2vFTVxcHExMTLR6z6xZs3D06FGkpqYiOTkZs2fPxuHDh/Hmm29CJpMhNDQUixcvxq5du5CSkoLg4GCYmZkhICAAAKBQKDB27FiEh4fjwIEDOH36NEaPHo22bduiT58+AIDWrVujf//+GDduHOLj4xEfH49x48bB398fbm5uAIB+/frB3d0dgYGBOH36NA4cOIBp06Zh3Lhx0mzsgIAAyOVyBAcHIyUlBbt27cLixYsRFhbG52sRERHVI1qflho6dKja90IIpKen49SpU5gzZ45W68rMzERgYCDS09OhUCjg6emJmJgY9O3bFwAwffp0FBQUYOLEicjOzoaXlxf27dsn3eMGeHCazNDQEMOHD0dBQQF69+6NLVu2SPe4AYDt27cjJCREuqpq8ODBWLt2rbTcwMAAP/74IyZOnIhu3brB1NQUAQEBWL58uRSjUCiwf/9+TJo0CZ07d4a1tXW1blxIREREdUvr+9z861//Uvu+QYMGaNSoEXr16qV2STZVjPe5ofqK97khoso8S/e50XrkZvPmzTVKjIiIiKguaV3clEtMTMT58+chk8ng7u6ODh061GZeRERERNWidXGTlZWFkSNH4vDhw2jYsCGEEMjJyUHPnj0RHR2NRo0a1UWeRERERFWi9dVSU6ZMQW5uLs6ePYvbt28jOzsbKSkpyM3NRUhISF3kSERERFRlWo/cxMTE4Oeff0br1q2lNnd3d3z88cecUExEREQ6p/XITVlZGYyMjDTajYyMUFZWVitJEREREVWX1sVNr169MHXqVNy4cUNqu379Ot577z307t27VpMjIiIi0pbWxc3atWtx9+5dODs7o0WLFmjZsiVcXFxw9+5drFmzpi5yJCIiIqoyrefcODk54ddff8X+/ftx4cIFCCHg7u4uPe6AiIiISJeqfZ+bvn37So9JICIiIqovqnxa6uDBg3B3d0dubq7GspycHLRp0wZHjx6t1eSIiIiItFXl4mbVqlVqT8l+mEKhwIQJExAVFVWryRERERFpq8rFzW+//Yb+/fs/dnm/fv2QmJhYK0kRERERVVeVi5vMzMwK729TztDQEDdv3qyVpIiIiIiqq8rFTePGjZGcnPzY5WfOnIGjY80eZU5ERERUU1UubgYOHIi5c+fi/v37GssKCgowb948+Pv712pyRERERNqq8qXg//73v7Fz5064urpi8uTJcHNzg0wmw/nz5/Hxxx+jtLQUs2fPrstciYiIiJ6oysWNg4MDjh8/jnfffRczZ86EEAIAIJPJ4Ovri3Xr1sHBwaHOEiUiIiKqCq1u4tesWTPs2bMH2dnZ+OOPPyCEQKtWrWBtbV1X+RERERFppVp3KLa2tkaXLl1qOxciIiKiGtP6wZlERERE9RmLGyIiItIrLG6IiIhIr2hd3Bw5cgQlJSUa7SUlJThy5EitJEVERERUXVoXNz179sTt27c12nNyctCzZ89aSYqIiIiourQuboQQkMlkGu23bt2Cubl5rSRFREREVF1VvhR86NChAB7ctC84OBhyuVxaVlpaijNnzqBr1661nyERERGRFqpc3CgUCgAPRm4sLS1hamoqLTM2NsZLL72EcePG1X6GRERERFqocnGzefNmAICzszOmTZvGU1BERERUL2l9h+J58+bVRR5EREREtULrCcWZmZkIDAyESqWCoaEhDAwM1F5EREREuqT1yE1wcDDS0tIwZ84cODo6VnjlFBEREZGuaF3cHDt2DEePHkX79u3rIB0iIiKimtH6tJSTkxOEEHWRCxEREVGNaV3crFq1Cu+//z5SU1PrIB0iIiKimtH6tNSIESNw7949tGjRAmZmZjAyMlJbXtGjGYiIiIieFq2Lm1WrVtVBGkRERES1Q+viJigoqC7yICIiIqoVWs+5AYA///wT//73vzFq1ChkZWUBAGJiYnD27NlaTY6IiIhIW1oXN7GxsWjbti1OnDiBnTt3Ii8vDwBw5swZ3r2YiIiIdE7r4ub999/HwoULsX//fhgbG0vtPXv2RFxcXK0mR0RERKQtrYub5ORkvPbaaxrtjRo1wq1bt2olKSIiIqLq0rq4adiwIdLT0zXaT58+jcaNG9dKUkRERETVpXVxExAQgBkzZiAjIwMymQxlZWX45ZdfMG3aNLz11lt1kSMRERFRlWld3CxatAhNmzZF48aNkZeXB3d3d3Tv3h1du3bFv//977rIkYiIiKjKtL7PjZGREbZv344FCxbg9OnTKCsrQ4cOHdCqVau6yI+IiIhIK1oXN+VatGiBFi1a1GYuRERERDVWpeImLCwMH3zwAczNzREWFlZpbFRUVK0kRkRERFQdVSpuTp8+jeLiYulrIiIiovqqSsXNoUOHKvyaiIiIqL7R+mqpMWPG4O7duxrt+fn5GDNmTK0kRURERFRdWhc3W7duRUFBgUZ7QUEBPv/8c63WFRkZiS5dusDS0hL29vYYMmQILl68qBYjhMD8+fOhUqlgamqKHj16aDygs7CwEFOmTIGdnR3Mzc0xePBgXLt2TS0mOzsbgYGBUCgUUCgUCAwMxJ07d9Ri0tLSMGjQIJibm8POzg4hISEoKipSi0lOToaPjw9MTU3RuHFjLFiwAEIIrfabiIiI6k6Vi5vc3Fzk5ORACIG7d+8iNzdXemVnZ2PPnj2wt7fXauOxsbGYNGkS4uPjsX//fpSUlKBfv37Iz8+XYpYtW4aoqCisXbsWCQkJUCqV6Nu3r9roUWhoKHbt2oXo6GgcO3YMeXl58Pf3R2lpqRQTEBCApKQkxMTEICYmBklJSQgMDJSWl5aWws/PD/n5+Th27Biio6OxY8cOhIeHq/VB3759oVKpkJCQgDVr1mD58uWcRE1ERFSPyEQVhx0aNGgAmUz2+BXJZIiIiMDs2bOrnczNmzdhb2+P2NhYdO/eHUIIqFQqhIaGYsaMGQAejNI4ODhg6dKlmDBhAnJyctCoUSNs27YNI0aMAADcuHEDTk5O2LNnD3x9fXH+/Hm4u7sjPj4eXl5eAID4+Hh4e3vjwoULcHNzw969e+Hv74+rV69CpVIBAKKjoxEcHIysrCxYWVlh/fr1mDlzJjIzMyGXywEAS5YswZo1a3Dt2rVK+6dcbm4uFAoFcnJyYGVlVe2+IqptOy9qPlZFG0PdHGspEyKqj2r6OwKo+e+Jqv4NrfLIzaFDh3DgwAEIIfDNN9/g4MGD0uvYsWNIS0urUWEDADk5OQAAGxsbAMDly5eRkZGBfv36STFyuRw+Pj44fvw4ACAxMRHFxcVqMSqVCh4eHlJMXFwcFAqFVNgAwEsvvQSFQqEW4+HhIRU2AODr64vCwkIkJiZKMT4+PlJhUx5z48YNpKamVrhPhYWFaqNcubm51e4fIiIierIq38TPx8cHwIOCw8nJCQ0aaD1dp1JCCISFheHll1+Gh4cHACAjIwMA4ODgoBbr4OCAK1euSDHGxsawtrbWiCl/f0ZGRoWnzOzt7dViHt2OtbU1jI2N1WKcnZ01tlO+zMXFRWMbkZGRiIiIeHIHEBERUa3Q+g7FzZo1AwDcu3cPaWlpGhNuPT09q5XI5MmTcebMGRw7dkxj2aOne4QQTzwF9GhMRfG1EVN+Vu9x+cycOVPtxoe5ublwcnKqNHciIiKqPq2Lm5s3b+Jf//oX9u7dW+HyhyfxVtWUKVPw/fff48iRI2jSpInUrlQqATwYFXF0/Oc8XVZWljRiolQqUVRUhOzsbLXRm6ysLHTt2lWKyczMrHBfHl7PiRMn1JZnZ2ejuLhYLaZ8FOfh7QCao0vl5HK52mksIiIiqltan1sKDQ1FdnY24uPjYWpqipiYGGzduhWtWrXC999/r9W6hBCYPHkydu7ciYMHD2qc1nFxcYFSqcT+/fultqKiIsTGxkqFS6dOnWBkZKQWk56ejpSUFCnG29sbOTk5OHnypBRz4sQJ5OTkqMWkpKQgPf2fCVP79u2DXC5Hp06dpJgjR46ojVbt27cPKpVK43QVERER6YbWIzcHDx7Ed999hy5duqBBgwZo1qwZ+vbtCysrK0RGRsLPz6/K65o0aRK+/PJLfPfdd7C0tJRGRRQKBUxNTSGTyRAaGorFixejVatWaNWqFRYvXgwzMzMEBARIsWPHjkV4eDhsbW1hY2ODadOmoW3btujTpw8AoHXr1ujfvz/GjRuHTz/9FAAwfvx4+Pv7w83NDQDQr18/uLu7IzAwEB9++CFu376NadOmYdy4cdKM7ICAAERERCA4OBizZs3CpUuXsHjxYsydO7dKV0oRERFR3dO6uMnPz5cm59rY2ODmzZtwdXVF27Zt8euvv2q1rvXr1wMAevTooda+efNmBAcHAwCmT5+OgoICTJw4EdnZ2fDy8sK+fftgaWkpxa9cuRKGhoYYPnw4CgoK0Lt3b2zZsgUGBgZSzPbt2xESEiJdVTV48GCsXbtWWm5gYIAff/wREydORLdu3WBqaoqAgAAsX75cilEoFNi/fz8mTZqEzp07w9raGmFhYU98mCgRERE9PVW+z025Ll26YOHChfD19cWQIUOkEZvVq1fjm2++wZ9//llXueoF3ueG6ive54aIKvMs3edG65Gb0NBQ3LhxAwAwb948+Pr6Yvv27TA2NsaWLVuqnTARERFRbdC6uHnzzTelrzt06IDU1FRcuHABTZs2hZ2dXa0mR0RERKStKl8tde/ePUyaNAmNGzeGvb09AgIC8Pfff8PMzAwdO3ZkYUNERET1QpWLm3nz5mHLli3w8/PDyJEjsX//frz77rt1mRsRERGR1qp8Wmrnzp3YuHEjRo4cCQAYPXo0unXrhtLSUrWrkoiIiIh0qcojN1evXsUrr7wiff/iiy/C0NBQmlxMREREVB9UubgpLS2FsbGxWpuhoSFKSkpqPSkiIiKi6qryaSkhBIKDg9Wek3T//n288847MDc3l9p27txZuxkSERERaaHKxU1QUJBG2+jRo2s1GSIiIqKaqnJxs3nz5rrMg4iIiKhWaP1UcCIiIqL6jMUNERER6RUWN0RERKRXWNwQERGRXmFxQ0RERHqFxQ0RERHpFRY3REREpFdY3BAREZFeYXFDREREeoXFDREREekVFjdERESkV1jcEBERkV5hcUNERER6hcUNERER6RUWN0RERKRXWNwQERGRXmFxQ0RERHqFxQ0RERHpFRY3REREpFdY3BAREZFeYXFDREREeoXFDREREekVFjdERESkV1jcEBERkV5hcUNERER6hcUNERER6RUWN0RERKRXWNwQERGRXmFxQ0RERHqFxQ0RERHpFRY3REREpFdY3BAREZFeYXFDREREeoXFDREREekVFjdERESkV1jcEBERkV5hcUNERER6hcUNERER6RVDXSdARERUn+28mF6j9w91c6ylTKiqOHJDREREekWnxc2RI0cwaNAgqFQqyGQyfPvtt2rLhRCYP38+VCoVTE1N0aNHD5w9e1YtprCwEFOmTIGdnR3Mzc0xePBgXLt2TS0mOzsbgYGBUCgUUCgUCAwMxJ07d9Ri0tLSMGjQIJibm8POzg4hISEoKipSi0lOToaPjw9MTU3RuHFjLFiwAEKIWusPIiIiqjmdFjf5+flo164d1q5dW+HyZcuWISoqCmvXrkVCQgKUSiX69u2Lu3fvSjGhoaHYtWsXoqOjcezYMeTl5cHf3x+lpaVSTEBAAJKSkhATE4OYmBgkJSUhMDBQWl5aWgo/Pz/k5+fj2LFjiI6Oxo4dOxAeHi7F5Obmom/fvlCpVEhISMCaNWuwfPlyREVF1UHPEBERUXXpdM7NgAEDMGDAgAqXCSGwatUqzJ49G0OHDgUAbN26FQ4ODvjyyy8xYcIE5OTkYOPGjdi2bRv69OkDAPjiiy/g5OSEn3/+Gb6+vjh//jxiYmIQHx8PLy8vAMBnn30Gb29vXLx4EW5ubti3bx/OnTuHq1evQqVSAQBWrFiB4OBgLFq0CFZWVti+fTvu37+PLVu2QC6Xw8PDA7///juioqIQFhYGmUz2FHqMiIiInqTezrm5fPkyMjIy0K9fP6lNLpfDx8cHx48fBwAkJiaiuLhYLUalUsHDw0OKiYuLg0KhkAobAHjppZegUCjUYjw8PKTCBgB8fX1RWFiIxMREKcbHxwdyuVwt5saNG0hNTX3sfhQWFiI3N1ftRURERHWn3hY3GRkZAAAHBwe1dgcHB2lZRkYGjI2NYW1tXWmMvb29xvrt7e3VYh7djrW1NYyNjSuNKf++PKYikZGR0lwfhUIBJyenyneciIiIaqTeFjflHj3dI4R44imgR2Mqiq+NmPLJxJXlM3PmTOTk5Eivq1evVpo7ERER1Uy9LW6USiUAzVGRrKwsacREqVSiqKgI2dnZlcZkZmZqrP/mzZtqMY9uJzs7G8XFxZXGZGVlAdAcXXqYXC6HlZWV2ouIiIjqTr0tblxcXKBUKrF//36praioCLGxsejatSsAoFOnTjAyMlKLSU9PR0pKihTj7e2NnJwcnDx5Uoo5ceIEcnJy1GJSUlKQnv7PjZr27dsHuVyOTp06STFHjhxRuzx83759UKlUcHZ2rv0OICIiomrRaXGTl5eHpKQkJCUlAXgwiTgpKQlpaWmQyWQIDQ3F4sWLsWvXLqSkpCA4OBhmZmYICAgAACgUCowdOxbh4eE4cOAATp8+jdGjR6Nt27bS1VOtW7dG//79MW7cOMTHxyM+Ph7jxo2Dv78/3NzcAAD9+vWDu7s7AgMDcfr0aRw4cADTpk3DuHHjpJGWgIAAyOVyBAcHIyUlBbt27cLixYt5pRQREVE9o9NLwU+dOoWePXtK34eFhQEAgoKCsGXLFkyfPh0FBQWYOHEisrOz4eXlhX379sHS0lJ6z8qVK2FoaIjhw4ejoKAAvXv3xpYtW2BgYCDFbN++HSEhIdJVVYMHD1a7t46BgQF+/PFHTJw4Ed26dYOpqSkCAgKwfPlyKUahUGD//v2YNGkSOnfuDGtra4SFhUk5ExERUf0gE7zF7lOVm5sLhUKBnJwczr+heoXPzyGqGD8bD9S0H4Ca90VV/4bW2zk3RERERNXB4oaIiIj0CosbIiIi0issboiIiEivsLghIiIivcLihoiIiPQKixsiIiLSKyxuiIiISK+wuCEiIiK9wuKGiIiI9AqLGyIiItIrLG6IiIhIr7C4ISIiIr3C4oaIiIj0CosbIiIi0issboiIiEivsLghIiIivcLihoiIiPQKixsiIiLSKyxuiIiISK+wuCEiIiK9wuKGiIiI9AqLGyIiItIrLG6IiIhIrxjqOgEiqrniiPCar2TktJqvg4ioHuDIDREREekVFjdERESkV1jcEBERkV5hcUNERER6hcUNERER6RUWN0RERKRXWNwQERGRXmFxQ0RERHqFxQ0RERHpFRY3REREpFdY3BAREZFeYXFDREREeoXFDREREekVFjdERESkV1jcEBERkV4x1HUCRERU/+y8mF7jdQx1c6yFTIi0x5EbIiIi0issboiIiEivsLghIiIivcLihoiIiPQKixsiIiLSKyxuiIiISK/wUnAiIqLnQHFEeM1WMHJa7STyFHDkhoiIiPQKixsiIiLSKzwt9Zyq6d1HeedRInoW1PhUDPBMnY6hBzhyUw3r1q2Di4sLTExM0KlTJxw9elTXKREREdH/x+JGS//9738RGhqK2bNn4/Tp03jllVcwYMAApKWl6To1IiIiAk9LaS0qKgpjx47F22+/DQBYtWoVfvrpJ6xfvx6RkZE6zo6IaooPjCR69rG40UJRURESExPx/vvvq7X369cPx48fr/A9hYWFKCwslL7PyckBAOTm5lY7j+LIWdV+b7l7w0Jq9P7cXPMa51AbatoXRjMX11ImulV8v/DJQU9wL+9ujd5fX34maqqm/QDUj76o6Wejpr8jgHrSD/xsSGraF/Xhs1H+t1MIUXmgoCq7fv26ACB++eUXtfZFixYJV1fXCt8zb948AYAvvvjiiy+++Kql19WrVyv9e82Rm2qQyWRq3wshNNrKzZw5E2FhYdL3ZWVluH37NmxtbR/7nrqWm5sLJycnXL16FVZWVjrJoT5gP/yDffEA++EB9sM/2BcP1Jd+EELg7t27UKlUlcaxuNGCnZ0dDAwMkJGRodaelZUFBweHCt8jl8shl8vV2ho2bFhXKWrFysrquf6wlmM//IN98QD74QH2wz/YFw/Uh35QKBRPjOHVUlowNjZGp06dsH//frX2/fv3o2vXrjrKioiIiB7GkRsthYWFITAwEJ07d4a3tzc2bNiAtLQ0vPPOO7pOjYiIiMDiRmsjRozArVu3sGDBAqSnp8PDwwN79uxBs2bNdJ1alcnlcsybN0/jdNnzhv3wD/bFA+yHB9gP/2BfPPCs9YNMiCddT0VERET07OCcGyIiItIrLG6IiIhIr7C4ISIiIr3C4oaIiIj0Coub58iRI0cwaNAgqFQqyGQyfPvtt7pOSSciIyPRpUsXWFpawt7eHkOGDMHFixd1ndZTt379enh6eko35fL29sbevXt1nZbORUZGQiaTITQ0VNepPHXz58+HTCZTeymVSl2npRPXr1/H6NGjYWtrCzMzM7Rv3x6JiYm6Tuupc3Z21viZkMlkmDRpkq5TqxSLm+dIfn4+2rVrh7Vr1+o6FZ2KjY3FpEmTEB8fj/3796OkpAT9+vVDfn6+rlN7qpo0aYIlS5bg1KlTOHXqFHr16oVXX30VZ8+e1XVqOpOQkIANGzbA09NT16noTJs2bZCeni69kpOTdZ3SU5ednY1u3brByMgIe/fuxblz57BixYp6c3f5pykhIUHt56H8JrZvvPGGjjOrHO9z8xwZMGAABgwYoOs0dC4mJkbt+82bN8Pe3h6JiYno3r27jrJ6+gYNGqT2/aJFi7B+/XrEx8ejTZs2OspKd/Ly8vDmm2/is88+w8KFC3Wdjs4YGho+t6M15ZYuXQonJyds3rxZanN2dtZdQjrUqFEjte+XLFmCFi1awMfHR0cZVQ1Hbui5l5OTAwCwsbHRcSa6U1paiujoaOTn58Pb21vX6ejEpEmT4Ofnhz59+ug6FZ26dOkSVCoVXFxcMHLkSPz111+6Tump+/7779G5c2e88cYbsLe3R4cOHfDZZ5/pOi2dKyoqwhdffIExY8bo7MHPVcXihp5rQgiEhYXh5ZdfhoeHh67TeeqSk5NhYWEBuVyOd955B7t27YK7u7uu03rqoqOjkZiYiMjISF2nolNeXl74/PPP8dNPP+Gzzz5DRkYGunbtilu3buk6tafqr7/+wvr169GqVSv89NNPeOeddxASEoLPP/9c16np1Lfffos7d+4gODhY16k8EU9L0XNt8uTJOHPmDI4dO6brVHTCzc0NSUlJuHPnDnbs2IGgoCDExsY+VwXO1atXMXXqVOzbtw8mJia6TkenHj5t3bZtW3h7e6NFixbYunUrwsLCdJjZ01VWVobOnTtj8eLFAIAOHTrg7NmzWL9+Pd566y0dZ6c7GzduxIABA6BSqXSdyhNx5IaeW1OmTMH333+PQ4cOoUmTJrpORyeMjY3RsmVLdO7cGZGRkWjXrh0++ugjXaf1VCUmJiIrKwudOnWCoaEhDA0NERsbi9WrV8PQ0BClpaW6TlFnzM3N0bZtW1y6dEnXqTxVjo6OGgV+69atkZaWpqOMdO/KlSv4+eef8fbbb+s6lSrhyA09d4QQmDJlCnbt2oXDhw/DxcVF1ynVG0IIFBYW6jqNp6p3794aVwT961//wgsvvIAZM2bAwMBAR5npXmFhIc6fP49XXnlF16k8Vd26ddO4PcTvv//+TD0gubaVX3jh5+en61SqhMXNcyQvLw9//PGH9P3ly5eRlJQEGxsbNG3aVIeZPV2TJk3Cl19+ie+++w6WlpbIyMgAACgUCpiamuo4u6dn1qxZGDBgAJycnHD37l1ER0fj8OHDGleT6TtLS0uN+Vbm5uawtbV97uZhTZs2DYMGDULTpk2RlZWFhQsXIjc3F0FBQbpO7al677330LVrVyxevBjDhw/HyZMnsWHDBmzYsEHXqelEWVkZNm/ejKCgIBgaPiNlg6DnxqFDhwQAjVdQUJCuU3uqKuoDAGLz5s26Tu2pGjNmjGjWrJkwNjYWjRo1Er179xb79u3TdVr1go+Pj5g6daqu03jqRowYIRwdHYWRkZFQqVRi6NCh4uzZs7pOSyd++OEH4eHhIeRyuXjhhRfEhg0bdJ2Szvz0008CgLh48aKuU6kymRBC6KasIiIiIqp9nFBMREREeoXFDREREekVFjdERESkV1jcEBERkV5hcUNERER6hcUNERER6RUWN0RERKRXWNwQERGRXmFxQ0Ra6dGjB0JDQ2t1nfPnz0f79u3rzXqq4tF+uHfvHl5//XVYWVlBJpPhzp07cHZ2xqpVq+o0j8OHD0vbI6IHnpGHRBDR0xQcHIytW7dqtF+6dAk7d+6EkZGRDrICduzYgTVr1uD06dMoLS1F8+bNMWzYMEyePBk2NjZPNZdH+2Hr1q04evQojh8/Djs7OygUCiQkJMDc3LzWttmjRw+0b99erWDq2rUr0tPToVAoam07RM86jtwQUYX69++P9PR0tZeLiwtsbGxgaWn51POZPXs2RowYgS5dumDv3r1ISUnBihUr8Ntvv2Hbtm1PPZ9H++HPP/9E69at4eHhAaVSCZlMhkaNGsHMzKxO8zA2Npa2R0QPsLghogrJ5XIolUq1l4GBgcbpGGdnZyxevBhjxoyBpaUlmjZtqvH05BkzZsDV1RVmZmZo3rw55syZg+Li4irncvLkSSxevBgrVqzAhx9+iK5du8LZ2Rl9+/bFjh07HvvU6oSEBPTt21caSfHx8cGvv/6qFjN//nw0bdoUcrkcKpUKISEh0rJ169ahVatWMDExgYODA4YNGyYte7gfevTogRUrVuDIkSOQyWTo0aOH1DcPj7LcuXMH48ePh4ODA0xMTODh4YHdu3cDAG7duoVRo0ahSZMmMDMzQ9u2bfHVV19J7w0ODkZsbCw++ugjyGQyyGQypKamVnhaaseOHWjTpg3kcjmcnZ2xYsUKtX2uyjEjepaxuCGiGluxYgU6d+6M06dPY+LEiXj33Xdx4cIFabmlpSW2bNmCc+fO4aOPPsJnn32GlStXVnn927dvh4WFBSZOnFjh8oYNG1bYfvfuXQQFBeHo0aOIj49Hq1atMHDgQNy9excA8M0332DlypX49NNPcenSJXz77bdo27YtAODUqVMICQnBggULcPHiRcTExKB79+4Vbmfnzp0YN24cvL29kZ6ejp07d2rElJWVYcCAATh+/Di++OILnDt3DkuWLIGBgQEA4P79++jUqRN2796NlJQUjB8/HoGBgThx4gQA4KOPPoK3tzfGjRsnjaQ5OTlpbCcxMRHDhw/HyJEjkZycjPnz52POnDnYsmWLWtyTjhnRM03XjyUnovonKChIGBgYCHNzc+k1bNgwIYQQPj4+YurUqVJss2bNxOjRo6Xvy8rKhL29vVi/fv1j179s2TLRqVMn6ft58+aJdu3aPTZ+wIABwtPT84l5P2k9JSUlwtLSUvzwww9CCCFWrFghXF1dRVFRkUbsjh07hJWVlcjNza1wXY/2w9SpU4WPj49aTLNmzcTKlSuFEEL89NNPokGDBuLixYtP3I9yAwcOFOHh4Y/dphBCHDp0SAAQ2dnZQgghAgICRN++fdVi/u///k+4u7ur5aXtMSN6lnDkhogq1LNnTyQlJUmv1atXPzbW09NT+lomk0GpVCIrK0tq++abb/Dyyy9DqVTCwsICc+bMQVpaWpVzEUJUa05JVlYW3nnnHbi6ukKhUEChUCAvL0/a9htvvIGCggI0b94c48aNw65du1BSUgIA6Nu3L5o1a4bmzZsjMDAQ27dvx71797TOoVxSUhKaNGkCV1fXCpeXlpZi0aJF8PT0hK2tLSwsLLBv3z6t+gkAzp8/j27duqm1devWDZcuXUJpaanU9qRjRvQsY3FDRBUyNzdHy5YtpZejo+NjYx+9ekomk6GsrAwAEB8fj5EjR2LAgAHYvXs3Tp8+jdmzZ6OoqKjKubi6uuLPP//Uap4O8GCeSmJiIlatWoXjx48jKSkJtra20radnJxw8eJFfPzxxzA1NcXEiRPRvXt3FBcXw9LSEr/++iu++uorODo6Yu7cuWjXrl21L7k2NTWtdPmKFSuwcuVKTJ8+HQcPHkRSUhJ8fX216ieg4kJQCKERV9kxI3rWsbghojr1yy+/oFmzZpg9ezY6d+6MVq1a4cqVK1qtIyAgAHl5eVi3bl2Fyx9XcBw9ehQhISEYOHCgNMH277//VosxNTXF4MGDsXr1ahw+fBhxcXFITk4GABgaGqJPnz5YtmwZzpw5g9TUVBw8eFCr3Mt5enri2rVr+P333x+b66uvvorRo0ejXbt2aN68OS5duqQWY2xsrDb6UhF3d3ccO3ZMre348eNwdXWV5vcQ6Tve54aI6lTLli2RlpaG6OhodOnSBT/++CN27dql1Tq8vLwwffp0hIeH4/r163jttdegUqnwxx9/4JNPPsHLL7+MqVOnVrjtbdu2oXPnzsjNzcX//d//qY2gbNmyBaWlpfDy8oKZmRm2bdsGU1NTNGvWDLt378Zff/2F7t27w9raGnv27EFZWRnc3Nyq1Q8+Pj7o3r07Xn/9dURFRaFly5a4cOECZDIZ+vfvj5YtW2LHjh04fvw4rK2tERUVhYyMDLRu3Vpah7OzM06cOIHU1FRYWFhUeG+f8PBwdOnSBR988AFGjBiBuLg4rF279rGFIZE+4sgNEdWpV199Fe+99x4mT56M9u3b4/jx45gzZ47W61m6dCm+/PJLnDhxAr6+vmjTpg3CwsLg6en52EvBN23ahOzsbHTo0AGBgYEICQmBvb29tLxhw4b47LPP0K1bN3h6euLAgQP44YcfYGtri4YNG2Lnzp3o1asXWrdujU8++QRfffUV2rRpU+2+2LFjB7p06YJRo0bB3d0d06dPl0Zi5syZg44dO8LX1xc9evSAUqnEkCFD1N4/bdo0GBgYwN3dHY0aNapwPk7Hjh3x9ddfIzo6Gh4eHpg7dy4WLFiA4ODgaudN9KyRiYpOxhIRERE9ozhyQ0RERHqFxQ0RERHpFRY3REREpFdY3BAREZFeYXFDREREeoXFDREREekVFjdERESkV1jcEBERkV5hcUNERER6hcUNERER6RUWN0RERKRX/h8gZeSt5S2waQ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data:image/png;base64,iVBORw0KGgoAAAANSUhEUgAAAjcAAAGHCAYAAABMCnNGAAAAOXRFWHRTb2Z0d2FyZQBNYXRwbG90bGliIHZlcnNpb24zLjUuMiwgaHR0cHM6Ly9tYXRwbG90bGliLm9yZy8qNh9FAAAACXBIWXMAAA9hAAAPYQGoP6dpAABXKElEQVR4nO3deVhUZf8/8PfIMuwjizCMouACiYh7hJa4o4JmZi4kwaOp5YIEfjX1ccFU1BRNTcset8zi6UltMSXNBTVBkSTBLSsRFxZTBEFkvX9/+OPkOIgMi4Pj+3Vdc11wn8+c8zn3YeDDfe5zjkwIIUBERESkJxroOgEiIiKi2sTihoiIiPQKixsiIiLSKyxuiIiISK+wuCEiIiK9wuKGiIiI9AqLGyIiItIrLG6IiIhIr7C4ISIiIr3C4oaemtWrV0Mmk8HDw+OpbfPw4cOQyWQ4fPhwnay/R48e6NGjR52su7qcnZ0RHBxcp9tYt24dtmzZotFe3t/ffPNNnW6/MufOncP8+fORmppa6+s+ffo0fHx8oFAoIJPJsGrVqlrfRrl79+5h/vz5Ff7szp8/HzKZDH///Xedbb+q6vozVhUVfQ5TU1Ph5+cHGxsbyGQyhIaGIjU1FTKZrMKf3dpQ2THbsmULZDJZnfxckiZDXSdAz49NmzYBAM6ePYsTJ07Ay8tLxxnV3Lp163Sdgk6sW7cOdnZ2dV5EVce5c+cQERGBHj16wNnZuVbXPWbMGOTn5yM6OhrW1ta1vv6H3bt3DxEREQBQ7wro+qaiz+F7772HEydOYNOmTVAqlXB0dIRSqURcXBxatGhRJ3lUdsz8/PwQFxcHR0fHOtk2qWNxQ0/FqVOn8Ntvv8HPzw8//vgjNm7cqBfFjbu7u65T0Hv37t2DmZmZrtMAAKSkpGDcuHEYMGBArayvuLgYMpkMhob8VVwTFX0OU1JS8OKLL2LIkCFq7S+99NJTykpdo0aN0KhRI51s+3nE01L0VGzcuBEAsGTJEnTt2hXR0dG4d++eWkz5kPHy5csRFRUFFxcXWFhYwNvbG/Hx8Wqxp06dwsiRI+Hs7AxTU1M4Oztj1KhRuHLlSqV5bNu2DTKZDHFxcRrLFixYACMjI9y4cUMaaq/o9fB/648Oh2uzDwDw2WefwdXVFXK5HO7u7vjyyy8RHBxcpRGB4uJiTJ8+HUqlEmZmZnj55Zdx8uTJCmMzMjIwYcIENGnSBMbGxnBxcUFERARKSkrU4iIiIuDl5QUbGxtYWVmhY8eO2LhxIx5+vq6zszPOnj2L2NjYCvukPLfZs2dDpVLBysoKffr0wcWLF5+4T+WnW3799VcMGzYM1tbW0n/ZVTnmW7ZswRtvvAEA6Nmzp5Tfw6chfv75Z/Tu3RtWVlYwMzNDt27dcODAgUrzKj+lUFJSgvXr10vrLZeSkoJXX30V1tbWMDExQfv27bF161a1dZT/TG3btg3h4eFo3Lgx5HI5/vjjD43tpaamSn8IIyIipO09OlKWmZmJUaNGQaFQwMHBAWPGjEFOTo5ajBAC69atQ/v27WFqagpra2sMGzYMf/31V6X7XO7ChQsYNWoUHBwcIJfL0bRpU7z11lsoLCx87Huq+vm8d+8epk2bBhcXF5iYmMDGxgadO3fGV199JcX89ddfGDlyJFQqFeRyORwcHNC7d28kJSVJMQ9/Dsv7+Y8//sDevXulvktNTX3saakn7ePNmzcxceJEuLu7w8LCAvb29ujVqxeOHj0qreNJx+xxp6U2bdqEdu3aSfv/2muv4fz582oxwcHBsLCwwB9//IGBAwfCwsICTk5OCA8Pr/Q4PM/47wLVuYKCAnz11Vfo0qULPDw8MGbMGLz99tv43//+h6CgII34jz/+GC+88II0n2HOnDkYOHAgLl++DIVCAeDBLxI3NzeMHDkSNjY2SE9Px/r169GlSxecO3cOdnZ2FeYyYsQITJ8+HR9//DG8vb2l9pKSEnz66ad47bXXoFKpYGFhoVEAXbp0CWPHjkWbNm2euM9V2YcNGzZgwoQJeP3117Fy5Urk5OQgIiKiyr+sxo0bh88//xzTpk1D3759kZKSgqFDh+Lu3btqcRkZGXjxxRfRoEEDzJ07Fy1atEBcXBwWLlyI1NRUbN68WYpNTU3FhAkT0LRpUwBAfHw8pkyZguvXr2Pu3LkAgF27dmHYsGFQKBTS6QC5XK62zVmzZqFbt274z3/+g9zcXMyYMQODBg3C+fPnYWBg8MR9Gzp0KEaOHIl33nkH+fn5Um5POuZ+fn5YvHgxZs2ahY8//hgdO3YEAKlA+uKLL/DWW2/h1VdfxdatW2FkZIRPP/0Uvr6++Omnn9C7d+8K8yk/peDt7Y1hw4YhPDxcWnbx4kV07doV9vb2WL16NWxtbfHFF18gODgYmZmZmD59utq6Zs6cCW9vb3zyySdo0KAB7O3tNbbn6OiImJgY9O/fH2PHjsXbb78NABr/+b/++usYMWIExo4di+TkZMycORPAP6eAAWDChAnYsmULQkJCsHTpUty+fRsLFixA165d8dtvv8HBweGxx+G3337Dyy+/DDs7OyxYsACtWrVCeno6vv/+exQVFWkc93JV/XyGhYVh27ZtWLhwITp06ID8/HykpKTg1q1b0roGDhyI0tJSLFu2DE2bNsXff/+N48eP486dOxVuu2PHjoiLi8Nrr72GFi1aYPny5VKfpqenV2sfb9++DQCYN28elEol8vLysGvXLvTo0QMHDhxAjx49qnzMHhYZGYlZs2Zh1KhRiIyMxK1btzB//nx4e3sjISEBrVq1kmKLi4sxePBgjB07FuHh4Thy5Ag++OADKBQK6bNJDxFEdezzzz8XAMQnn3wihBDi7t27wsLCQrzyyitqcZcvXxYARNu2bUVJSYnUfvLkSQFAfPXVV4/dRklJicjLyxPm5ubio48+ktoPHTokAIhDhw5JbfPmzRPGxsYiMzNTavvvf/8rAIjY2NgK15+ZmSmaN28u2rRpI7Kzs6V2Hx8f4ePjo/U+lJaWCqVSKby8vNS2c+XKFWFkZCSaNWv22H0VQojz588LAOK9995Ta9++fbsAIIKCgqS2CRMmCAsLC3HlyhW12OXLlwsA4uzZsxVuo7S0VBQXF4sFCxYIW1tbUVZWJi1r06aN2n6XK+/vgQMHqrV//fXXAoCIi4urdL/mzZsnAIi5c+dWGifE44/5//73P41jLoQQ+fn5wsbGRgwaNEhjP9u1aydefPHFJ24TgJg0aZJa28iRI4VcLhdpaWlq7QMGDBBmZmbizp07Qoh/+qZ79+5P3I4QQty8eVMAEPPmzdNYVt5Py5YtU2ufOHGiMDExkY5VXFycACBWrFihFnf16lVhamoqpk+fXmkOvXr1Eg0bNhRZWVmPjanoM/aoxx0rDw8PMWTIkMe+7++//xYAxKpVqyrN89HPoRBCNGvWTPj5+am1lX8+N2/eLLVVZR8r2p/i4mLRu3dv8dprr0ntlR2zzZs3CwDi8uXLQgghsrOzhampqcZnJS0tTcjlchEQECC1BQUFCQDi66+/VosdOHCgcHNzq3LezxOelqI6t3HjRpiammLkyJEAAAsLC7zxxhs4evQoLl26pBHv5+en9t+9p6cnAKgNaefl5WHGjBlo2bIlDA0NYWhoCAsLC+Tn52sM6T7q3XffBfDglFC5tWvXom3btujevbtGfH5+Pvz8/HD//n3s3bsXDRs2fOI+P2kfLl68iIyMDAwfPlztfU2bNkW3bt2euP5Dhw4BAN5880219uHDh2vM39i9ezd69uwJlUqFkpIS6VU+byQ2NlaKPXjwIPr06QOFQgEDAwMYGRlh7ty5uHXrFrKysp6YV7nBgwerfV/RMazM66+/rtFWk2MOAMePH8ft27cRFBSk1g9lZWXo378/EhISpFEibRw8eBC9e/eGk5OTWntwcDDu3bunMQJY0b5VV0X9fP/+felY7d69GzKZDKNHj1bbZ6VSiXbt2lV6hdO9e/cQGxuL4cOHaz1XpKrH6sUXX8TevXvx/vvv4/DhwygoKFBbj42NDVq0aIEPP/wQUVFROH36NMrKyrTKpTLa7OMnn3yCjh07wsTEBIaGhjAyMsKBAweq9LNXkbi4OBQUFGicanRyckKvXr00TpXKZDIMGjRIrc3T07PKn6nnDYsbqlN//PEHjhw5Aj8/PwghcOfOHdy5cwfDhg0DoD58Xs7W1lbt+/Kh74d/8QUEBGDt2rV4++238dNPP+HkyZNISEhAo0aNNH5BPsrBwQEjRozAp59+itLSUpw5cwZHjx7F5MmTNWJLSkowbNgw/P7779izZ4/GH7DHedI+lA+7V3RKoLLTBOXK369UKtXaDQ0NNbadmZmJH374AUZGRmqv8tNr5ZcTnzx5Ev369QPwoPD75ZdfkJCQgNmzZ6vlXhVVOYaVqeiKkpocc+BBPwDAsGHDNPpi6dKlEEJIpx+0cevWrQrzValU0vIn7Vt1PamfMzMzIYSAg4ODxj7Hx8dXeil5dnY2SktL0aRJE63zquqxWr16NWbMmIFvv/0WPXv2hI2NDYYMGSL90yOTyXDgwAH4+vpi2bJl6NixIxo1aoSQkBCN06/VUdV9jIqKwrvvvgsvLy/s2LED8fHxSEhIQP/+/bX6XDys/OficT87j/7cmJmZwcTERK1NLpfj/v371dq+vuOcG6pTmzZtghAC33zzTYX3Ptm6dSsWLlxYpXkY5XJycrB7927MmzcP77//vtReWFhY5T9OU6dOxbZt2/Ddd98hJiYGDRs21BgFAYDx48fjwIED2LNnD9q1a1flHJ+k/I9S+R/ch2VkZFT5/RkZGWjcuLHUXlJSovFL0c7ODp6enli0aFGF6yr/IxwdHQ0jIyPs3r1b7Zfot99++8R8atvDk3WB2jnm5fM81qxZ89grZqpSWD7K1ta2wrkcN27cUNtuuUf3rS7Z2dlBJpPh6NGjFc6PedycGeDBqImBgQGuXbum1Ta1OVbm5uaIiIhAREQEMjMzpVGcQYMG4cKFCwCAZs2aSRck/P777/j6668xf/58FBUV4ZNPPtEqt+ru4xdffIEePXpg/fr1au01KbDKP8OP+9l53LxBqhoWN1RnSktLsXXrVrRo0QL/+c9/NJbv3r0bK1aswN69e+Hv71/l9cpkMgghNH4x/+c//0FpaWmV1tGpUyd07doVS5cuRUpKCsaPHw9zc3O1mH//+9/YvHkztm7dij59+lQ5v6pwc3ODUqnE119/jbCwMKk9LS0Nx48flwqOxym/MmT79u3o1KmT1P71119rXAHl7++PPXv2oEWLFrC2tn7sOssvSX640CwoKMC2bds0YuVyebX/Y60ObY7540aJunXrhoYNG+LcuXMVjtJVV+/evbFr1y7cuHFD7bh9/vnnMDMzq/alx9qOdlXE398fS5YswfXr1zVOgT6JqakpfHx88L///Q+LFi2q8h/b6n4+HRwcEBwcjN9++w2rVq2q8BYArq6u+Pe//40dO3bg119/1Wp/KlLVfZTJZBr7c+bMGcTFxamN5mpzzLy9vWFqaoovvvhCusIPAK5du4aDBw9Ko9tUPSxuqM7s3bsXN27cwNKlSyu8CZmHhwfWrl2LjRs3alXcWFlZoXv37vjwww9hZ2cHZ2dnxMbGYuPGjVWaD1Nu6tSpGDFiBGQyGSZOnKi2rPyX3bBhw+Dq6qp2GbdcLkeHDh2qvJ2KNGjQABEREZgwYQKGDRuGMWPG4M6dO4iIiICjoyMaNKj8jHHr1q0xevRorFq1CkZGRujTpw9SUlKwfPlyWFlZqcUuWLAA+/fvR9euXRESEgI3Nzfcv38fqamp2LNnDz755BM0adIEfn5+iIqKQkBAAMaPH49bt25h+fLlFf5337ZtW0RHR+O///0vmjdvDhMTE7Rt27ZGfVIZbY55+R2wN2zYAEtLS5iYmMDFxQW2trZYs2YNgoKCcPv2bQwbNgz29va4efMmfvvtN9y8eVPjP/OqmDdvnjSvae7cubCxscH27dvx448/YtmyZdLVcdqytLREs2bN8N1336F3796wsbGR9r2qunXrhvHjx+Nf//oXTp06he7du8Pc3Bzp6ek4duwY2rZtK81Bq0hUVBRefvlleHl54f3330fLli2RmZmJ77//Hp9++iksLS013qPNsfLy8oK/vz88PT1hbW2N8+fPY9u2bfD29oaZmRnOnDmDyZMn44033kCrVq1gbGyMgwcP4syZM2qjQjVRlX309/fHBx98gHnz5sHHxwcXL17EggUL4OLiovbPhDbHrGHDhpgzZw5mzZqFt956C6NGjcKtW7cQEREBExMTzJs3r1b277mlw8nMpOeGDBkijI2NK70KYeTIkcLQ0FBkZGRIVzJ8+OGHGnF45AqEa9euiddff11YW1sLS0tL0b9/f5GSkiKaNWumdqVQZVdyFBYWCrlcLvr376+xrPxqlIpeD1/J9LirpaqyD0IIsWHDBtGyZUthbGwsXF1dxaZNm8Srr74qOnTo8Ng+ezj/8PBwYW9vL0xMTMRLL70k4uLiNPpAiAdXcYSEhAgXFxdhZGQkbGxsRKdOncTs2bNFXl6eFLdp0ybh5uYm5HK5aN68uYiMjBQbN25Uu8pDCCFSU1NFv379hKWlpVqflPf3//73P7XtV3SVSkXK+/3mzZsay6p6zIUQYtWqVcLFxUUYGBhobDc2Nlb4+fkJGxsbYWRkJBo3biz8/Pw0cq4IKrhaSgghkpOTxaBBg4RCoRDGxsaiXbt2Gvv6uL6pzM8//yw6dOgg5HK52lVwj+unR6/IKbdp0ybh5eUlzM3NhampqWjRooV46623xKlTp56Yw7lz58Qbb7whbG1thbGxsWjatKkIDg4W9+/fV9uvhz9jVT1W77//vujcubOwtraWfubee+898ffffwshHlylGBwcLF544QVhbm4uLCwshKenp1i5cqXa1Yg1uVqqKvtYWFgopk2bJho3bixMTExEx44dxbfffiuCgoI0rmx83DF73LH5z3/+Izw9PYWxsbFQKBTi1Vdf1biCMSgoSJibm2scm/KfA9IkE+Khu3MRPUd++OEHDB48GD/++CMGDhyo63QAAHfu3IGrqyuGDBmCDRs26DodIqJnEosbeu6cO3cOV65cwdSpU2Fubo5ff/31qU7yLJeRkYFFixahZ8+esLW1xZUrV7By5UpcuHABp06dqtLNAomISBPn3NBzZ+LEifjll1/QsWNHbN26VSeFDfBg7k5qaiomTpyI27dvS5NPP/nkExY2REQ1wJEbIiIi0is6vYlf+UPyHn49fFMyIQTmz58PlUoFU1NT9OjRA2fPnlVbR2FhIaZMmQI7OzuYm5tj8ODBGvcsyM7ORmBgIBQKBRQKBQIDAzWeS5KWloZBgwbB3NwcdnZ2CAkJQVFRkVpMcnIyfHx8YGpqisaNG2PBggVgbUhERFS/6PwOxW3atEF6err0Sk5OlpYtW7YMUVFRWLt2LRISEqBUKtG3b1+1GyeFhoZi165diI6OxrFjx5CXlwd/f3+1+ykEBAQgKSkJMTExiImJQVJSEgIDA6XlpaWl8PPzQ35+Po4dO4bo6Gjs2LFD7eF4ubm56Nu3L1QqFRISErBmzRrpyc9ERERUj+juQq0Hl7G1a9euwmVlZWVCqVSKJUuWSG33798XCoVCegDjnTt3hJGRkYiOjpZirl+/Lho0aCBiYmKEEA8u8QMg4uPjpZjyh8lduHBBCCHEnj17RIMGDcT169elmK+++krI5XKRk5MjhBBi3bp1QqFQSJcGCiFEZGSkUKlUag8UJCIiIt3S+YTiS5cuQaVSQS6Xw8vLC4sXL0bz5s1x+fJlZGRkSM+6AR5MwPTx8cHx48cxYcIEJCYmori4WC1GpVLBw8MDx48fh6+vL+Li4qBQKODl5SXFvPTSS1AoFDh+/Djc3NwQFxcHDw8PtbuL+vr6orCwEImJiejZsyfi4uLg4+OjdkMzX19fzJw5E6mpqXBxcalw/woLC1FYWCh9X1ZWhtu3b8PW1lZnE1mJiIieRUII3L17FyqVqtKbneq0uPHy8sLnn38OV1dXZGZmYuHChejatSvOnj0rPV/n0We9ODg4SE9BzcjIgLGxscYt5R0cHKT3Z2RkwN7eXmPb9vb2ajGPbsfa2hrGxsZqMY/eZbL8PRkZGY8tbiIjIxEREfHEviAiIqKquXr1aqUPPNVpcTNgwADp67Zt28Lb2xstWrTA1q1bpeexPDq6IYR44ojHozEVxddGjPj/k4kry2fmzJlqzw7KyclB06ZNcfXqVY3b5BMREdHj5ebmwsnJqcJHfzxM56elHmZubo62bdvi0qVLGDJkCIAHoyIPPxI+KytLGjFRKpUoKipCdna22uhNVlYWunbtKsVU9OTlmzdvqq3nxIkTasuzs7NRXFysFvPo05qzsrIAVP4kYblcXuGzeaysrFjcEBERVcOTBjl0frXUwwoLC3H+/Hk4OjrCxcUFSqUS+/fvl5YXFRUhNjZWKlw6deoEIyMjtZj09HSkpKRIMd7e3sjJycHJkyelmBMnTiAnJ0ctJiUlRe3R8/v27YNcLpeeuOzt7Y0jR46oXR6+b98+qFQqrR5kR0RERHVMl7OZw8PDxeHDh8Vff/0l4uPjhb+/v7C0tBSpqalCCCGWLFkiFAqF2Llzp0hOThajRo0Sjo6OIjc3V1rHO++8I5o0aSJ+/vln8euvv4pevXqJdu3aqT1UrX///sLT01PExcWJuLg40bZtW+Hv7y8tLykpER4eHqJ3797i119/FT///LNo0qSJmDx5shRz584d4eDgIEaNGiWSk5PFzp07hZWVlVi+fLlW+5yTkyMASFdhERERUdVU9W+oToubESNGCEdHR2FkZCRUKpUYOnSo2tNQy8rKxLx584RSqRRyuVx0795dJCcnq62joKBATJ48WdjY2AhTU1Ph7+8v0tLS1GJu3bol3nzzTWFpaSksLS3Fm2++KbKzs9Virly5Ivz8/ISpqamwsbERkydPVrvsWwghzpw5I1555RUhl8uFUqkU8+fP1/oycBY3RERE1VPVv6F8/MJTlpubC4VCgZycnArn3AghUFJSonYTQnq2GBgYwNDQkJf6ExHVsif9DS1XryYUP++KioqQnp6Oe/fu6ToVqiEzMzM4OjrC2NhY16kQET13WNzUE2VlZbh8+TIMDAygUqlgbGzM//yfQUIIFBUV4ebNm7h8+TJatWpV6Y2miIio9rG4qSeKiopQVlYGJycnmJmZ6TodqgFTU1MYGRnhypUrKCoqgomJia5TIiJ6rvBfynqG/+XrBx5HIiLd4W9gIiIi0issboiIiEivsLihZ56zszNWrVql6zSIiKie4ITiZ0BxRPhT3Z7RvBVaxQcHB2Pr1q0AAENDQ9jY2MDT0xOjRo1CcHAw558QEemBnRfTnxz0BEPdHJ8cVAv4V4dqRf/+/ZGeno7U1FTs3bsXPXv2xNSpU+Hv74+SkhJdp0dERM8RFjdUK+RyOZRKJRo3boyOHTti1qxZ+O6777B3715s2bIFAJCTk4Px48fD3t4eVlZW6NWrF3777TdpHX/++SdeffVVODg4wMLCAl26dMHPP/+stp2srCwMGjQIpqamcHFxwfbt25/mbhIR0TOAxQ3VmV69eqFdu3bYuXMnhBDw8/NDRkYG9uzZg8TERHTs2BG9e/fG7du3AQB5eXkYOHAgfv75Z5w+fRq+vr4YNGgQ0tLSpHUGBwcjNTUVBw8exDfffIN169YhKytLV7tIRET1EOfcUJ164YUXcObMGRw6dAjJycnIysqCXC4HACxfvhzffvstvvnmG4wfPx7t2rVDu3btpPcuXLgQu3btwvfff4/Jkyfj999/x969exEfHw8vLy8AwMaNG9G6dWud7BsREdVPLG6oTgkhIJPJkJiYiLy8PNja2qotLygowJ9//gkAyM/PR0REBHbv3o0bN26gpKQEBQUF0sjN+fPnYWhoiM6dO0vvf+GFF9CwYcOntj9ERFT/sbihOnX+/Hm4uLigrKwMjo6OOHz4sEZMeXHyf//3f/jpp5+wfPlytGzZEqamphg2bBiKiooAPCiUAPCZW0REVCkWN1RnDh48iOTkZLz33nto0qQJMjIyYGhoCGdn5wrjjx49iuDgYLz22msAHszBSU1NlZa3bt0aJSUlOHXqFF588UUAwMWLF3Hnzp063hMiInqWsLihWlFYWIiMjAyUlpYiMzMTMTExiIyMhL+/P9566y00aNAA3t7eGDJkCJYuXQo3NzfcuHEDe/bswZAhQ9C5c2e0bNkSO3fuxKBBgyCTyTBnzhyUlZVJ23Bzc0P//v0xbtw4bNiwAYaGhggNDYWpqakO95yIiOobFjfPAG1vqqcLMTExcHR0hKGhIaytrdGuXTusXr0aQUFB0k389uzZg9mzZ2PMmDG4efMmlEolunfvDgcHBwDAypUrMWbMGHTt2hV2dnaYMWMGcnNz1bazefNmvP322/Dx8YGDgwMWLlyIOXPmPPX9JSKi+ksmyicy0FORm5sLhUKBnJwcWFlZSe3379/H5cuX4eLiAhMTEx1mSLWBx5OI9E19uEPx4/6GPor3uSEiIiK9wuKGiIiI9AqLGyIiItIrLG6IiIhIr7C4ISIiIr3C4oaIiIj0CosbIiIi0issboiIiEivsLghIiIivcLHLzwDauOukNqo6R0knwepqalwcXHB6dOn0b59e12nQ0RED+HIDdVYcHAwZDIZlixZotb+7bffQiaTabUuZ2dnrFq1qkpxMpkMMpkMpqamcHZ2xvDhw3Hw4EGttkdERPqHxQ3VChMTEyxduhTZ2dlPbZsLFixAeno6Ll68iM8//xwNGzZEnz59sGjRoqeWAxER1T8sbqhW9OnTB0qlEpGRkZXG7dixA23atIFcLoezszNWrPjniec9evTAlStX8N5770mjMpWxtLSEUqlE06ZN0b17d2zYsAFz5szB3LlzcfHiRSnu3LlzGDhwICwsLODg4IDAwED8/fff0vKYmBi8/PLLaNiwIWxtbeHv748///xTbVsnT55Ehw4dYGJigs6dO+P06dPadA8RET1FLG6oVhgYGGDx4sVYs2YNrl27VmFMYmIihg8fjpEjRyI5ORnz58/HnDlzsGXLFgDAzp070aRJE2lEJj1d+7lGU6dOhRAC3333HQAgPT0dPj4+aN++PU6dOoWYmBhkZmZi+PDh0nvy8/MRFhaGhIQEHDhwAA0aNMBrr72GsrIyabm/vz/c3NyQmJiI+fPnY9q0aVrnRkRETwcnFFOtee2119C+fXvMmzcPGzdu1FgeFRWF3r17Y86cOQAAV1dXnDt3Dh9++CGCg4NhY2MDAwMDaUSmOmxsbGBvb4/U1FQAwPr169GxY0csXrxYitm0aROcnJzw+++/w9XVFa+//rraOjZu3Ah7e3ucO3cOHh4e2L59O0pLS7Fp0yaYmZmhTZs2uHbtGt59991q5UhERHWLIzdUq5YuXYqtW7fi3LlzGsvOnz+Pbt26qbV169YNly5dQmlpaa3lIISQTmklJibi0KFDsLCwkF4vvPACAEinnv78808EBASgefPmsLKygouLCwAgLS1Nyrtdu3YwMzOTtuHt7V1r+RIRUe3iyA3Vqu7du8PX1xezZs1CcHCw2rKHi46H22rTrVu3cPPmTalAKSsrw6BBg7B06VKNWEfHB5e8Dxo0CE5OTvjss8+gUqlQVlYGDw8PFBUV1UmORERUt1jcUK2LjIxEhw4d4Orqqtbu7u6OY8eOqbUdP34crq6uMDAwAAAYGxvXaBTno48+QoMGDTBkyBAAQMeOHbFjxw44OzvD0FDzx/3WrVs4f/48Pv30U7zyyisAoJGju7s7tm3bhoKCApiamgIA4uPjq50jERHVLZ6Wolrn6emJN998E2vWrFFrDw8Px4EDB/DBBx/g999/x9atW7F27Vq1ybnOzs44cuQIrl+/rnZFU0Xu3r2LjIwMXL16FUeOHMH48eOxcOFCLFq0CC1btgQATJo0Cbdv38aoUaNw8uRJ/PXXX9i3bx/GjBmD0tJSWFtbw9bWFhs2bMAff/yBgwcPIiwsTG07AQEBaNCgAcaOHYtz585hz549WL58eS31FhER1TaO3DwDnsU7Bn/wwQf4+uuv1do6duyIr7/+GnPnzsUHH3wAR0dHLFiwQO301YIFCzBhwgS0aNEChYWFlZ4Smjt3LubOnQtjY2MolUq89NJLOHDgAHr27CnFqFQq/PLLL5gxYwZ8fX1RWFiIZs2aoX///mjQoAFkMhmio6MREhICDw8PuLm5YfXq1ejRo4e0DgsLC/zwww9455130KFDB7i7u2Pp0qUaE5GJiKh+kAlOKHiqcnNzoVAokJOTAysrK6n9/v37uHz5MlxcXGBiYqLDDKk28HgSkb6pjUcB1fSf9cf9DX0UT0sRERGRXmFxQ0RERHqFxQ0RERHpFRY3REREpFdY3NQznN+tH3gciYh0h8VNPWFkZAQAuHfvno4zodpQfhzLjysRET09vM9NPWFgYICGDRsiKysLAGBmZqbxqAKq/4QQuHfvHrKystCwYUPpzstERPT0sLipR8qfhF1e4NCzq2HDhtV+sjkREdUMi5t6RCaTwdHREfb29iguLtZ1OlRNRkZGHLEhItIhFjf1kIGBAf84EhERVRMnFBMREZFeYXFDREREeqXeFDeRkZGQyWQIDQ2V2oQQmD9/PlQqFUxNTdGjRw+cPXtW7X2FhYWYMmUK7OzsYG5ujsGDB+PatWtqMdnZ2QgMDIRCoYBCoUBgYCDu3LmjFpOWloZBgwbB3NwcdnZ2CAkJQVFRkVpMcnIyfHx8YGpqisaNG2PBggW8nwkREVE9Uy+Km4SEBGzYsAGenp5q7cuWLUNUVBTWrl2LhIQEKJVK9O3bF3fv3pViQkNDsWvXLkRHR+PYsWPIy8uDv78/SktLpZiAgAAkJSUhJiYGMTExSEpKQmBgoLS8tLQUfn5+yM/Px7FjxxAdHY0dO3YgPDxcisnNzUXfvn2hUqmQkJCANWvWYPny5YiKiqrDniEiIiJtyYSOhx7y8vLQsWNHrFu3DgsXLkT79u2xatUqCCGgUqkQGhqKGTNmAHgwSuPg4IClS5diwoQJyMnJQaNGjbBt2zaMGDECAHDjxg04OTlhz5498PX1xfnz5+Hu7o74+Hh4eXkBAOLj4+Ht7Y0LFy7Azc0Ne/fuhb+/P65evQqVSgUAiI6ORnBwMLKysmBlZYX169dj5syZyMzMhFwuBwAsWbIEa9aswbVr16p8T5qqPq6diIioPtl5Mb3G6xjq5lij91f1b6jOR24mTZoEPz8/9OnTR6398uXLyMjIQL9+/aQ2uVwOHx8fHD9+HACQmJiI4uJitRiVSgUPDw8pJi4uDgqFQipsAOCll16CQqFQi/Hw8JAKGwDw9fVFYWEhEhMTpRgfHx+psCmPuXHjBlJTUx+7f4WFhcjNzVV7ERERUd3RaXETHR2NxMREREZGaizLyMgAADg4OKi1Ozg4SMsyMjJgbGwMa2vrSmPs7e011m9vb68W8+h2rK2tYWxsXGlM+fflMRWJjIyU5vooFAo4OTk9NpaIiIhqTmfFzdWrVzF16lRs374dJiYmj4179HSPEOKJp4AejakovjZiys/oVZbPzJkzkZOTI72uXr1aae5ERERUMzorbhITE5GVlYVOnTrB0NAQhoaGiI2NxerVq2FoaPjYUZGsrCxpmVKpRFFREbKzsyuNyczM1Nj+zZs31WIe3U52djaKi4srjSl/TMKjIzoPk8vlsLKyUnsRERFR3dFZcdO7d28kJycjKSlJenXu3BlvvvkmkpKS0Lx5cyiVSuzfv196T1FREWJjY9G1a1cAQKdOnWBkZKQWk56ejpSUFCnG29sbOTk5OHnypBRz4sQJ5OTkqMWkpKQgPf2fyVL79u2DXC5Hp06dpJgjR46oXR6+b98+qFQqODs7134HERERUbXo7PELlpaW8PDwUGszNzeHra2t1B4aGorFixejVatWaNWqFRYvXgwzMzMEBAQAABQKBcaOHYvw8HDY2trCxsYG06ZNQ9u2baUJyq1bt0b//v0xbtw4fPrppwCA8ePHw9/fH25ubgCAfv36wd3dHYGBgfjwww9x+/ZtTJs2DePGjZNGWgICAhAREYHg4GDMmjULly5dwuLFizF37lw+vZuIiKgeqdfPlpo+fToKCgowceJEZGdnw8vLC/v27YOlpaUUs3LlShgaGmL48OEoKChA7969sWXLFrVnM23fvh0hISHSVVWDBw/G2rVrpeUGBgb48ccfMXHiRHTr1g2mpqYICAjA8uXLpRiFQoH9+/dj0qRJ6Ny5M6ytrREWFoawsLCn0BNERERUVTq/z83zhve5ISKiZxHvc0NERESkIyxuiIiISK+wuCEiIiK9wuKGiIiI9AqLGyIiItIrLG6IiIhIr7C4ISIiIr3C4oaIiIj0CosbIiIi0issboiIiEivsLghIiIivcLihoiIiPQKixsiIiLSKyxuiIiISK+wuCEiIiK9wuKGiIiI9AqLGyIiItIrLG6IiIhIr7C4ISIiIr3C4oaIiIj0CosbIiIi0issboiIiEivsLghIiIivcLihoiIiPQKixsiIiLSKyxuiIiISK+wuCEiIiK9wuKGiIiI9AqLGyIiItIrLG6IiIhIr7C4ISIiIr3C4oaIiIj0CosbIiIi0issboiIiEivsLghIiIivcLihoiIiPQKixsiIiLSK4a6ToCI6oedF9Nr9P6hbo61lAkRUc1w5IaIiIj0itbFTfPmzXHr1i2N9jt37qB58+a1khQRERFRdWld3KSmpqK0tFSjvbCwENevX6+VpIiIiIiqq8pzbr7//nvp659++gkKhUL6vrS0FAcOHICzs3OtJkdERESkrSoXN0OGDAEAyGQyBAUFqS0zMjKCs7MzVqxYUavJEREREWmrysVNWVkZAMDFxQUJCQmws7Ors6SIiIiIqkvrS8EvX75cF3kQERER1Ypq3efmwIEDOHDgALKysqQRnXKbNm2qlcSIiIiIqkPr4iYiIgILFixA586d4ejoCJlMVhd5EREREVWL1sXNJ598gi1btiAwMLAu8iEiIiKqEa3vc1NUVISuXbvWRS5ERERENaZ1cfP222/jyy+/rItciIiIiGpM6+Lm/v37iIqKgo+PD6ZMmYKwsDC1lzbWr18PT09PWFlZwcrKCt7e3ti7d6+0XAiB+fPnQ6VSwdTUFD169MDZs2fV1lFYWIgpU6bAzs4O5ubmGDx4MK5du6YWk52djcDAQCgUCigUCgQGBuLOnTtqMWlpaRg0aBDMzc1hZ2eHkJAQFBUVqcUkJyfDx8cHpqamaNy4MRYsWAAhhFb7TERERHVL6zk3Z86cQfv27QEAKSkpasu0nVzcpEkTLFmyBC1btgQAbN26Fa+++ipOnz6NNm3aYNmyZYiKisKWLVvg6uqKhQsXom/fvrh48SIsLS0BAKGhofjhhx8QHR0NW1tbhIeHw9/fH4mJiTAwMAAABAQE4Nq1a4iJiQEAjB8/HoGBgfjhhx8APLjDsp+fHxo1aoRjx47h1q1bCAoKghACa9asAQDk5uaib9++6NmzJxISEvD7778jODgY5ubmCA8P17YbiYiIqI7IRD0berCxscGHH36IMWPGQKVSITQ0FDNmzADwYJTGwcEBS5cuxYQJE5CTk4NGjRph27ZtGDFiBADgxo0bcHJywp49e+Dr64vz58/D3d0d8fHx8PLyAgDEx8fD29sbFy5cgJubG/bu3Qt/f39cvXoVKpUKABAdHY3g4GBkZWXBysoK69evx8yZM5GZmQm5XA4AWLJkCdasWYNr165VubDLzc2FQqFATk4OrKysarv7iKpt58X0Gr1/qJtjLWVCRPVRTX9HADX/PVHVv6Fan5aqK6WlpYiOjkZ+fj68vb1x+fJlZGRkoF+/flKMXC6Hj48Pjh8/DgBITExEcXGxWoxKpYKHh4cUExcXB4VCIRU2APDSSy9BoVCoxXh4eEiFDQD4+vqisLAQiYmJUoyPj49U2JTH3LhxA6mpqY/dr8LCQuTm5qq9iIiIqO5ofVqqZ8+elY5SHDx4UKv1JScnw9vbG/fv34eFhQV27doFd3d3qfBwcHBQi3dwcMCVK1cAABkZGTA2Noa1tbVGTEZGhhRjb2+vsV17e3u1mEe3Y21tDWNjY7WYRx8MWv6ejIwMuLi4VLh/kZGRiIiIeGI/EBERUe3Qurgpn29Trri4GElJSUhJSdF4oGZVuLm5ISkpCXfu3MGOHTsQFBSE2NhYafmjhZQQ4omngB6NqSi+NmLKz+hVls/MmTPVJlrn5ubCycmp0vyJiIio+rQublauXFlh+/z585GXl6d1AsbGxtKE4s6dOyMhIQEfffSRNM8mIyMDjo7/nKPLysqSRkyUSiWKioqQnZ2tNnqTlZUl3YtHqVQiMzNTY7s3b95UW8+JEyfUlmdnZ6O4uFgtpnwU5+HtAJqjSw+Ty+Vqp7KIiIiobtXanJvRo0fXynOlhBAoLCyEi4sLlEol9u/fLy0rKipCbGysVLh06tQJRkZGajHp6elISUmRYry9vZGTk4OTJ09KMSdOnEBOTo5aTEpKCtLT/5kstW/fPsjlcnTq1EmKOXLkiNrl4fv27YNKpdI4XUVERES6U2vFTVxcHExMTLR6z6xZs3D06FGkpqYiOTkZs2fPxuHDh/Hmm29CJpMhNDQUixcvxq5du5CSkoLg4GCYmZkhICAAAKBQKDB27FiEh4fjwIEDOH36NEaPHo22bduiT58+AIDWrVujf//+GDduHOLj4xEfH49x48bB398fbm5uAIB+/frB3d0dgYGBOH36NA4cOIBp06Zh3Lhx0mzsgIAAyOVyBAcHIyUlBbt27cLixYsRFhbG52sRERHVI1qflho6dKja90IIpKen49SpU5gzZ45W68rMzERgYCDS09OhUCjg6emJmJgY9O3bFwAwffp0FBQUYOLEicjOzoaXlxf27dsn3eMGeHCazNDQEMOHD0dBQQF69+6NLVu2SPe4AYDt27cjJCREuqpq8ODBWLt2rbTcwMAAP/74IyZOnIhu3brB1NQUAQEBWL58uRSjUCiwf/9+TJo0CZ07d4a1tXW1blxIREREdUvr+9z861//Uvu+QYMGaNSoEXr16qV2STZVjPe5ofqK97khoso8S/e50XrkZvPmzTVKjIiIiKguaV3clEtMTMT58+chk8ng7u6ODh061GZeRERERNWidXGTlZWFkSNH4vDhw2jYsCGEEMjJyUHPnj0RHR2NRo0a1UWeRERERFWi9dVSU6ZMQW5uLs6ePYvbt28jOzsbKSkpyM3NRUhISF3kSERERFRlWo/cxMTE4Oeff0br1q2lNnd3d3z88cecUExEREQ6p/XITVlZGYyMjDTajYyMUFZWVitJEREREVWX1sVNr169MHXqVNy4cUNqu379Ot577z307t27VpMjIiIi0pbWxc3atWtx9+5dODs7o0WLFmjZsiVcXFxw9+5drFmzpi5yJCIiIqoyrefcODk54ddff8X+/ftx4cIFCCHg7u4uPe6AiIiISJeqfZ+bvn37So9JICIiIqovqnxa6uDBg3B3d0dubq7GspycHLRp0wZHjx6t1eSIiIiItFXl4mbVqlVqT8l+mEKhwIQJExAVFVWryRERERFpq8rFzW+//Yb+/fs/dnm/fv2QmJhYK0kRERERVVeVi5vMzMwK729TztDQEDdv3qyVpIiIiIiqq8rFTePGjZGcnPzY5WfOnIGjY80eZU5ERERUU1UubgYOHIi5c+fi/v37GssKCgowb948+Pv712pyRERERNqq8qXg//73v7Fz5064urpi8uTJcHNzg0wmw/nz5/Hxxx+jtLQUs2fPrstciYiIiJ6oysWNg4MDjh8/jnfffRczZ86EEAIAIJPJ4Ovri3Xr1sHBwaHOEiUiIiKqCq1u4tesWTPs2bMH2dnZ+OOPPyCEQKtWrWBtbV1X+RERERFppVp3KLa2tkaXLl1qOxciIiKiGtP6wZlERERE9RmLGyIiItIrLG6IiIhIr2hd3Bw5cgQlJSUa7SUlJThy5EitJEVERERUXVoXNz179sTt27c12nNyctCzZ89aSYqIiIiourQuboQQkMlkGu23bt2Cubl5rSRFREREVF1VvhR86NChAB7ctC84OBhyuVxaVlpaijNnzqBr1661nyERERGRFqpc3CgUCgAPRm4sLS1hamoqLTM2NsZLL72EcePG1X6GRERERFqocnGzefNmAICzszOmTZvGU1BERERUL2l9h+J58+bVRR5EREREtULrCcWZmZkIDAyESqWCoaEhDAwM1F5EREREuqT1yE1wcDDS0tIwZ84cODo6VnjlFBEREZGuaF3cHDt2DEePHkX79u3rIB0iIiKimtH6tJSTkxOEEHWRCxEREVGNaV3crFq1Cu+//z5SU1PrIB0iIiKimtH6tNSIESNw7949tGjRAmZmZjAyMlJbXtGjGYiIiIieFq2Lm1WrVtVBGkRERES1Q+viJigoqC7yICIiIqoVWs+5AYA///wT//73vzFq1ChkZWUBAGJiYnD27NlaTY6IiIhIW1oXN7GxsWjbti1OnDiBnTt3Ii8vDwBw5swZ3r2YiIiIdE7r4ub999/HwoULsX//fhgbG0vtPXv2RFxcXK0mR0RERKQtrYub5ORkvPbaaxrtjRo1wq1bt2olKSIiIqLq0rq4adiwIdLT0zXaT58+jcaNG9dKUkRERETVpXVxExAQgBkzZiAjIwMymQxlZWX45ZdfMG3aNLz11lt1kSMRERFRlWld3CxatAhNmzZF48aNkZeXB3d3d3Tv3h1du3bFv//977rIkYiIiKjKtL7PjZGREbZv344FCxbg9OnTKCsrQ4cOHdCqVau6yI+IiIhIK1oXN+VatGiBFi1a1GYuRERERDVWpeImLCwMH3zwAczNzREWFlZpbFRUVK0kRkRERFQdVSpuTp8+jeLiYulrIiIiovqqSsXNoUOHKvyaiIiIqL7R+mqpMWPG4O7duxrt+fn5GDNmTK0kRURERFRdWhc3W7duRUFBgUZ7QUEBPv/8c63WFRkZiS5dusDS0hL29vYYMmQILl68qBYjhMD8+fOhUqlgamqKHj16aDygs7CwEFOmTIGdnR3Mzc0xePBgXLt2TS0mOzsbgYGBUCgUUCgUCAwMxJ07d9Ri0tLSMGjQIJibm8POzg4hISEoKipSi0lOToaPjw9MTU3RuHFjLFiwAEIIrfabiIiI6k6Vi5vc3Fzk5ORACIG7d+8iNzdXemVnZ2PPnj2wt7fXauOxsbGYNGkS4uPjsX//fpSUlKBfv37Iz8+XYpYtW4aoqCisXbsWCQkJUCqV6Nu3r9roUWhoKHbt2oXo6GgcO3YMeXl58Pf3R2lpqRQTEBCApKQkxMTEICYmBklJSQgMDJSWl5aWws/PD/n5+Th27Biio6OxY8cOhIeHq/VB3759oVKpkJCQgDVr1mD58uWcRE1ERFSPyEQVhx0aNGgAmUz2+BXJZIiIiMDs2bOrnczNmzdhb2+P2NhYdO/eHUIIqFQqhIaGYsaMGQAejNI4ODhg6dKlmDBhAnJyctCoUSNs27YNI0aMAADcuHEDTk5O2LNnD3x9fXH+/Hm4u7sjPj4eXl5eAID4+Hh4e3vjwoULcHNzw969e+Hv74+rV69CpVIBAKKjoxEcHIysrCxYWVlh/fr1mDlzJjIzMyGXywEAS5YswZo1a3Dt2rVK+6dcbm4uFAoFcnJyYGVlVe2+IqptOy9qPlZFG0PdHGspEyKqj2r6OwKo+e+Jqv4NrfLIzaFDh3DgwAEIIfDNN9/g4MGD0uvYsWNIS0urUWEDADk5OQAAGxsbAMDly5eRkZGBfv36STFyuRw+Pj44fvw4ACAxMRHFxcVqMSqVCh4eHlJMXFwcFAqFVNgAwEsvvQSFQqEW4+HhIRU2AODr64vCwkIkJiZKMT4+PlJhUx5z48YNpKamVrhPhYWFaqNcubm51e4fIiIierIq38TPx8cHwIOCw8nJCQ0aaD1dp1JCCISFheHll1+Gh4cHACAjIwMA4ODgoBbr4OCAK1euSDHGxsawtrbWiCl/f0ZGRoWnzOzt7dViHt2OtbU1jI2N1WKcnZ01tlO+zMXFRWMbkZGRiIiIeHIHEBERUa3Q+g7FzZo1AwDcu3cPaWlpGhNuPT09q5XI5MmTcebMGRw7dkxj2aOne4QQTzwF9GhMRfG1EVN+Vu9x+cycOVPtxoe5ublwcnKqNHciIiKqPq2Lm5s3b+Jf//oX9u7dW+HyhyfxVtWUKVPw/fff48iRI2jSpInUrlQqATwYFXF0/Oc8XVZWljRiolQqUVRUhOzsbLXRm6ysLHTt2lWKyczMrHBfHl7PiRMn1JZnZ2ejuLhYLaZ8FOfh7QCao0vl5HK52mksIiIiqltan1sKDQ1FdnY24uPjYWpqipiYGGzduhWtWrXC999/r9W6hBCYPHkydu7ciYMHD2qc1nFxcYFSqcT+/fultqKiIsTGxkqFS6dOnWBkZKQWk56ejpSUFCnG29sbOTk5OHnypBRz4sQJ5OTkqMWkpKQgPf2fCVP79u2DXC5Hp06dpJgjR46ojVbt27cPKpVK43QVERER6YbWIzcHDx7Ed999hy5duqBBgwZo1qwZ+vbtCysrK0RGRsLPz6/K65o0aRK+/PJLfPfdd7C0tJRGRRQKBUxNTSGTyRAaGorFixejVatWaNWqFRYvXgwzMzMEBARIsWPHjkV4eDhsbW1hY2ODadOmoW3btujTpw8AoHXr1ujfvz/GjRuHTz/9FAAwfvx4+Pv7w83NDQDQr18/uLu7IzAwEB9++CFu376NadOmYdy4cdKM7ICAAERERCA4OBizZs3CpUuXsHjxYsydO7dKV0oRERFR3dO6uMnPz5cm59rY2ODmzZtwdXVF27Zt8euvv2q1rvXr1wMAevTooda+efNmBAcHAwCmT5+OgoICTJw4EdnZ2fDy8sK+fftgaWkpxa9cuRKGhoYYPnw4CgoK0Lt3b2zZsgUGBgZSzPbt2xESEiJdVTV48GCsXbtWWm5gYIAff/wREydORLdu3WBqaoqAgAAsX75cilEoFNi/fz8mTZqEzp07w9raGmFhYU98mCgRERE9PVW+z025Ll26YOHChfD19cWQIUOkEZvVq1fjm2++wZ9//llXueoF3ueG6ive54aIKvMs3edG65Gb0NBQ3LhxAwAwb948+Pr6Yvv27TA2NsaWLVuqnTARERFRbdC6uHnzzTelrzt06IDU1FRcuHABTZs2hZ2dXa0mR0RERKStKl8tde/ePUyaNAmNGzeGvb09AgIC8Pfff8PMzAwdO3ZkYUNERET1QpWLm3nz5mHLli3w8/PDyJEjsX//frz77rt1mRsRERGR1qp8Wmrnzp3YuHEjRo4cCQAYPXo0unXrhtLSUrWrkoiIiIh0qcojN1evXsUrr7wiff/iiy/C0NBQmlxMREREVB9UubgpLS2FsbGxWpuhoSFKSkpqPSkiIiKi6qryaSkhBIKDg9Wek3T//n288847MDc3l9p27txZuxkSERERaaHKxU1QUJBG2+jRo2s1GSIiIqKaqnJxs3nz5rrMg4iIiKhWaP1UcCIiIqL6jMUNERER6RUWN0RERKRXWNwQERGRXmFxQ0RERHqFxQ0RERHpFRY3REREpFdY3BAREZFeYXFDREREeoXFDREREekVFjdERESkV1jcEBERkV5hcUNERER6hcUNERER6RUWN0RERKRXWNwQERGRXmFxQ0RERHqFxQ0RERHpFRY3REREpFdY3BAREZFeYXFDREREeoXFDREREekVFjdERESkV1jcEBERkV5hcUNERER6hcUNERER6RUWN0RERKRXWNwQERGRXmFxQ0RERHqFxQ0RERHpFRY3REREpFdY3BAREZFeYXFDREREeoXFDREREekVFjdERESkV1jcEBERkV5hcUNERER6hcUNERER6RVDXSdARERUn+28mF6j9w91c6ylTKiqOHJDREREekWnxc2RI0cwaNAgqFQqyGQyfPvtt2rLhRCYP38+VCoVTE1N0aNHD5w9e1YtprCwEFOmTIGdnR3Mzc0xePBgXLt2TS0mOzsbgYGBUCgUUCgUCAwMxJ07d9Ri0tLSMGjQIJibm8POzg4hISEoKipSi0lOToaPjw9MTU3RuHFjLFiwAEKIWusPIiIiqjmdFjf5+flo164d1q5dW+HyZcuWISoqCmvXrkVCQgKUSiX69u2Lu3fvSjGhoaHYtWsXoqOjcezYMeTl5cHf3x+lpaVSTEBAAJKSkhATE4OYmBgkJSUhMDBQWl5aWgo/Pz/k5+fj2LFjiI6Oxo4dOxAeHi7F5Obmom/fvlCpVEhISMCaNWuwfPlyREVF1UHPEBERUXXpdM7NgAEDMGDAgAqXCSGwatUqzJ49G0OHDgUAbN26FQ4ODvjyyy8xYcIE5OTkYOPGjdi2bRv69OkDAPjiiy/g5OSEn3/+Gb6+vjh//jxiYmIQHx8PLy8vAMBnn30Gb29vXLx4EW5ubti3bx/OnTuHq1evQqVSAQBWrFiB4OBgLFq0CFZWVti+fTvu37+PLVu2QC6Xw8PDA7///juioqIQFhYGmUz2FHqMiIiInqTezrm5fPkyMjIy0K9fP6lNLpfDx8cHx48fBwAkJiaiuLhYLUalUsHDw0OKiYuLg0KhkAobAHjppZegUCjUYjw8PKTCBgB8fX1RWFiIxMREKcbHxwdyuVwt5saNG0hNTX3sfhQWFiI3N1ftRURERHWn3hY3GRkZAAAHBwe1dgcHB2lZRkYGjI2NYW1tXWmMvb29xvrt7e3VYh7djrW1NYyNjSuNKf++PKYikZGR0lwfhUIBJyenyneciIiIaqTeFjflHj3dI4R44imgR2Mqiq+NmPLJxJXlM3PmTOTk5Eivq1evVpo7ERER1Uy9LW6USiUAzVGRrKwsacREqVSiqKgI2dnZlcZkZmZqrP/mzZtqMY9uJzs7G8XFxZXGZGVlAdAcXXqYXC6HlZWV2ouIiIjqTr0tblxcXKBUKrF//36praioCLGxsejatSsAoFOnTjAyMlKLSU9PR0pKihTj7e2NnJwcnDx5Uoo5ceIEcnJy1GJSUlKQnv7PjZr27dsHuVyOTp06STFHjhxRuzx83759UKlUcHZ2rv0OICIiomrRaXGTl5eHpKQkJCUlAXgwiTgpKQlpaWmQyWQIDQ3F4sWLsWvXLqSkpCA4OBhmZmYICAgAACgUCowdOxbh4eE4cOAATp8+jdGjR6Nt27bS1VOtW7dG//79MW7cOMTHxyM+Ph7jxo2Dv78/3NzcAAD9+vWDu7s7AgMDcfr0aRw4cADTpk3DuHHjpJGWgIAAyOVyBAcHIyUlBbt27cLixYt5pRQREVE9o9NLwU+dOoWePXtK34eFhQEAgoKCsGXLFkyfPh0FBQWYOHEisrOz4eXlhX379sHS0lJ6z8qVK2FoaIjhw4ejoKAAvXv3xpYtW2BgYCDFbN++HSEhIdJVVYMHD1a7t46BgQF+/PFHTJw4Ed26dYOpqSkCAgKwfPlyKUahUGD//v2YNGkSOnfuDGtra4SFhUk5ExERUf0gE7zF7lOVm5sLhUKBnJwczr+heoXPzyGqGD8bD9S0H4Ca90VV/4bW2zk3RERERNXB4oaIiIj0CosbIiIi0issboiIiEivsLghIiIivcLihoiIiPQKixsiIiLSKyxuiIiISK+wuCEiIiK9wuKGiIiI9AqLGyIiItIrLG6IiIhIr7C4ISIiIr3C4oaIiIj0CosbIiIi0issboiIiEivsLghIiIivcLihoiIiPQKixsiIiLSKyxuiIiISK+wuCEiIiK9wuKGiIiI9AqLGyIiItIrLG6IiIhIrxjqOgEiqrniiPCar2TktJqvg4ioHuDIDREREekVFjdERESkV1jcEBERkV5hcUNERER6hcUNERER6RUWN0RERKRXWNwQERGRXmFxQ0RERHqFxQ0RERHpFRY3REREpFdY3BAREZFeYXFDREREeoXFDREREekVFjdERESkV1jcEBERkV4x1HUCRERU/+y8mF7jdQx1c6yFTIi0x5EbIiIi0issboiIiEivsLghIiIivcLihoiIiPQKixsiIiLSKyxuiIiISK/wUnAiIqLnQHFEeM1WMHJa7STyFHDkhoiIiPQKixsiIiLSKzwt9Zyq6d1HeedRInoW1PhUDPBMnY6hBzhyUw3r1q2Di4sLTExM0KlTJxw9elTXKREREdH/x+JGS//9738RGhqK2bNn4/Tp03jllVcwYMAApKWl6To1IiIiAk9LaS0qKgpjx47F22+/DQBYtWoVfvrpJ6xfvx6RkZE6zo6IaooPjCR69rG40UJRURESExPx/vvvq7X369cPx48fr/A9hYWFKCwslL7PyckBAOTm5lY7j+LIWdV+b7l7w0Jq9P7cXPMa51AbatoXRjMX11ImulV8v/DJQU9wL+9ujd5fX34maqqm/QDUj76o6Wejpr8jgHrSD/xsSGraF/Xhs1H+t1MIUXmgoCq7fv26ACB++eUXtfZFixYJV1fXCt8zb948AYAvvvjiiy+++Kql19WrVyv9e82Rm2qQyWRq3wshNNrKzZw5E2FhYdL3ZWVluH37NmxtbR/7nrqWm5sLJycnXL16FVZWVjrJoT5gP/yDffEA++EB9sM/2BcP1Jd+EELg7t27UKlUlcaxuNGCnZ0dDAwMkJGRodaelZUFBweHCt8jl8shl8vV2ho2bFhXKWrFysrquf6wlmM//IN98QD74QH2wz/YFw/Uh35QKBRPjOHVUlowNjZGp06dsH//frX2/fv3o2vXrjrKioiIiB7GkRsthYWFITAwEJ07d4a3tzc2bNiAtLQ0vPPOO7pOjYiIiMDiRmsjRozArVu3sGDBAqSnp8PDwwN79uxBs2bNdJ1alcnlcsybN0/jdNnzhv3wD/bFA+yHB9gP/2BfPPCs9YNMiCddT0VERET07OCcGyIiItIrLG6IiIhIr7C4ISIiIr3C4oaIiIj0Coub58iRI0cwaNAgqFQqyGQyfPvtt7pOSSciIyPRpUsXWFpawt7eHkOGDMHFixd1ndZTt379enh6eko35fL29sbevXt1nZbORUZGQiaTITQ0VNepPHXz58+HTCZTeymVSl2npRPXr1/H6NGjYWtrCzMzM7Rv3x6JiYm6Tuupc3Z21viZkMlkmDRpkq5TqxSLm+dIfn4+2rVrh7Vr1+o6FZ2KjY3FpEmTEB8fj/3796OkpAT9+vVDfn6+rlN7qpo0aYIlS5bg1KlTOHXqFHr16oVXX30VZ8+e1XVqOpOQkIANGzbA09NT16noTJs2bZCeni69kpOTdZ3SU5ednY1u3brByMgIe/fuxblz57BixYp6c3f5pykhIUHt56H8JrZvvPGGjjOrHO9z8xwZMGAABgwYoOs0dC4mJkbt+82bN8Pe3h6JiYno3r27jrJ6+gYNGqT2/aJFi7B+/XrEx8ejTZs2OspKd/Ly8vDmm2/is88+w8KFC3Wdjs4YGho+t6M15ZYuXQonJyds3rxZanN2dtZdQjrUqFEjte+XLFmCFi1awMfHR0cZVQ1Hbui5l5OTAwCwsbHRcSa6U1paiujoaOTn58Pb21vX6ejEpEmT4Ofnhz59+ug6FZ26dOkSVCoVXFxcMHLkSPz111+6Tump+/7779G5c2e88cYbsLe3R4cOHfDZZ5/pOi2dKyoqwhdffIExY8bo7MHPVcXihp5rQgiEhYXh5ZdfhoeHh67TeeqSk5NhYWEBuVyOd955B7t27YK7u7uu03rqoqOjkZiYiMjISF2nolNeXl74/PPP8dNPP+Gzzz5DRkYGunbtilu3buk6tafqr7/+wvr169GqVSv89NNPeOeddxASEoLPP/9c16np1Lfffos7d+4gODhY16k8EU9L0XNt8uTJOHPmDI4dO6brVHTCzc0NSUlJuHPnDnbs2IGgoCDExsY+VwXO1atXMXXqVOzbtw8mJia6TkenHj5t3bZtW3h7e6NFixbYunUrwsLCdJjZ01VWVobOnTtj8eLFAIAOHTrg7NmzWL9+Pd566y0dZ6c7GzduxIABA6BSqXSdyhNx5IaeW1OmTMH333+PQ4cOoUmTJrpORyeMjY3RsmVLdO7cGZGRkWjXrh0++ugjXaf1VCUmJiIrKwudOnWCoaEhDA0NERsbi9WrV8PQ0BClpaW6TlFnzM3N0bZtW1y6dEnXqTxVjo6OGgV+69atkZaWpqOMdO/KlSv4+eef8fbbb+s6lSrhyA09d4QQmDJlCnbt2oXDhw/DxcVF1ynVG0IIFBYW6jqNp6p3794aVwT961//wgsvvIAZM2bAwMBAR5npXmFhIc6fP49XXnlF16k8Vd26ddO4PcTvv//+TD0gubaVX3jh5+en61SqhMXNcyQvLw9//PGH9P3ly5eRlJQEGxsbNG3aVIeZPV2TJk3Cl19+ie+++w6WlpbIyMgAACgUCpiamuo4u6dn1qxZGDBgAJycnHD37l1ER0fj8OHDGleT6TtLS0uN+Vbm5uawtbV97uZhTZs2DYMGDULTpk2RlZWFhQsXIjc3F0FBQbpO7al677330LVrVyxevBjDhw/HyZMnsWHDBmzYsEHXqelEWVkZNm/ejKCgIBgaPiNlg6DnxqFDhwQAjVdQUJCuU3uqKuoDAGLz5s26Tu2pGjNmjGjWrJkwNjYWjRo1Er179xb79u3TdVr1go+Pj5g6daqu03jqRowYIRwdHYWRkZFQqVRi6NCh4uzZs7pOSyd++OEH4eHhIeRyuXjhhRfEhg0bdJ2Szvz0008CgLh48aKuU6kymRBC6KasIiIiIqp9nFBMREREeoXFDREREekVFjdERESkV1jcEBERkV5hcUNERER6hcUNERER6RUWN0RERKRXWNwQERGRXmFxQ0Ra6dGjB0JDQ2t1nfPnz0f79u3rzXqq4tF+uHfvHl5//XVYWVlBJpPhzp07cHZ2xqpVq+o0j8OHD0vbI6IHnpGHRBDR0xQcHIytW7dqtF+6dAk7d+6EkZGRDrICduzYgTVr1uD06dMoLS1F8+bNMWzYMEyePBk2NjZPNZdH+2Hr1q04evQojh8/Djs7OygUCiQkJMDc3LzWttmjRw+0b99erWDq2rUr0tPToVAoam07RM86jtwQUYX69++P9PR0tZeLiwtsbGxgaWn51POZPXs2RowYgS5dumDv3r1ISUnBihUr8Ntvv2Hbtm1PPZ9H++HPP/9E69at4eHhAaVSCZlMhkaNGsHMzKxO8zA2Npa2R0QPsLghogrJ5XIolUq1l4GBgcbpGGdnZyxevBhjxoyBpaUlmjZtqvH05BkzZsDV1RVmZmZo3rw55syZg+Li4irncvLkSSxevBgrVqzAhx9+iK5du8LZ2Rl9+/bFjh07HvvU6oSEBPTt21caSfHx8cGvv/6qFjN//nw0bdoUcrkcKpUKISEh0rJ169ahVatWMDExgYODA4YNGyYte7gfevTogRUrVuDIkSOQyWTo0aOH1DcPj7LcuXMH48ePh4ODA0xMTODh4YHdu3cDAG7duoVRo0ahSZMmMDMzQ9u2bfHVV19J7w0ODkZsbCw++ugjyGQyyGQypKamVnhaaseOHWjTpg3kcjmcnZ2xYsUKtX2uyjEjepaxuCGiGluxYgU6d+6M06dPY+LEiXj33Xdx4cIFabmlpSW2bNmCc+fO4aOPPsJnn32GlStXVnn927dvh4WFBSZOnFjh8oYNG1bYfvfuXQQFBeHo0aOIj49Hq1atMHDgQNy9excA8M0332DlypX49NNPcenSJXz77bdo27YtAODUqVMICQnBggULcPHiRcTExKB79+4Vbmfnzp0YN24cvL29kZ6ejp07d2rElJWVYcCAATh+/Di++OILnDt3DkuWLIGBgQEA4P79++jUqRN2796NlJQUjB8/HoGBgThx4gQA4KOPPoK3tzfGjRsnjaQ5OTlpbCcxMRHDhw/HyJEjkZycjPnz52POnDnYsmWLWtyTjhnRM03XjyUnovonKChIGBgYCHNzc+k1bNgwIYQQPj4+YurUqVJss2bNxOjRo6Xvy8rKhL29vVi/fv1j179s2TLRqVMn6ft58+aJdu3aPTZ+wIABwtPT84l5P2k9JSUlwtLSUvzwww9CCCFWrFghXF1dRVFRkUbsjh07hJWVlcjNza1wXY/2w9SpU4WPj49aTLNmzcTKlSuFEEL89NNPokGDBuLixYtP3I9yAwcOFOHh4Y/dphBCHDp0SAAQ2dnZQgghAgICRN++fdVi/u///k+4u7ur5aXtMSN6lnDkhogq1LNnTyQlJUmv1atXPzbW09NT+lomk0GpVCIrK0tq++abb/Dyyy9DqVTCwsICc+bMQVpaWpVzEUJUa05JVlYW3nnnHbi6ukKhUEChUCAvL0/a9htvvIGCggI0b94c48aNw65du1BSUgIA6Nu3L5o1a4bmzZsjMDAQ27dvx71797TOoVxSUhKaNGkCV1fXCpeXlpZi0aJF8PT0hK2tLSwsLLBv3z6t+gkAzp8/j27duqm1devWDZcuXUJpaanU9qRjRvQsY3FDRBUyNzdHy5YtpZejo+NjYx+9ekomk6GsrAwAEB8fj5EjR2LAgAHYvXs3Tp8+jdmzZ6OoqKjKubi6uuLPP//Uap4O8GCeSmJiIlatWoXjx48jKSkJtra20radnJxw8eJFfPzxxzA1NcXEiRPRvXt3FBcXw9LSEr/++iu++uorODo6Yu7cuWjXrl21L7k2NTWtdPmKFSuwcuVKTJ8+HQcPHkRSUhJ8fX216ieg4kJQCKERV9kxI3rWsbghojr1yy+/oFmzZpg9ezY6d+6MVq1a4cqVK1qtIyAgAHl5eVi3bl2Fyx9XcBw9ehQhISEYOHCgNMH277//VosxNTXF4MGDsXr1ahw+fBhxcXFITk4GABgaGqJPnz5YtmwZzpw5g9TUVBw8eFCr3Mt5enri2rVr+P333x+b66uvvorRo0ejXbt2aN68OS5duqQWY2xsrDb6UhF3d3ccO3ZMre348eNwdXWV5vcQ6Tve54aI6lTLli2RlpaG6OhodOnSBT/++CN27dql1Tq8vLwwffp0hIeH4/r163jttdegUqnwxx9/4JNPPsHLL7+MqVOnVrjtbdu2oXPnzsjNzcX//d//qY2gbNmyBaWlpfDy8oKZmRm2bdsGU1NTNGvWDLt378Zff/2F7t27w9raGnv27EFZWRnc3Nyq1Q8+Pj7o3r07Xn/9dURFRaFly5a4cOECZDIZ+vfvj5YtW2LHjh04fvw4rK2tERUVhYyMDLRu3Vpah7OzM06cOIHU1FRYWFhUeG+f8PBwdOnSBR988AFGjBiBuLg4rF279rGFIZE+4sgNEdWpV199Fe+99x4mT56M9u3b4/jx45gzZ47W61m6dCm+/PJLnDhxAr6+vmjTpg3CwsLg6en52EvBN23ahOzsbHTo0AGBgYEICQmBvb29tLxhw4b47LPP0K1bN3h6euLAgQP44YcfYGtri4YNG2Lnzp3o1asXWrdujU8++QRfffUV2rRpU+2+2LFjB7p06YJRo0bB3d0d06dPl0Zi5syZg44dO8LX1xc9evSAUqnEkCFD1N4/bdo0GBgYwN3dHY0aNapwPk7Hjh3x9ddfIzo6Gh4eHpg7dy4WLFiA4ODgaudN9KyRiYpOxhIRERE9ozhyQ0RERHqFxQ0RERHpFRY3REREpFdY3BAREZFeYXFDREREeoXFDREREekVFjdERESkV1jcEBERkV5hcUNERER6hcUNERER6RUWN0RERKRX/h8gZeSt5S2waQ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599" y="3304352"/>
            <a:ext cx="9220201" cy="63581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549633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374" y="300101"/>
            <a:ext cx="9155250" cy="4616648"/>
          </a:xfrm>
        </p:spPr>
        <p:txBody>
          <a:bodyPr/>
          <a:lstStyle/>
          <a:p>
            <a:r>
              <a:rPr lang="en-US" sz="6000" dirty="0" smtClean="0"/>
              <a:t>Conditional variables</a:t>
            </a:r>
            <a:r>
              <a:rPr lang="en-US" dirty="0" smtClean="0"/>
              <a:t/>
            </a:r>
            <a:br>
              <a:rPr lang="en-US" dirty="0" smtClean="0"/>
            </a:br>
            <a:r>
              <a:rPr lang="en-US" dirty="0"/>
              <a:t/>
            </a:r>
            <a:br>
              <a:rPr lang="en-US" dirty="0"/>
            </a:br>
            <a:r>
              <a:rPr lang="en-US" dirty="0" smtClean="0"/>
              <a:t/>
            </a:r>
            <a:br>
              <a:rPr lang="en-US" dirty="0" smtClean="0"/>
            </a:br>
            <a:endParaRPr lang="en-IN" dirty="0"/>
          </a:p>
        </p:txBody>
      </p:sp>
      <p:sp>
        <p:nvSpPr>
          <p:cNvPr id="3" name="Text Placeholder 2"/>
          <p:cNvSpPr>
            <a:spLocks noGrp="1"/>
          </p:cNvSpPr>
          <p:nvPr>
            <p:ph type="body"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1" y="2814302"/>
            <a:ext cx="7924799" cy="4924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6926" y="2814302"/>
            <a:ext cx="7924799" cy="4924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0933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374" y="300101"/>
            <a:ext cx="9155250" cy="2462213"/>
          </a:xfrm>
        </p:spPr>
        <p:txBody>
          <a:bodyPr/>
          <a:lstStyle/>
          <a:p>
            <a:r>
              <a:rPr lang="en-US" dirty="0" smtClean="0"/>
              <a:t>Continuous variable</a:t>
            </a:r>
            <a:br>
              <a:rPr lang="en-US" dirty="0" smtClean="0"/>
            </a:br>
            <a:endParaRPr lang="en-IN" dirty="0"/>
          </a:p>
        </p:txBody>
      </p:sp>
      <p:sp>
        <p:nvSpPr>
          <p:cNvPr id="3" name="Text Placeholder 2"/>
          <p:cNvSpPr>
            <a:spLocks noGrp="1"/>
          </p:cNvSpPr>
          <p:nvPr>
            <p:ph type="body"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2784976"/>
            <a:ext cx="6857999" cy="426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0424" y="2784976"/>
            <a:ext cx="7710176" cy="426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1366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variable</a:t>
            </a:r>
            <a:endParaRPr lang="en-IN" dirty="0"/>
          </a:p>
        </p:txBody>
      </p:sp>
      <p:sp>
        <p:nvSpPr>
          <p:cNvPr id="3" name="Text Placeholder 2"/>
          <p:cNvSpPr>
            <a:spLocks noGrp="1"/>
          </p:cNvSpPr>
          <p:nvPr>
            <p:ph type="body" idx="1"/>
          </p:nvPr>
        </p:nvSpPr>
        <p:spPr>
          <a:xfrm>
            <a:off x="1264571" y="2370365"/>
            <a:ext cx="15758856" cy="461665"/>
          </a:xfrm>
        </p:spPr>
        <p:txBody>
          <a:bodyPr/>
          <a:lstStyle/>
          <a:p>
            <a:r>
              <a:rPr lang="en-US" dirty="0" smtClean="0"/>
              <a:t>         Imbalance target variable                                  Balance target variable                                                 </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9" y="3086100"/>
            <a:ext cx="604623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7800" y="3086100"/>
            <a:ext cx="7086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1615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930767" y="2387396"/>
            <a:ext cx="11496674" cy="3809999"/>
          </a:xfrm>
          <a:prstGeom prst="rect">
            <a:avLst/>
          </a:prstGeom>
        </p:spPr>
      </p:pic>
      <p:sp>
        <p:nvSpPr>
          <p:cNvPr id="3" name="object 3"/>
          <p:cNvSpPr txBox="1">
            <a:spLocks noGrp="1"/>
          </p:cNvSpPr>
          <p:nvPr>
            <p:ph type="title"/>
          </p:nvPr>
        </p:nvSpPr>
        <p:spPr>
          <a:xfrm>
            <a:off x="2431799" y="482665"/>
            <a:ext cx="13204190" cy="1244600"/>
          </a:xfrm>
          <a:prstGeom prst="rect">
            <a:avLst/>
          </a:prstGeom>
        </p:spPr>
        <p:txBody>
          <a:bodyPr vert="horz" wrap="square" lIns="0" tIns="12700" rIns="0" bIns="0" rtlCol="0">
            <a:spAutoFit/>
          </a:bodyPr>
          <a:lstStyle/>
          <a:p>
            <a:pPr marL="12700">
              <a:lnSpc>
                <a:spcPct val="100000"/>
              </a:lnSpc>
              <a:spcBef>
                <a:spcPts val="100"/>
              </a:spcBef>
            </a:pPr>
            <a:r>
              <a:rPr spc="90" dirty="0"/>
              <a:t>Machine</a:t>
            </a:r>
            <a:r>
              <a:rPr spc="-590" dirty="0"/>
              <a:t> </a:t>
            </a:r>
            <a:r>
              <a:rPr spc="55" dirty="0"/>
              <a:t>Learning</a:t>
            </a:r>
            <a:r>
              <a:rPr spc="-585" dirty="0"/>
              <a:t> </a:t>
            </a:r>
            <a:r>
              <a:rPr spc="65" dirty="0"/>
              <a:t>Algorithms</a:t>
            </a:r>
          </a:p>
        </p:txBody>
      </p:sp>
      <p:pic>
        <p:nvPicPr>
          <p:cNvPr id="4" name="object 4"/>
          <p:cNvPicPr/>
          <p:nvPr/>
        </p:nvPicPr>
        <p:blipFill>
          <a:blip r:embed="rId3" cstate="print"/>
          <a:stretch>
            <a:fillRect/>
          </a:stretch>
        </p:blipFill>
        <p:spPr>
          <a:xfrm>
            <a:off x="1952353" y="7841158"/>
            <a:ext cx="114299" cy="114299"/>
          </a:xfrm>
          <a:prstGeom prst="rect">
            <a:avLst/>
          </a:prstGeom>
        </p:spPr>
      </p:pic>
      <p:pic>
        <p:nvPicPr>
          <p:cNvPr id="5" name="object 5"/>
          <p:cNvPicPr/>
          <p:nvPr/>
        </p:nvPicPr>
        <p:blipFill>
          <a:blip r:embed="rId3" cstate="print"/>
          <a:stretch>
            <a:fillRect/>
          </a:stretch>
        </p:blipFill>
        <p:spPr>
          <a:xfrm>
            <a:off x="1952353" y="8336458"/>
            <a:ext cx="114299" cy="114299"/>
          </a:xfrm>
          <a:prstGeom prst="rect">
            <a:avLst/>
          </a:prstGeom>
        </p:spPr>
      </p:pic>
      <p:sp>
        <p:nvSpPr>
          <p:cNvPr id="6" name="object 6"/>
          <p:cNvSpPr txBox="1"/>
          <p:nvPr/>
        </p:nvSpPr>
        <p:spPr>
          <a:xfrm>
            <a:off x="2251001" y="7566197"/>
            <a:ext cx="14702155" cy="1511300"/>
          </a:xfrm>
          <a:prstGeom prst="rect">
            <a:avLst/>
          </a:prstGeom>
        </p:spPr>
        <p:txBody>
          <a:bodyPr vert="horz" wrap="square" lIns="0" tIns="12700" rIns="0" bIns="0" rtlCol="0">
            <a:spAutoFit/>
          </a:bodyPr>
          <a:lstStyle/>
          <a:p>
            <a:pPr marL="12700" marR="5080" indent="-91440" algn="ctr">
              <a:lnSpc>
                <a:spcPct val="116100"/>
              </a:lnSpc>
              <a:spcBef>
                <a:spcPts val="100"/>
              </a:spcBef>
            </a:pPr>
            <a:r>
              <a:rPr sz="2800" spc="50" dirty="0">
                <a:latin typeface="Trebuchet MS"/>
                <a:cs typeface="Trebuchet MS"/>
              </a:rPr>
              <a:t>Machine </a:t>
            </a:r>
            <a:r>
              <a:rPr sz="2800" spc="30" dirty="0">
                <a:latin typeface="Trebuchet MS"/>
                <a:cs typeface="Trebuchet MS"/>
              </a:rPr>
              <a:t>learning </a:t>
            </a:r>
            <a:r>
              <a:rPr sz="2800" spc="35" dirty="0">
                <a:latin typeface="Trebuchet MS"/>
                <a:cs typeface="Trebuchet MS"/>
              </a:rPr>
              <a:t>can </a:t>
            </a:r>
            <a:r>
              <a:rPr sz="2800" spc="-15" dirty="0">
                <a:latin typeface="Trebuchet MS"/>
                <a:cs typeface="Trebuchet MS"/>
              </a:rPr>
              <a:t>accelerate </a:t>
            </a:r>
            <a:r>
              <a:rPr sz="2800" spc="40" dirty="0">
                <a:latin typeface="Trebuchet MS"/>
                <a:cs typeface="Trebuchet MS"/>
              </a:rPr>
              <a:t>this </a:t>
            </a:r>
            <a:r>
              <a:rPr sz="2800" spc="70" dirty="0">
                <a:latin typeface="Trebuchet MS"/>
                <a:cs typeface="Trebuchet MS"/>
              </a:rPr>
              <a:t>process </a:t>
            </a:r>
            <a:r>
              <a:rPr sz="2800" spc="-20" dirty="0">
                <a:latin typeface="Trebuchet MS"/>
                <a:cs typeface="Trebuchet MS"/>
              </a:rPr>
              <a:t>with </a:t>
            </a:r>
            <a:r>
              <a:rPr sz="2800" dirty="0">
                <a:latin typeface="Trebuchet MS"/>
                <a:cs typeface="Trebuchet MS"/>
              </a:rPr>
              <a:t>the </a:t>
            </a:r>
            <a:r>
              <a:rPr sz="2800" spc="45" dirty="0">
                <a:latin typeface="Trebuchet MS"/>
                <a:cs typeface="Trebuchet MS"/>
              </a:rPr>
              <a:t>help </a:t>
            </a:r>
            <a:r>
              <a:rPr sz="2800" spc="15" dirty="0">
                <a:latin typeface="Trebuchet MS"/>
                <a:cs typeface="Trebuchet MS"/>
              </a:rPr>
              <a:t>of </a:t>
            </a:r>
            <a:r>
              <a:rPr sz="2800" spc="50" dirty="0">
                <a:latin typeface="Trebuchet MS"/>
                <a:cs typeface="Trebuchet MS"/>
              </a:rPr>
              <a:t>decision-making </a:t>
            </a:r>
            <a:r>
              <a:rPr sz="2800" spc="5" dirty="0">
                <a:latin typeface="Trebuchet MS"/>
                <a:cs typeface="Trebuchet MS"/>
              </a:rPr>
              <a:t>algorithms. </a:t>
            </a:r>
            <a:r>
              <a:rPr sz="2800" spc="-830" dirty="0">
                <a:latin typeface="Trebuchet MS"/>
                <a:cs typeface="Trebuchet MS"/>
              </a:rPr>
              <a:t> </a:t>
            </a:r>
            <a:r>
              <a:rPr sz="2800" spc="-30" dirty="0">
                <a:latin typeface="Trebuchet MS"/>
                <a:cs typeface="Trebuchet MS"/>
              </a:rPr>
              <a:t>It</a:t>
            </a:r>
            <a:r>
              <a:rPr sz="2800" spc="-100" dirty="0">
                <a:latin typeface="Trebuchet MS"/>
                <a:cs typeface="Trebuchet MS"/>
              </a:rPr>
              <a:t> </a:t>
            </a:r>
            <a:r>
              <a:rPr sz="2800" spc="35" dirty="0">
                <a:latin typeface="Trebuchet MS"/>
                <a:cs typeface="Trebuchet MS"/>
              </a:rPr>
              <a:t>can</a:t>
            </a:r>
            <a:r>
              <a:rPr sz="2800" spc="-95" dirty="0">
                <a:latin typeface="Trebuchet MS"/>
                <a:cs typeface="Trebuchet MS"/>
              </a:rPr>
              <a:t> </a:t>
            </a:r>
            <a:r>
              <a:rPr sz="2800" spc="-10" dirty="0">
                <a:latin typeface="Trebuchet MS"/>
                <a:cs typeface="Trebuchet MS"/>
              </a:rPr>
              <a:t>categorize</a:t>
            </a:r>
            <a:r>
              <a:rPr sz="2800" spc="-100" dirty="0">
                <a:latin typeface="Trebuchet MS"/>
                <a:cs typeface="Trebuchet MS"/>
              </a:rPr>
              <a:t> </a:t>
            </a:r>
            <a:r>
              <a:rPr sz="2800" dirty="0">
                <a:latin typeface="Trebuchet MS"/>
                <a:cs typeface="Trebuchet MS"/>
              </a:rPr>
              <a:t>the</a:t>
            </a:r>
            <a:r>
              <a:rPr sz="2800" spc="-95" dirty="0">
                <a:latin typeface="Trebuchet MS"/>
                <a:cs typeface="Trebuchet MS"/>
              </a:rPr>
              <a:t> </a:t>
            </a:r>
            <a:r>
              <a:rPr sz="2800" spc="45" dirty="0">
                <a:latin typeface="Trebuchet MS"/>
                <a:cs typeface="Trebuchet MS"/>
              </a:rPr>
              <a:t>incoming</a:t>
            </a:r>
            <a:r>
              <a:rPr sz="2800" spc="-95" dirty="0">
                <a:latin typeface="Trebuchet MS"/>
                <a:cs typeface="Trebuchet MS"/>
              </a:rPr>
              <a:t> </a:t>
            </a:r>
            <a:r>
              <a:rPr sz="2800" spc="-55" dirty="0">
                <a:latin typeface="Trebuchet MS"/>
                <a:cs typeface="Trebuchet MS"/>
              </a:rPr>
              <a:t>data,</a:t>
            </a:r>
            <a:r>
              <a:rPr sz="2800" spc="-100" dirty="0">
                <a:latin typeface="Trebuchet MS"/>
                <a:cs typeface="Trebuchet MS"/>
              </a:rPr>
              <a:t> </a:t>
            </a:r>
            <a:r>
              <a:rPr sz="2800" spc="5" dirty="0">
                <a:latin typeface="Trebuchet MS"/>
                <a:cs typeface="Trebuchet MS"/>
              </a:rPr>
              <a:t>recognize</a:t>
            </a:r>
            <a:r>
              <a:rPr sz="2800" spc="-95" dirty="0">
                <a:latin typeface="Trebuchet MS"/>
                <a:cs typeface="Trebuchet MS"/>
              </a:rPr>
              <a:t> </a:t>
            </a:r>
            <a:r>
              <a:rPr sz="2800" spc="25" dirty="0">
                <a:latin typeface="Trebuchet MS"/>
                <a:cs typeface="Trebuchet MS"/>
              </a:rPr>
              <a:t>patterns</a:t>
            </a:r>
            <a:r>
              <a:rPr sz="2800" spc="-100" dirty="0">
                <a:latin typeface="Trebuchet MS"/>
                <a:cs typeface="Trebuchet MS"/>
              </a:rPr>
              <a:t> </a:t>
            </a:r>
            <a:r>
              <a:rPr sz="2800" spc="85" dirty="0">
                <a:latin typeface="Trebuchet MS"/>
                <a:cs typeface="Trebuchet MS"/>
              </a:rPr>
              <a:t>and</a:t>
            </a:r>
            <a:r>
              <a:rPr sz="2800" spc="-95" dirty="0">
                <a:latin typeface="Trebuchet MS"/>
                <a:cs typeface="Trebuchet MS"/>
              </a:rPr>
              <a:t> </a:t>
            </a:r>
            <a:r>
              <a:rPr sz="2800" spc="15" dirty="0">
                <a:latin typeface="Trebuchet MS"/>
                <a:cs typeface="Trebuchet MS"/>
              </a:rPr>
              <a:t>translate</a:t>
            </a:r>
            <a:r>
              <a:rPr sz="2800" spc="-95" dirty="0">
                <a:latin typeface="Trebuchet MS"/>
                <a:cs typeface="Trebuchet MS"/>
              </a:rPr>
              <a:t> </a:t>
            </a:r>
            <a:r>
              <a:rPr sz="2800" dirty="0">
                <a:latin typeface="Trebuchet MS"/>
                <a:cs typeface="Trebuchet MS"/>
              </a:rPr>
              <a:t>the</a:t>
            </a:r>
            <a:r>
              <a:rPr sz="2800" spc="-100" dirty="0">
                <a:latin typeface="Trebuchet MS"/>
                <a:cs typeface="Trebuchet MS"/>
              </a:rPr>
              <a:t> </a:t>
            </a:r>
            <a:r>
              <a:rPr sz="2800" spc="25" dirty="0">
                <a:latin typeface="Trebuchet MS"/>
                <a:cs typeface="Trebuchet MS"/>
              </a:rPr>
              <a:t>data</a:t>
            </a:r>
            <a:r>
              <a:rPr sz="2800" spc="-95" dirty="0">
                <a:latin typeface="Trebuchet MS"/>
                <a:cs typeface="Trebuchet MS"/>
              </a:rPr>
              <a:t> </a:t>
            </a:r>
            <a:r>
              <a:rPr sz="2800" spc="30" dirty="0">
                <a:latin typeface="Trebuchet MS"/>
                <a:cs typeface="Trebuchet MS"/>
              </a:rPr>
              <a:t>into</a:t>
            </a:r>
            <a:r>
              <a:rPr sz="2800" spc="-100" dirty="0">
                <a:latin typeface="Trebuchet MS"/>
                <a:cs typeface="Trebuchet MS"/>
              </a:rPr>
              <a:t> </a:t>
            </a:r>
            <a:r>
              <a:rPr sz="2800" spc="55" dirty="0">
                <a:latin typeface="Trebuchet MS"/>
                <a:cs typeface="Trebuchet MS"/>
              </a:rPr>
              <a:t>insights </a:t>
            </a:r>
            <a:r>
              <a:rPr sz="2800" spc="-825" dirty="0">
                <a:latin typeface="Trebuchet MS"/>
                <a:cs typeface="Trebuchet MS"/>
              </a:rPr>
              <a:t> </a:t>
            </a:r>
            <a:r>
              <a:rPr sz="2800" spc="25" dirty="0">
                <a:latin typeface="Trebuchet MS"/>
                <a:cs typeface="Trebuchet MS"/>
              </a:rPr>
              <a:t>helpful</a:t>
            </a:r>
            <a:r>
              <a:rPr sz="2800" spc="-110" dirty="0">
                <a:latin typeface="Trebuchet MS"/>
                <a:cs typeface="Trebuchet MS"/>
              </a:rPr>
              <a:t> </a:t>
            </a:r>
            <a:r>
              <a:rPr sz="2800" spc="5" dirty="0">
                <a:latin typeface="Trebuchet MS"/>
                <a:cs typeface="Trebuchet MS"/>
              </a:rPr>
              <a:t>for</a:t>
            </a:r>
            <a:r>
              <a:rPr sz="2800" spc="-105" dirty="0">
                <a:latin typeface="Trebuchet MS"/>
                <a:cs typeface="Trebuchet MS"/>
              </a:rPr>
              <a:t> </a:t>
            </a:r>
            <a:r>
              <a:rPr sz="2800" spc="-20" dirty="0">
                <a:latin typeface="Trebuchet MS"/>
                <a:cs typeface="Trebuchet MS"/>
              </a:rPr>
              <a:t>better</a:t>
            </a:r>
            <a:r>
              <a:rPr sz="2800" spc="-105" dirty="0">
                <a:latin typeface="Trebuchet MS"/>
                <a:cs typeface="Trebuchet MS"/>
              </a:rPr>
              <a:t> </a:t>
            </a:r>
            <a:r>
              <a:rPr sz="2800" spc="55" dirty="0">
                <a:latin typeface="Trebuchet MS"/>
                <a:cs typeface="Trebuchet MS"/>
              </a:rPr>
              <a:t>decision</a:t>
            </a:r>
            <a:r>
              <a:rPr sz="2800" spc="-105" dirty="0">
                <a:latin typeface="Trebuchet MS"/>
                <a:cs typeface="Trebuchet MS"/>
              </a:rPr>
              <a:t> </a:t>
            </a:r>
            <a:r>
              <a:rPr sz="2800" spc="-15" dirty="0">
                <a:latin typeface="Trebuchet MS"/>
                <a:cs typeface="Trebuchet MS"/>
              </a:rPr>
              <a:t>making.</a:t>
            </a:r>
            <a:endParaRPr sz="2800">
              <a:latin typeface="Trebuchet MS"/>
              <a:cs typeface="Trebuchet M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IN" dirty="0"/>
          </a:p>
        </p:txBody>
      </p:sp>
      <p:sp>
        <p:nvSpPr>
          <p:cNvPr id="3" name="Text Placeholder 2"/>
          <p:cNvSpPr>
            <a:spLocks noGrp="1"/>
          </p:cNvSpPr>
          <p:nvPr>
            <p:ph type="body" idx="1"/>
          </p:nvPr>
        </p:nvSpPr>
        <p:spPr/>
        <p:txBody>
          <a:bodyPr/>
          <a:lstStyle/>
          <a:p>
            <a:pPr marL="12065" marR="5080" algn="ctr">
              <a:lnSpc>
                <a:spcPct val="108300"/>
              </a:lnSpc>
              <a:spcBef>
                <a:spcPts val="100"/>
              </a:spcBef>
            </a:pPr>
            <a:r>
              <a:rPr lang="en-US" spc="-25" dirty="0"/>
              <a:t>A</a:t>
            </a:r>
            <a:r>
              <a:rPr lang="en-US" spc="-210" dirty="0"/>
              <a:t> </a:t>
            </a:r>
            <a:r>
              <a:rPr lang="en-US" spc="35" dirty="0"/>
              <a:t>decision</a:t>
            </a:r>
            <a:r>
              <a:rPr lang="en-US" spc="-210" dirty="0"/>
              <a:t> </a:t>
            </a:r>
            <a:r>
              <a:rPr lang="en-US" spc="-30" dirty="0"/>
              <a:t>tree</a:t>
            </a:r>
            <a:r>
              <a:rPr lang="en-US" spc="-204" dirty="0"/>
              <a:t> </a:t>
            </a:r>
            <a:r>
              <a:rPr lang="en-US" spc="85" dirty="0"/>
              <a:t>is</a:t>
            </a:r>
            <a:r>
              <a:rPr lang="en-US" spc="-210" dirty="0"/>
              <a:t> </a:t>
            </a:r>
            <a:r>
              <a:rPr lang="en-US" spc="60" dirty="0"/>
              <a:t>a</a:t>
            </a:r>
            <a:r>
              <a:rPr lang="en-US" spc="-204" dirty="0"/>
              <a:t> </a:t>
            </a:r>
            <a:r>
              <a:rPr lang="en-US" dirty="0"/>
              <a:t>type</a:t>
            </a:r>
            <a:r>
              <a:rPr lang="en-US" spc="-210" dirty="0"/>
              <a:t> </a:t>
            </a:r>
            <a:r>
              <a:rPr lang="en-US" spc="20" dirty="0"/>
              <a:t>of</a:t>
            </a:r>
            <a:r>
              <a:rPr lang="en-US" spc="-204" dirty="0"/>
              <a:t> </a:t>
            </a:r>
            <a:r>
              <a:rPr lang="en-US" spc="55" dirty="0"/>
              <a:t>supervised</a:t>
            </a:r>
            <a:r>
              <a:rPr lang="en-US" spc="-210" dirty="0"/>
              <a:t> </a:t>
            </a:r>
            <a:r>
              <a:rPr lang="en-US" spc="10" dirty="0"/>
              <a:t>machine</a:t>
            </a:r>
            <a:r>
              <a:rPr lang="en-US" spc="-204" dirty="0"/>
              <a:t> </a:t>
            </a:r>
            <a:r>
              <a:rPr lang="en-US" spc="20" dirty="0"/>
              <a:t>learning</a:t>
            </a:r>
            <a:r>
              <a:rPr lang="en-US" spc="-210" dirty="0"/>
              <a:t> </a:t>
            </a:r>
            <a:r>
              <a:rPr lang="en-US" spc="85" dirty="0"/>
              <a:t>used</a:t>
            </a:r>
            <a:r>
              <a:rPr lang="en-US" spc="-204" dirty="0"/>
              <a:t> </a:t>
            </a:r>
            <a:r>
              <a:rPr lang="en-US" spc="20" dirty="0"/>
              <a:t>to</a:t>
            </a:r>
            <a:r>
              <a:rPr lang="en-US" spc="-210" dirty="0"/>
              <a:t> </a:t>
            </a:r>
            <a:r>
              <a:rPr lang="en-US" spc="-15" dirty="0"/>
              <a:t>categorize</a:t>
            </a:r>
            <a:r>
              <a:rPr lang="en-US" spc="-204" dirty="0"/>
              <a:t> </a:t>
            </a:r>
            <a:r>
              <a:rPr lang="en-US" spc="60" dirty="0"/>
              <a:t>or</a:t>
            </a:r>
            <a:r>
              <a:rPr lang="en-US" spc="-210" dirty="0"/>
              <a:t> </a:t>
            </a:r>
            <a:r>
              <a:rPr lang="en-US" spc="30" dirty="0"/>
              <a:t>make</a:t>
            </a:r>
            <a:r>
              <a:rPr lang="en-US" spc="-204" dirty="0"/>
              <a:t> </a:t>
            </a:r>
            <a:r>
              <a:rPr lang="en-US" spc="25" dirty="0"/>
              <a:t>predictions</a:t>
            </a:r>
            <a:r>
              <a:rPr lang="en-US" spc="-210" dirty="0"/>
              <a:t> </a:t>
            </a:r>
            <a:r>
              <a:rPr lang="en-US" spc="80" dirty="0"/>
              <a:t>based</a:t>
            </a:r>
            <a:r>
              <a:rPr lang="en-US" spc="-210" dirty="0"/>
              <a:t> </a:t>
            </a:r>
            <a:r>
              <a:rPr lang="en-US" spc="105" dirty="0"/>
              <a:t>on </a:t>
            </a:r>
            <a:r>
              <a:rPr lang="en-US" spc="-885" dirty="0"/>
              <a:t> </a:t>
            </a:r>
            <a:r>
              <a:rPr lang="en-US" spc="50" dirty="0"/>
              <a:t>how</a:t>
            </a:r>
            <a:r>
              <a:rPr lang="en-US" spc="-220" dirty="0"/>
              <a:t> </a:t>
            </a:r>
            <a:r>
              <a:rPr lang="en-US" spc="60" dirty="0"/>
              <a:t>a</a:t>
            </a:r>
            <a:r>
              <a:rPr lang="en-US" spc="-215" dirty="0"/>
              <a:t> </a:t>
            </a:r>
            <a:r>
              <a:rPr lang="en-US" spc="50" dirty="0"/>
              <a:t>previous</a:t>
            </a:r>
            <a:r>
              <a:rPr lang="en-US" spc="-215" dirty="0"/>
              <a:t> </a:t>
            </a:r>
            <a:r>
              <a:rPr lang="en-US" spc="30" dirty="0"/>
              <a:t>set</a:t>
            </a:r>
            <a:r>
              <a:rPr lang="en-US" spc="-215" dirty="0"/>
              <a:t> </a:t>
            </a:r>
            <a:r>
              <a:rPr lang="en-US" spc="20" dirty="0"/>
              <a:t>of</a:t>
            </a:r>
            <a:r>
              <a:rPr lang="en-US" spc="-215" dirty="0"/>
              <a:t> </a:t>
            </a:r>
            <a:r>
              <a:rPr lang="en-US" spc="65" dirty="0"/>
              <a:t>questions</a:t>
            </a:r>
            <a:r>
              <a:rPr lang="en-US" spc="-215" dirty="0"/>
              <a:t> </a:t>
            </a:r>
            <a:r>
              <a:rPr lang="en-US" spc="-25" dirty="0"/>
              <a:t>were</a:t>
            </a:r>
            <a:r>
              <a:rPr lang="en-US" spc="-215" dirty="0"/>
              <a:t> </a:t>
            </a:r>
            <a:r>
              <a:rPr lang="en-US" spc="-15" dirty="0"/>
              <a:t>answered.</a:t>
            </a:r>
            <a:endParaRPr lang="en-US" dirty="0"/>
          </a:p>
          <a:p>
            <a:pPr marL="433070" marR="425450" algn="ctr">
              <a:lnSpc>
                <a:spcPct val="108300"/>
              </a:lnSpc>
            </a:pPr>
            <a:r>
              <a:rPr lang="en-US" spc="-35" dirty="0"/>
              <a:t>The</a:t>
            </a:r>
            <a:r>
              <a:rPr lang="en-US" spc="-210" dirty="0"/>
              <a:t> </a:t>
            </a:r>
            <a:r>
              <a:rPr lang="en-US" spc="40" dirty="0"/>
              <a:t>model</a:t>
            </a:r>
            <a:r>
              <a:rPr lang="en-US" spc="-210" dirty="0"/>
              <a:t> </a:t>
            </a:r>
            <a:r>
              <a:rPr lang="en-US" spc="85" dirty="0"/>
              <a:t>is</a:t>
            </a:r>
            <a:r>
              <a:rPr lang="en-US" spc="-210" dirty="0"/>
              <a:t> </a:t>
            </a:r>
            <a:r>
              <a:rPr lang="en-US" spc="60" dirty="0"/>
              <a:t>a</a:t>
            </a:r>
            <a:r>
              <a:rPr lang="en-US" spc="-210" dirty="0"/>
              <a:t> </a:t>
            </a:r>
            <a:r>
              <a:rPr lang="en-US" spc="15" dirty="0"/>
              <a:t>form</a:t>
            </a:r>
            <a:r>
              <a:rPr lang="en-US" spc="-210" dirty="0"/>
              <a:t> </a:t>
            </a:r>
            <a:r>
              <a:rPr lang="en-US" spc="20" dirty="0"/>
              <a:t>of</a:t>
            </a:r>
            <a:r>
              <a:rPr lang="en-US" spc="-204" dirty="0"/>
              <a:t> </a:t>
            </a:r>
            <a:r>
              <a:rPr lang="en-US" spc="55" dirty="0"/>
              <a:t>supervised</a:t>
            </a:r>
            <a:r>
              <a:rPr lang="en-US" spc="-210" dirty="0"/>
              <a:t> </a:t>
            </a:r>
            <a:r>
              <a:rPr lang="en-US" spc="-30" dirty="0"/>
              <a:t>learning,</a:t>
            </a:r>
            <a:r>
              <a:rPr lang="en-US" spc="-210" dirty="0"/>
              <a:t> </a:t>
            </a:r>
            <a:r>
              <a:rPr lang="en-US" spc="35" dirty="0"/>
              <a:t>meaning</a:t>
            </a:r>
            <a:r>
              <a:rPr lang="en-US" spc="-210" dirty="0"/>
              <a:t> </a:t>
            </a:r>
            <a:r>
              <a:rPr lang="en-US" spc="-15" dirty="0"/>
              <a:t>that</a:t>
            </a:r>
            <a:r>
              <a:rPr lang="en-US" spc="-210" dirty="0"/>
              <a:t> </a:t>
            </a:r>
            <a:r>
              <a:rPr lang="en-US" spc="-5" dirty="0"/>
              <a:t>the</a:t>
            </a:r>
            <a:r>
              <a:rPr lang="en-US" spc="-204" dirty="0"/>
              <a:t> </a:t>
            </a:r>
            <a:r>
              <a:rPr lang="en-US" spc="40" dirty="0"/>
              <a:t>model</a:t>
            </a:r>
            <a:r>
              <a:rPr lang="en-US" spc="-210" dirty="0"/>
              <a:t> </a:t>
            </a:r>
            <a:r>
              <a:rPr lang="en-US" spc="85" dirty="0"/>
              <a:t>is</a:t>
            </a:r>
            <a:r>
              <a:rPr lang="en-US" spc="-210" dirty="0"/>
              <a:t> </a:t>
            </a:r>
            <a:r>
              <a:rPr lang="en-US" spc="5" dirty="0"/>
              <a:t>trained</a:t>
            </a:r>
            <a:r>
              <a:rPr lang="en-US" spc="-210" dirty="0"/>
              <a:t> </a:t>
            </a:r>
            <a:r>
              <a:rPr lang="en-US" spc="75" dirty="0"/>
              <a:t>and</a:t>
            </a:r>
            <a:r>
              <a:rPr lang="en-US" spc="-210" dirty="0"/>
              <a:t> </a:t>
            </a:r>
            <a:r>
              <a:rPr lang="en-US" spc="10" dirty="0"/>
              <a:t>tested</a:t>
            </a:r>
            <a:r>
              <a:rPr lang="en-US" spc="-204" dirty="0"/>
              <a:t> </a:t>
            </a:r>
            <a:r>
              <a:rPr lang="en-US" spc="105" dirty="0"/>
              <a:t>on</a:t>
            </a:r>
            <a:r>
              <a:rPr lang="en-US" spc="-210" dirty="0"/>
              <a:t> </a:t>
            </a:r>
            <a:r>
              <a:rPr lang="en-US" spc="60" dirty="0"/>
              <a:t>a</a:t>
            </a:r>
            <a:r>
              <a:rPr lang="en-US" spc="-210" dirty="0"/>
              <a:t> </a:t>
            </a:r>
            <a:r>
              <a:rPr lang="en-US" spc="30" dirty="0"/>
              <a:t>set</a:t>
            </a:r>
            <a:r>
              <a:rPr lang="en-US" spc="-210" dirty="0"/>
              <a:t> </a:t>
            </a:r>
            <a:r>
              <a:rPr lang="en-US" spc="20" dirty="0"/>
              <a:t>of </a:t>
            </a:r>
            <a:r>
              <a:rPr lang="en-US" spc="-890" dirty="0"/>
              <a:t> </a:t>
            </a:r>
            <a:r>
              <a:rPr lang="en-US" spc="20" dirty="0"/>
              <a:t>data</a:t>
            </a:r>
            <a:r>
              <a:rPr lang="en-US" spc="-220" dirty="0"/>
              <a:t> </a:t>
            </a:r>
            <a:r>
              <a:rPr lang="en-US" spc="-15" dirty="0"/>
              <a:t>that</a:t>
            </a:r>
            <a:r>
              <a:rPr lang="en-US" spc="-215" dirty="0"/>
              <a:t> </a:t>
            </a:r>
            <a:r>
              <a:rPr lang="en-US" spc="35" dirty="0"/>
              <a:t>contains</a:t>
            </a:r>
            <a:r>
              <a:rPr lang="en-US" spc="-215" dirty="0"/>
              <a:t> </a:t>
            </a:r>
            <a:r>
              <a:rPr lang="en-US" spc="-5" dirty="0"/>
              <a:t>the</a:t>
            </a:r>
            <a:r>
              <a:rPr lang="en-US" spc="-215" dirty="0"/>
              <a:t> </a:t>
            </a:r>
            <a:r>
              <a:rPr lang="en-US" spc="40" dirty="0"/>
              <a:t>desired</a:t>
            </a:r>
            <a:r>
              <a:rPr lang="en-US" spc="-215" dirty="0"/>
              <a:t> </a:t>
            </a:r>
            <a:r>
              <a:rPr lang="en-US" spc="-30" dirty="0"/>
              <a:t>categorization.</a:t>
            </a:r>
            <a:endParaRPr lang="en-US" dirty="0"/>
          </a:p>
          <a:p>
            <a:pPr>
              <a:lnSpc>
                <a:spcPct val="100000"/>
              </a:lnSpc>
              <a:spcBef>
                <a:spcPts val="10"/>
              </a:spcBef>
            </a:pPr>
            <a:endParaRPr lang="en-US" sz="3350" dirty="0"/>
          </a:p>
          <a:p>
            <a:pPr marL="71755" marR="64135" algn="ctr">
              <a:lnSpc>
                <a:spcPct val="108300"/>
              </a:lnSpc>
            </a:pPr>
            <a:r>
              <a:rPr lang="en-US" spc="-35" dirty="0"/>
              <a:t>The</a:t>
            </a:r>
            <a:r>
              <a:rPr lang="en-US" spc="-210" dirty="0"/>
              <a:t> </a:t>
            </a:r>
            <a:r>
              <a:rPr lang="en-US" spc="35" dirty="0"/>
              <a:t>decision</a:t>
            </a:r>
            <a:r>
              <a:rPr lang="en-US" spc="-204" dirty="0"/>
              <a:t> </a:t>
            </a:r>
            <a:r>
              <a:rPr lang="en-US" spc="-30" dirty="0"/>
              <a:t>tree</a:t>
            </a:r>
            <a:r>
              <a:rPr lang="en-US" spc="-204" dirty="0"/>
              <a:t> </a:t>
            </a:r>
            <a:r>
              <a:rPr lang="en-US" spc="30" dirty="0"/>
              <a:t>may</a:t>
            </a:r>
            <a:r>
              <a:rPr lang="en-US" spc="-204" dirty="0"/>
              <a:t> </a:t>
            </a:r>
            <a:r>
              <a:rPr lang="en-US" spc="40" dirty="0"/>
              <a:t>not</a:t>
            </a:r>
            <a:r>
              <a:rPr lang="en-US" spc="-204" dirty="0"/>
              <a:t> </a:t>
            </a:r>
            <a:r>
              <a:rPr lang="en-US" spc="30" dirty="0"/>
              <a:t>always</a:t>
            </a:r>
            <a:r>
              <a:rPr lang="en-US" spc="-204" dirty="0"/>
              <a:t> </a:t>
            </a:r>
            <a:r>
              <a:rPr lang="en-US" spc="35" dirty="0"/>
              <a:t>provide</a:t>
            </a:r>
            <a:r>
              <a:rPr lang="en-US" spc="-204" dirty="0"/>
              <a:t> </a:t>
            </a:r>
            <a:r>
              <a:rPr lang="en-US" spc="60" dirty="0"/>
              <a:t>a</a:t>
            </a:r>
            <a:r>
              <a:rPr lang="en-US" spc="-210" dirty="0"/>
              <a:t> </a:t>
            </a:r>
            <a:r>
              <a:rPr lang="en-US" spc="-15" dirty="0"/>
              <a:t>clear-cut</a:t>
            </a:r>
            <a:r>
              <a:rPr lang="en-US" spc="-204" dirty="0"/>
              <a:t> </a:t>
            </a:r>
            <a:r>
              <a:rPr lang="en-US" spc="35" dirty="0"/>
              <a:t>answer</a:t>
            </a:r>
            <a:r>
              <a:rPr lang="en-US" spc="-204" dirty="0"/>
              <a:t> </a:t>
            </a:r>
            <a:r>
              <a:rPr lang="en-US" spc="60" dirty="0"/>
              <a:t>or</a:t>
            </a:r>
            <a:r>
              <a:rPr lang="en-US" spc="-204" dirty="0"/>
              <a:t> </a:t>
            </a:r>
            <a:r>
              <a:rPr lang="en-US" spc="-15" dirty="0"/>
              <a:t>decision.</a:t>
            </a:r>
            <a:r>
              <a:rPr lang="en-US" spc="-204" dirty="0"/>
              <a:t> </a:t>
            </a:r>
            <a:r>
              <a:rPr lang="en-US" spc="-15" dirty="0"/>
              <a:t>Instead,</a:t>
            </a:r>
            <a:r>
              <a:rPr lang="en-US" spc="-204" dirty="0"/>
              <a:t> </a:t>
            </a:r>
            <a:r>
              <a:rPr lang="en-US" spc="-55" dirty="0"/>
              <a:t>it</a:t>
            </a:r>
            <a:r>
              <a:rPr lang="en-US" spc="-204" dirty="0"/>
              <a:t> </a:t>
            </a:r>
            <a:r>
              <a:rPr lang="en-US" spc="30" dirty="0"/>
              <a:t>may</a:t>
            </a:r>
            <a:r>
              <a:rPr lang="en-US" spc="-210" dirty="0"/>
              <a:t> </a:t>
            </a:r>
            <a:r>
              <a:rPr lang="en-US" spc="30" dirty="0"/>
              <a:t>present</a:t>
            </a:r>
            <a:r>
              <a:rPr lang="en-US" spc="-204" dirty="0"/>
              <a:t> </a:t>
            </a:r>
            <a:r>
              <a:rPr lang="en-US" spc="65" dirty="0"/>
              <a:t>options </a:t>
            </a:r>
            <a:r>
              <a:rPr lang="en-US" spc="-885" dirty="0"/>
              <a:t> </a:t>
            </a:r>
            <a:r>
              <a:rPr lang="en-US" spc="160" dirty="0"/>
              <a:t>so</a:t>
            </a:r>
            <a:r>
              <a:rPr lang="en-US" spc="-215" dirty="0"/>
              <a:t> </a:t>
            </a:r>
            <a:r>
              <a:rPr lang="en-US" spc="-5" dirty="0"/>
              <a:t>the</a:t>
            </a:r>
            <a:r>
              <a:rPr lang="en-US" spc="-215" dirty="0"/>
              <a:t> </a:t>
            </a:r>
            <a:r>
              <a:rPr lang="en-US" spc="20" dirty="0"/>
              <a:t>data</a:t>
            </a:r>
            <a:r>
              <a:rPr lang="en-US" spc="-215" dirty="0"/>
              <a:t> </a:t>
            </a:r>
            <a:r>
              <a:rPr lang="en-US" spc="10" dirty="0"/>
              <a:t>scientist</a:t>
            </a:r>
            <a:r>
              <a:rPr lang="en-US" spc="-215" dirty="0"/>
              <a:t> </a:t>
            </a:r>
            <a:r>
              <a:rPr lang="en-US" spc="15" dirty="0"/>
              <a:t>can</a:t>
            </a:r>
            <a:r>
              <a:rPr lang="en-US" spc="-215" dirty="0"/>
              <a:t> </a:t>
            </a:r>
            <a:r>
              <a:rPr lang="en-US" spc="30" dirty="0"/>
              <a:t>make</a:t>
            </a:r>
            <a:r>
              <a:rPr lang="en-US" spc="-215" dirty="0"/>
              <a:t> </a:t>
            </a:r>
            <a:r>
              <a:rPr lang="en-US" spc="65" dirty="0"/>
              <a:t>an</a:t>
            </a:r>
            <a:r>
              <a:rPr lang="en-US" spc="-215" dirty="0"/>
              <a:t> </a:t>
            </a:r>
            <a:r>
              <a:rPr lang="en-US" spc="20" dirty="0"/>
              <a:t>informed</a:t>
            </a:r>
            <a:r>
              <a:rPr lang="en-US" spc="-215" dirty="0"/>
              <a:t> </a:t>
            </a:r>
            <a:r>
              <a:rPr lang="en-US" spc="35" dirty="0"/>
              <a:t>decision</a:t>
            </a:r>
            <a:r>
              <a:rPr lang="en-US" spc="-215" dirty="0"/>
              <a:t> </a:t>
            </a:r>
            <a:r>
              <a:rPr lang="en-US" spc="105" dirty="0"/>
              <a:t>on</a:t>
            </a:r>
            <a:r>
              <a:rPr lang="en-US" spc="-215" dirty="0"/>
              <a:t> </a:t>
            </a:r>
            <a:r>
              <a:rPr lang="en-US" spc="-15" dirty="0"/>
              <a:t>their</a:t>
            </a:r>
            <a:r>
              <a:rPr lang="en-US" spc="-215" dirty="0"/>
              <a:t> </a:t>
            </a:r>
            <a:r>
              <a:rPr lang="en-US" spc="-65" dirty="0"/>
              <a:t>own.</a:t>
            </a:r>
            <a:endParaRPr lang="en-US" dirty="0"/>
          </a:p>
          <a:p>
            <a:pPr marL="639445" marR="631825" algn="ctr">
              <a:lnSpc>
                <a:spcPct val="108300"/>
              </a:lnSpc>
              <a:spcBef>
                <a:spcPts val="5"/>
              </a:spcBef>
            </a:pPr>
            <a:r>
              <a:rPr lang="en-US" spc="35" dirty="0"/>
              <a:t>Decision</a:t>
            </a:r>
            <a:r>
              <a:rPr lang="en-US" spc="-210" dirty="0"/>
              <a:t> </a:t>
            </a:r>
            <a:r>
              <a:rPr lang="en-US" spc="10" dirty="0"/>
              <a:t>trees</a:t>
            </a:r>
            <a:r>
              <a:rPr lang="en-US" spc="-204" dirty="0"/>
              <a:t> </a:t>
            </a:r>
            <a:r>
              <a:rPr lang="en-US" spc="-30" dirty="0"/>
              <a:t>imitate</a:t>
            </a:r>
            <a:r>
              <a:rPr lang="en-US" spc="-210" dirty="0"/>
              <a:t> </a:t>
            </a:r>
            <a:r>
              <a:rPr lang="en-US" spc="60" dirty="0"/>
              <a:t>human</a:t>
            </a:r>
            <a:r>
              <a:rPr lang="en-US" spc="-204" dirty="0"/>
              <a:t> </a:t>
            </a:r>
            <a:r>
              <a:rPr lang="en-US" spc="-25" dirty="0"/>
              <a:t>thinking,</a:t>
            </a:r>
            <a:r>
              <a:rPr lang="en-US" spc="-210" dirty="0"/>
              <a:t> </a:t>
            </a:r>
            <a:r>
              <a:rPr lang="en-US" spc="160" dirty="0"/>
              <a:t>so</a:t>
            </a:r>
            <a:r>
              <a:rPr lang="en-US" spc="-204" dirty="0"/>
              <a:t> </a:t>
            </a:r>
            <a:r>
              <a:rPr lang="en-US" spc="-90" dirty="0"/>
              <a:t>it’s</a:t>
            </a:r>
            <a:r>
              <a:rPr lang="en-US" spc="-210" dirty="0"/>
              <a:t> </a:t>
            </a:r>
            <a:r>
              <a:rPr lang="en-US" spc="10" dirty="0"/>
              <a:t>generally</a:t>
            </a:r>
            <a:r>
              <a:rPr lang="en-US" spc="-204" dirty="0"/>
              <a:t> </a:t>
            </a:r>
            <a:r>
              <a:rPr lang="en-US" spc="55" dirty="0"/>
              <a:t>easy</a:t>
            </a:r>
            <a:r>
              <a:rPr lang="en-US" spc="-204" dirty="0"/>
              <a:t> </a:t>
            </a:r>
            <a:r>
              <a:rPr lang="en-US" spc="10" dirty="0"/>
              <a:t>for</a:t>
            </a:r>
            <a:r>
              <a:rPr lang="en-US" spc="-210" dirty="0"/>
              <a:t> </a:t>
            </a:r>
            <a:r>
              <a:rPr lang="en-US" spc="20" dirty="0"/>
              <a:t>data</a:t>
            </a:r>
            <a:r>
              <a:rPr lang="en-US" spc="-204" dirty="0"/>
              <a:t> </a:t>
            </a:r>
            <a:r>
              <a:rPr lang="en-US" spc="25" dirty="0"/>
              <a:t>scientists</a:t>
            </a:r>
            <a:r>
              <a:rPr lang="en-US" spc="-210" dirty="0"/>
              <a:t> </a:t>
            </a:r>
            <a:r>
              <a:rPr lang="en-US" spc="20" dirty="0"/>
              <a:t>to</a:t>
            </a:r>
            <a:r>
              <a:rPr lang="en-US" spc="-204" dirty="0"/>
              <a:t> </a:t>
            </a:r>
            <a:r>
              <a:rPr lang="en-US" spc="50" dirty="0"/>
              <a:t>understand</a:t>
            </a:r>
            <a:r>
              <a:rPr lang="en-US" spc="-210" dirty="0"/>
              <a:t> </a:t>
            </a:r>
            <a:r>
              <a:rPr lang="en-US" spc="75" dirty="0"/>
              <a:t>and </a:t>
            </a:r>
            <a:r>
              <a:rPr lang="en-US" spc="-885" dirty="0"/>
              <a:t> </a:t>
            </a:r>
            <a:r>
              <a:rPr lang="en-US" spc="-15" dirty="0"/>
              <a:t>interpret</a:t>
            </a:r>
            <a:r>
              <a:rPr lang="en-US" spc="-220" dirty="0"/>
              <a:t> </a:t>
            </a:r>
            <a:r>
              <a:rPr lang="en-US" spc="-5" dirty="0"/>
              <a:t>the</a:t>
            </a:r>
            <a:r>
              <a:rPr lang="en-US" spc="-215" dirty="0"/>
              <a:t> </a:t>
            </a:r>
            <a:r>
              <a:rPr lang="en-US" spc="-15" dirty="0"/>
              <a:t>results.</a:t>
            </a:r>
            <a:endParaRPr lang="en-US" dirty="0"/>
          </a:p>
          <a:p>
            <a:endParaRPr lang="en-IN" dirty="0"/>
          </a:p>
        </p:txBody>
      </p:sp>
    </p:spTree>
    <p:extLst>
      <p:ext uri="{BB962C8B-B14F-4D97-AF65-F5344CB8AC3E}">
        <p14:creationId xmlns:p14="http://schemas.microsoft.com/office/powerpoint/2010/main" val="2906800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66261" y="482664"/>
            <a:ext cx="6901180" cy="1244600"/>
          </a:xfrm>
          <a:prstGeom prst="rect">
            <a:avLst/>
          </a:prstGeom>
        </p:spPr>
        <p:txBody>
          <a:bodyPr vert="horz" wrap="square" lIns="0" tIns="12700" rIns="0" bIns="0" rtlCol="0">
            <a:spAutoFit/>
          </a:bodyPr>
          <a:lstStyle/>
          <a:p>
            <a:pPr marL="12700">
              <a:lnSpc>
                <a:spcPct val="100000"/>
              </a:lnSpc>
              <a:spcBef>
                <a:spcPts val="100"/>
              </a:spcBef>
            </a:pPr>
            <a:r>
              <a:rPr spc="145" dirty="0"/>
              <a:t>R</a:t>
            </a:r>
            <a:r>
              <a:rPr spc="75" dirty="0"/>
              <a:t>a</a:t>
            </a:r>
            <a:r>
              <a:rPr spc="190" dirty="0"/>
              <a:t>n</a:t>
            </a:r>
            <a:r>
              <a:rPr spc="250" dirty="0"/>
              <a:t>d</a:t>
            </a:r>
            <a:r>
              <a:rPr spc="290" dirty="0"/>
              <a:t>o</a:t>
            </a:r>
            <a:r>
              <a:rPr spc="155" dirty="0"/>
              <a:t>m</a:t>
            </a:r>
            <a:r>
              <a:rPr spc="-575" dirty="0"/>
              <a:t> </a:t>
            </a:r>
            <a:r>
              <a:rPr spc="-375" dirty="0"/>
              <a:t>F</a:t>
            </a:r>
            <a:r>
              <a:rPr spc="290" dirty="0"/>
              <a:t>o</a:t>
            </a:r>
            <a:r>
              <a:rPr spc="-45" dirty="0"/>
              <a:t>r</a:t>
            </a:r>
            <a:r>
              <a:rPr spc="-60" dirty="0"/>
              <a:t>e</a:t>
            </a:r>
            <a:r>
              <a:rPr spc="480" dirty="0"/>
              <a:t>s</a:t>
            </a:r>
            <a:r>
              <a:rPr spc="-175" dirty="0"/>
              <a:t>t</a:t>
            </a:r>
          </a:p>
        </p:txBody>
      </p:sp>
      <p:sp>
        <p:nvSpPr>
          <p:cNvPr id="3" name="object 3"/>
          <p:cNvSpPr txBox="1"/>
          <p:nvPr/>
        </p:nvSpPr>
        <p:spPr>
          <a:xfrm>
            <a:off x="278742" y="2775921"/>
            <a:ext cx="17905730" cy="5054600"/>
          </a:xfrm>
          <a:prstGeom prst="rect">
            <a:avLst/>
          </a:prstGeom>
        </p:spPr>
        <p:txBody>
          <a:bodyPr vert="horz" wrap="square" lIns="0" tIns="12700" rIns="0" bIns="0" rtlCol="0">
            <a:spAutoFit/>
          </a:bodyPr>
          <a:lstStyle/>
          <a:p>
            <a:pPr marL="12700" marR="5080">
              <a:lnSpc>
                <a:spcPct val="100000"/>
              </a:lnSpc>
              <a:spcBef>
                <a:spcPts val="100"/>
              </a:spcBef>
            </a:pPr>
            <a:r>
              <a:rPr sz="3000" spc="70" dirty="0">
                <a:latin typeface="Trebuchet MS"/>
                <a:cs typeface="Trebuchet MS"/>
              </a:rPr>
              <a:t>Random</a:t>
            </a:r>
            <a:r>
              <a:rPr sz="3000" spc="-215" dirty="0">
                <a:latin typeface="Trebuchet MS"/>
                <a:cs typeface="Trebuchet MS"/>
              </a:rPr>
              <a:t> </a:t>
            </a:r>
            <a:r>
              <a:rPr sz="3000" spc="10" dirty="0">
                <a:latin typeface="Trebuchet MS"/>
                <a:cs typeface="Trebuchet MS"/>
              </a:rPr>
              <a:t>Forest</a:t>
            </a:r>
            <a:r>
              <a:rPr sz="3000" spc="-210" dirty="0">
                <a:latin typeface="Trebuchet MS"/>
                <a:cs typeface="Trebuchet MS"/>
              </a:rPr>
              <a:t> </a:t>
            </a:r>
            <a:r>
              <a:rPr sz="3000" spc="70" dirty="0">
                <a:latin typeface="Trebuchet MS"/>
                <a:cs typeface="Trebuchet MS"/>
              </a:rPr>
              <a:t>belongs</a:t>
            </a:r>
            <a:r>
              <a:rPr sz="3000" spc="-210" dirty="0">
                <a:latin typeface="Trebuchet MS"/>
                <a:cs typeface="Trebuchet MS"/>
              </a:rPr>
              <a:t> </a:t>
            </a:r>
            <a:r>
              <a:rPr sz="3000" spc="20" dirty="0">
                <a:latin typeface="Trebuchet MS"/>
                <a:cs typeface="Trebuchet MS"/>
              </a:rPr>
              <a:t>to</a:t>
            </a:r>
            <a:r>
              <a:rPr sz="3000" spc="-210" dirty="0">
                <a:latin typeface="Trebuchet MS"/>
                <a:cs typeface="Trebuchet MS"/>
              </a:rPr>
              <a:t> </a:t>
            </a:r>
            <a:r>
              <a:rPr sz="3000" spc="-5" dirty="0">
                <a:latin typeface="Trebuchet MS"/>
                <a:cs typeface="Trebuchet MS"/>
              </a:rPr>
              <a:t>the</a:t>
            </a:r>
            <a:r>
              <a:rPr sz="3000" spc="-210" dirty="0">
                <a:latin typeface="Trebuchet MS"/>
                <a:cs typeface="Trebuchet MS"/>
              </a:rPr>
              <a:t> </a:t>
            </a:r>
            <a:r>
              <a:rPr sz="3000" spc="55" dirty="0">
                <a:latin typeface="Trebuchet MS"/>
                <a:cs typeface="Trebuchet MS"/>
              </a:rPr>
              <a:t>supervised</a:t>
            </a:r>
            <a:r>
              <a:rPr sz="3000" spc="-210" dirty="0">
                <a:latin typeface="Trebuchet MS"/>
                <a:cs typeface="Trebuchet MS"/>
              </a:rPr>
              <a:t> </a:t>
            </a:r>
            <a:r>
              <a:rPr sz="3000" spc="20" dirty="0">
                <a:latin typeface="Trebuchet MS"/>
                <a:cs typeface="Trebuchet MS"/>
              </a:rPr>
              <a:t>learning</a:t>
            </a:r>
            <a:r>
              <a:rPr sz="3000" spc="-215" dirty="0">
                <a:latin typeface="Trebuchet MS"/>
                <a:cs typeface="Trebuchet MS"/>
              </a:rPr>
              <a:t> </a:t>
            </a:r>
            <a:r>
              <a:rPr sz="3000" spc="-35" dirty="0">
                <a:latin typeface="Trebuchet MS"/>
                <a:cs typeface="Trebuchet MS"/>
              </a:rPr>
              <a:t>technique.</a:t>
            </a:r>
            <a:r>
              <a:rPr sz="3000" spc="-210" dirty="0">
                <a:latin typeface="Trebuchet MS"/>
                <a:cs typeface="Trebuchet MS"/>
              </a:rPr>
              <a:t> </a:t>
            </a:r>
            <a:r>
              <a:rPr sz="3000" spc="-25" dirty="0">
                <a:latin typeface="Trebuchet MS"/>
                <a:cs typeface="Trebuchet MS"/>
              </a:rPr>
              <a:t>It</a:t>
            </a:r>
            <a:r>
              <a:rPr sz="3000" spc="-210" dirty="0">
                <a:latin typeface="Trebuchet MS"/>
                <a:cs typeface="Trebuchet MS"/>
              </a:rPr>
              <a:t> </a:t>
            </a:r>
            <a:r>
              <a:rPr sz="3000" spc="15" dirty="0">
                <a:latin typeface="Trebuchet MS"/>
                <a:cs typeface="Trebuchet MS"/>
              </a:rPr>
              <a:t>can</a:t>
            </a:r>
            <a:r>
              <a:rPr sz="3000" spc="-210" dirty="0">
                <a:latin typeface="Trebuchet MS"/>
                <a:cs typeface="Trebuchet MS"/>
              </a:rPr>
              <a:t> </a:t>
            </a:r>
            <a:r>
              <a:rPr sz="3000" spc="45" dirty="0">
                <a:latin typeface="Trebuchet MS"/>
                <a:cs typeface="Trebuchet MS"/>
              </a:rPr>
              <a:t>be</a:t>
            </a:r>
            <a:r>
              <a:rPr sz="3000" spc="-210" dirty="0">
                <a:latin typeface="Trebuchet MS"/>
                <a:cs typeface="Trebuchet MS"/>
              </a:rPr>
              <a:t> </a:t>
            </a:r>
            <a:r>
              <a:rPr sz="3000" spc="85" dirty="0">
                <a:latin typeface="Trebuchet MS"/>
                <a:cs typeface="Trebuchet MS"/>
              </a:rPr>
              <a:t>used</a:t>
            </a:r>
            <a:r>
              <a:rPr sz="3000" spc="-210" dirty="0">
                <a:latin typeface="Trebuchet MS"/>
                <a:cs typeface="Trebuchet MS"/>
              </a:rPr>
              <a:t> </a:t>
            </a:r>
            <a:r>
              <a:rPr sz="3000" spc="10" dirty="0">
                <a:latin typeface="Trebuchet MS"/>
                <a:cs typeface="Trebuchet MS"/>
              </a:rPr>
              <a:t>for</a:t>
            </a:r>
            <a:r>
              <a:rPr sz="3000" spc="-215" dirty="0">
                <a:latin typeface="Trebuchet MS"/>
                <a:cs typeface="Trebuchet MS"/>
              </a:rPr>
              <a:t> </a:t>
            </a:r>
            <a:r>
              <a:rPr sz="3000" spc="50" dirty="0">
                <a:latin typeface="Trebuchet MS"/>
                <a:cs typeface="Trebuchet MS"/>
              </a:rPr>
              <a:t>both</a:t>
            </a:r>
            <a:r>
              <a:rPr sz="3000" spc="-210" dirty="0">
                <a:latin typeface="Trebuchet MS"/>
                <a:cs typeface="Trebuchet MS"/>
              </a:rPr>
              <a:t> </a:t>
            </a:r>
            <a:r>
              <a:rPr sz="3000" spc="5" dirty="0">
                <a:latin typeface="Trebuchet MS"/>
                <a:cs typeface="Trebuchet MS"/>
              </a:rPr>
              <a:t>Classification</a:t>
            </a:r>
            <a:r>
              <a:rPr sz="3000" spc="-210" dirty="0">
                <a:latin typeface="Trebuchet MS"/>
                <a:cs typeface="Trebuchet MS"/>
              </a:rPr>
              <a:t> </a:t>
            </a:r>
            <a:r>
              <a:rPr sz="3000" spc="75" dirty="0">
                <a:latin typeface="Trebuchet MS"/>
                <a:cs typeface="Trebuchet MS"/>
              </a:rPr>
              <a:t>and </a:t>
            </a:r>
            <a:r>
              <a:rPr sz="3000" spc="80" dirty="0">
                <a:latin typeface="Trebuchet MS"/>
                <a:cs typeface="Trebuchet MS"/>
              </a:rPr>
              <a:t> </a:t>
            </a:r>
            <a:r>
              <a:rPr sz="3000" spc="60" dirty="0">
                <a:latin typeface="Trebuchet MS"/>
                <a:cs typeface="Trebuchet MS"/>
              </a:rPr>
              <a:t>Regression </a:t>
            </a:r>
            <a:r>
              <a:rPr sz="3000" spc="55" dirty="0">
                <a:latin typeface="Trebuchet MS"/>
                <a:cs typeface="Trebuchet MS"/>
              </a:rPr>
              <a:t>problems </a:t>
            </a:r>
            <a:r>
              <a:rPr sz="3000" spc="30" dirty="0">
                <a:latin typeface="Trebuchet MS"/>
                <a:cs typeface="Trebuchet MS"/>
              </a:rPr>
              <a:t>in </a:t>
            </a:r>
            <a:r>
              <a:rPr sz="3000" spc="-75" dirty="0">
                <a:latin typeface="Trebuchet MS"/>
                <a:cs typeface="Trebuchet MS"/>
              </a:rPr>
              <a:t>ML. </a:t>
            </a:r>
            <a:r>
              <a:rPr sz="3000" spc="-25" dirty="0">
                <a:latin typeface="Trebuchet MS"/>
                <a:cs typeface="Trebuchet MS"/>
              </a:rPr>
              <a:t>It </a:t>
            </a:r>
            <a:r>
              <a:rPr sz="3000" spc="85" dirty="0">
                <a:latin typeface="Trebuchet MS"/>
                <a:cs typeface="Trebuchet MS"/>
              </a:rPr>
              <a:t>is </a:t>
            </a:r>
            <a:r>
              <a:rPr sz="3000" spc="80" dirty="0">
                <a:latin typeface="Trebuchet MS"/>
                <a:cs typeface="Trebuchet MS"/>
              </a:rPr>
              <a:t>based </a:t>
            </a:r>
            <a:r>
              <a:rPr sz="3000" spc="105" dirty="0">
                <a:latin typeface="Trebuchet MS"/>
                <a:cs typeface="Trebuchet MS"/>
              </a:rPr>
              <a:t>on </a:t>
            </a:r>
            <a:r>
              <a:rPr sz="3000" spc="-5" dirty="0">
                <a:latin typeface="Trebuchet MS"/>
                <a:cs typeface="Trebuchet MS"/>
              </a:rPr>
              <a:t>the </a:t>
            </a:r>
            <a:r>
              <a:rPr sz="3000" dirty="0">
                <a:latin typeface="Trebuchet MS"/>
                <a:cs typeface="Trebuchet MS"/>
              </a:rPr>
              <a:t>concept </a:t>
            </a:r>
            <a:r>
              <a:rPr sz="3000" spc="20" dirty="0">
                <a:latin typeface="Trebuchet MS"/>
                <a:cs typeface="Trebuchet MS"/>
              </a:rPr>
              <a:t>of </a:t>
            </a:r>
            <a:r>
              <a:rPr sz="3000" spc="35" dirty="0">
                <a:latin typeface="Trebuchet MS"/>
                <a:cs typeface="Trebuchet MS"/>
              </a:rPr>
              <a:t>ensemble </a:t>
            </a:r>
            <a:r>
              <a:rPr sz="3000" spc="-30" dirty="0">
                <a:latin typeface="Trebuchet MS"/>
                <a:cs typeface="Trebuchet MS"/>
              </a:rPr>
              <a:t>learning, </a:t>
            </a:r>
            <a:r>
              <a:rPr sz="3000" spc="-5" dirty="0">
                <a:latin typeface="Trebuchet MS"/>
                <a:cs typeface="Trebuchet MS"/>
              </a:rPr>
              <a:t>which </a:t>
            </a:r>
            <a:r>
              <a:rPr sz="3000" spc="85" dirty="0">
                <a:latin typeface="Trebuchet MS"/>
                <a:cs typeface="Trebuchet MS"/>
              </a:rPr>
              <a:t>is </a:t>
            </a:r>
            <a:r>
              <a:rPr sz="3000" spc="60" dirty="0">
                <a:latin typeface="Trebuchet MS"/>
                <a:cs typeface="Trebuchet MS"/>
              </a:rPr>
              <a:t>a </a:t>
            </a:r>
            <a:r>
              <a:rPr sz="3000" spc="65" dirty="0">
                <a:latin typeface="Trebuchet MS"/>
                <a:cs typeface="Trebuchet MS"/>
              </a:rPr>
              <a:t>process </a:t>
            </a:r>
            <a:r>
              <a:rPr sz="3000" spc="20" dirty="0">
                <a:latin typeface="Trebuchet MS"/>
                <a:cs typeface="Trebuchet MS"/>
              </a:rPr>
              <a:t>of </a:t>
            </a:r>
            <a:r>
              <a:rPr sz="3000" spc="25" dirty="0">
                <a:latin typeface="Trebuchet MS"/>
                <a:cs typeface="Trebuchet MS"/>
              </a:rPr>
              <a:t> </a:t>
            </a:r>
            <a:r>
              <a:rPr sz="3000" spc="35" dirty="0">
                <a:latin typeface="Trebuchet MS"/>
                <a:cs typeface="Trebuchet MS"/>
              </a:rPr>
              <a:t>combining</a:t>
            </a:r>
            <a:r>
              <a:rPr sz="3000" spc="-210" dirty="0">
                <a:latin typeface="Trebuchet MS"/>
                <a:cs typeface="Trebuchet MS"/>
              </a:rPr>
              <a:t> </a:t>
            </a:r>
            <a:r>
              <a:rPr sz="3000" spc="-5" dirty="0">
                <a:latin typeface="Trebuchet MS"/>
                <a:cs typeface="Trebuchet MS"/>
              </a:rPr>
              <a:t>multiple</a:t>
            </a:r>
            <a:r>
              <a:rPr sz="3000" spc="-210" dirty="0">
                <a:latin typeface="Trebuchet MS"/>
                <a:cs typeface="Trebuchet MS"/>
              </a:rPr>
              <a:t> </a:t>
            </a:r>
            <a:r>
              <a:rPr sz="3000" spc="25" dirty="0">
                <a:latin typeface="Trebuchet MS"/>
                <a:cs typeface="Trebuchet MS"/>
              </a:rPr>
              <a:t>classifiers</a:t>
            </a:r>
            <a:r>
              <a:rPr sz="3000" spc="-210" dirty="0">
                <a:latin typeface="Trebuchet MS"/>
                <a:cs typeface="Trebuchet MS"/>
              </a:rPr>
              <a:t> </a:t>
            </a:r>
            <a:r>
              <a:rPr sz="3000" spc="20" dirty="0">
                <a:latin typeface="Trebuchet MS"/>
                <a:cs typeface="Trebuchet MS"/>
              </a:rPr>
              <a:t>to</a:t>
            </a:r>
            <a:r>
              <a:rPr sz="3000" spc="-210" dirty="0">
                <a:latin typeface="Trebuchet MS"/>
                <a:cs typeface="Trebuchet MS"/>
              </a:rPr>
              <a:t> </a:t>
            </a:r>
            <a:r>
              <a:rPr sz="3000" spc="55" dirty="0">
                <a:latin typeface="Trebuchet MS"/>
                <a:cs typeface="Trebuchet MS"/>
              </a:rPr>
              <a:t>solve</a:t>
            </a:r>
            <a:r>
              <a:rPr sz="3000" spc="-210" dirty="0">
                <a:latin typeface="Trebuchet MS"/>
                <a:cs typeface="Trebuchet MS"/>
              </a:rPr>
              <a:t> </a:t>
            </a:r>
            <a:r>
              <a:rPr sz="3000" spc="60" dirty="0">
                <a:latin typeface="Trebuchet MS"/>
                <a:cs typeface="Trebuchet MS"/>
              </a:rPr>
              <a:t>a</a:t>
            </a:r>
            <a:r>
              <a:rPr sz="3000" spc="-210" dirty="0">
                <a:latin typeface="Trebuchet MS"/>
                <a:cs typeface="Trebuchet MS"/>
              </a:rPr>
              <a:t> </a:t>
            </a:r>
            <a:r>
              <a:rPr sz="3000" spc="10" dirty="0">
                <a:latin typeface="Trebuchet MS"/>
                <a:cs typeface="Trebuchet MS"/>
              </a:rPr>
              <a:t>complex</a:t>
            </a:r>
            <a:r>
              <a:rPr sz="3000" spc="-204" dirty="0">
                <a:latin typeface="Trebuchet MS"/>
                <a:cs typeface="Trebuchet MS"/>
              </a:rPr>
              <a:t> </a:t>
            </a:r>
            <a:r>
              <a:rPr sz="3000" spc="40" dirty="0">
                <a:latin typeface="Trebuchet MS"/>
                <a:cs typeface="Trebuchet MS"/>
              </a:rPr>
              <a:t>problem</a:t>
            </a:r>
            <a:r>
              <a:rPr sz="3000" spc="-210" dirty="0">
                <a:latin typeface="Trebuchet MS"/>
                <a:cs typeface="Trebuchet MS"/>
              </a:rPr>
              <a:t> </a:t>
            </a:r>
            <a:r>
              <a:rPr sz="3000" spc="75" dirty="0">
                <a:latin typeface="Trebuchet MS"/>
                <a:cs typeface="Trebuchet MS"/>
              </a:rPr>
              <a:t>and</a:t>
            </a:r>
            <a:r>
              <a:rPr sz="3000" spc="-210" dirty="0">
                <a:latin typeface="Trebuchet MS"/>
                <a:cs typeface="Trebuchet MS"/>
              </a:rPr>
              <a:t> </a:t>
            </a:r>
            <a:r>
              <a:rPr sz="3000" spc="20" dirty="0">
                <a:latin typeface="Trebuchet MS"/>
                <a:cs typeface="Trebuchet MS"/>
              </a:rPr>
              <a:t>to</a:t>
            </a:r>
            <a:r>
              <a:rPr sz="3000" spc="-210" dirty="0">
                <a:latin typeface="Trebuchet MS"/>
                <a:cs typeface="Trebuchet MS"/>
              </a:rPr>
              <a:t> </a:t>
            </a:r>
            <a:r>
              <a:rPr sz="3000" spc="25" dirty="0">
                <a:latin typeface="Trebuchet MS"/>
                <a:cs typeface="Trebuchet MS"/>
              </a:rPr>
              <a:t>improve</a:t>
            </a:r>
            <a:r>
              <a:rPr sz="3000" spc="-210" dirty="0">
                <a:latin typeface="Trebuchet MS"/>
                <a:cs typeface="Trebuchet MS"/>
              </a:rPr>
              <a:t> </a:t>
            </a:r>
            <a:r>
              <a:rPr sz="3000" spc="-5" dirty="0">
                <a:latin typeface="Trebuchet MS"/>
                <a:cs typeface="Trebuchet MS"/>
              </a:rPr>
              <a:t>the</a:t>
            </a:r>
            <a:r>
              <a:rPr sz="3000" spc="-210" dirty="0">
                <a:latin typeface="Trebuchet MS"/>
                <a:cs typeface="Trebuchet MS"/>
              </a:rPr>
              <a:t> </a:t>
            </a:r>
            <a:r>
              <a:rPr sz="3000" spc="10" dirty="0">
                <a:latin typeface="Trebuchet MS"/>
                <a:cs typeface="Trebuchet MS"/>
              </a:rPr>
              <a:t>performance</a:t>
            </a:r>
            <a:r>
              <a:rPr sz="3000" spc="-204" dirty="0">
                <a:latin typeface="Trebuchet MS"/>
                <a:cs typeface="Trebuchet MS"/>
              </a:rPr>
              <a:t> </a:t>
            </a:r>
            <a:r>
              <a:rPr sz="3000" spc="20" dirty="0">
                <a:latin typeface="Trebuchet MS"/>
                <a:cs typeface="Trebuchet MS"/>
              </a:rPr>
              <a:t>of</a:t>
            </a:r>
            <a:r>
              <a:rPr sz="3000" spc="-210" dirty="0">
                <a:latin typeface="Trebuchet MS"/>
                <a:cs typeface="Trebuchet MS"/>
              </a:rPr>
              <a:t> </a:t>
            </a:r>
            <a:r>
              <a:rPr sz="3000" spc="-5" dirty="0">
                <a:latin typeface="Trebuchet MS"/>
                <a:cs typeface="Trebuchet MS"/>
              </a:rPr>
              <a:t>the</a:t>
            </a:r>
            <a:r>
              <a:rPr sz="3000" spc="-210" dirty="0">
                <a:latin typeface="Trebuchet MS"/>
                <a:cs typeface="Trebuchet MS"/>
              </a:rPr>
              <a:t> </a:t>
            </a:r>
            <a:r>
              <a:rPr sz="3000" spc="-35" dirty="0">
                <a:latin typeface="Trebuchet MS"/>
                <a:cs typeface="Trebuchet MS"/>
              </a:rPr>
              <a:t>model.</a:t>
            </a:r>
            <a:endParaRPr sz="3000">
              <a:latin typeface="Trebuchet MS"/>
              <a:cs typeface="Trebuchet MS"/>
            </a:endParaRPr>
          </a:p>
          <a:p>
            <a:pPr>
              <a:lnSpc>
                <a:spcPct val="100000"/>
              </a:lnSpc>
            </a:pPr>
            <a:endParaRPr sz="3100">
              <a:latin typeface="Trebuchet MS"/>
              <a:cs typeface="Trebuchet MS"/>
            </a:endParaRPr>
          </a:p>
          <a:p>
            <a:pPr marL="12700" marR="88900">
              <a:lnSpc>
                <a:spcPct val="100000"/>
              </a:lnSpc>
            </a:pPr>
            <a:r>
              <a:rPr sz="3000" spc="80" dirty="0">
                <a:latin typeface="Trebuchet MS"/>
                <a:cs typeface="Trebuchet MS"/>
              </a:rPr>
              <a:t>As</a:t>
            </a:r>
            <a:r>
              <a:rPr sz="3000" spc="-210" dirty="0">
                <a:latin typeface="Trebuchet MS"/>
                <a:cs typeface="Trebuchet MS"/>
              </a:rPr>
              <a:t> </a:t>
            </a:r>
            <a:r>
              <a:rPr sz="3000" spc="-5" dirty="0">
                <a:latin typeface="Trebuchet MS"/>
                <a:cs typeface="Trebuchet MS"/>
              </a:rPr>
              <a:t>the</a:t>
            </a:r>
            <a:r>
              <a:rPr sz="3000" spc="-210" dirty="0">
                <a:latin typeface="Trebuchet MS"/>
                <a:cs typeface="Trebuchet MS"/>
              </a:rPr>
              <a:t> </a:t>
            </a:r>
            <a:r>
              <a:rPr sz="3000" spc="35" dirty="0">
                <a:latin typeface="Trebuchet MS"/>
                <a:cs typeface="Trebuchet MS"/>
              </a:rPr>
              <a:t>name</a:t>
            </a:r>
            <a:r>
              <a:rPr sz="3000" spc="-210" dirty="0">
                <a:latin typeface="Trebuchet MS"/>
                <a:cs typeface="Trebuchet MS"/>
              </a:rPr>
              <a:t> </a:t>
            </a:r>
            <a:r>
              <a:rPr sz="3000" spc="25" dirty="0">
                <a:latin typeface="Trebuchet MS"/>
                <a:cs typeface="Trebuchet MS"/>
              </a:rPr>
              <a:t>suggests,</a:t>
            </a:r>
            <a:r>
              <a:rPr sz="3000" spc="-204" dirty="0">
                <a:latin typeface="Trebuchet MS"/>
                <a:cs typeface="Trebuchet MS"/>
              </a:rPr>
              <a:t> </a:t>
            </a:r>
            <a:r>
              <a:rPr sz="3000" spc="95" dirty="0">
                <a:latin typeface="Trebuchet MS"/>
                <a:cs typeface="Trebuchet MS"/>
              </a:rPr>
              <a:t>"Random</a:t>
            </a:r>
            <a:r>
              <a:rPr sz="3000" spc="-210" dirty="0">
                <a:latin typeface="Trebuchet MS"/>
                <a:cs typeface="Trebuchet MS"/>
              </a:rPr>
              <a:t> </a:t>
            </a:r>
            <a:r>
              <a:rPr sz="3000" spc="10" dirty="0">
                <a:latin typeface="Trebuchet MS"/>
                <a:cs typeface="Trebuchet MS"/>
              </a:rPr>
              <a:t>Forest</a:t>
            </a:r>
            <a:r>
              <a:rPr sz="3000" spc="-210" dirty="0">
                <a:latin typeface="Trebuchet MS"/>
                <a:cs typeface="Trebuchet MS"/>
              </a:rPr>
              <a:t> </a:t>
            </a:r>
            <a:r>
              <a:rPr sz="3000" spc="85" dirty="0">
                <a:latin typeface="Trebuchet MS"/>
                <a:cs typeface="Trebuchet MS"/>
              </a:rPr>
              <a:t>is</a:t>
            </a:r>
            <a:r>
              <a:rPr sz="3000" spc="-204" dirty="0">
                <a:latin typeface="Trebuchet MS"/>
                <a:cs typeface="Trebuchet MS"/>
              </a:rPr>
              <a:t> </a:t>
            </a:r>
            <a:r>
              <a:rPr sz="3000" spc="60" dirty="0">
                <a:latin typeface="Trebuchet MS"/>
                <a:cs typeface="Trebuchet MS"/>
              </a:rPr>
              <a:t>a</a:t>
            </a:r>
            <a:r>
              <a:rPr sz="3000" spc="-210" dirty="0">
                <a:latin typeface="Trebuchet MS"/>
                <a:cs typeface="Trebuchet MS"/>
              </a:rPr>
              <a:t> </a:t>
            </a:r>
            <a:r>
              <a:rPr sz="3000" spc="10" dirty="0">
                <a:latin typeface="Trebuchet MS"/>
                <a:cs typeface="Trebuchet MS"/>
              </a:rPr>
              <a:t>classifier</a:t>
            </a:r>
            <a:r>
              <a:rPr sz="3000" spc="-210" dirty="0">
                <a:latin typeface="Trebuchet MS"/>
                <a:cs typeface="Trebuchet MS"/>
              </a:rPr>
              <a:t> </a:t>
            </a:r>
            <a:r>
              <a:rPr sz="3000" spc="-15" dirty="0">
                <a:latin typeface="Trebuchet MS"/>
                <a:cs typeface="Trebuchet MS"/>
              </a:rPr>
              <a:t>that</a:t>
            </a:r>
            <a:r>
              <a:rPr sz="3000" spc="-210" dirty="0">
                <a:latin typeface="Trebuchet MS"/>
                <a:cs typeface="Trebuchet MS"/>
              </a:rPr>
              <a:t> </a:t>
            </a:r>
            <a:r>
              <a:rPr sz="3000" spc="35" dirty="0">
                <a:latin typeface="Trebuchet MS"/>
                <a:cs typeface="Trebuchet MS"/>
              </a:rPr>
              <a:t>contains</a:t>
            </a:r>
            <a:r>
              <a:rPr sz="3000" spc="-204" dirty="0">
                <a:latin typeface="Trebuchet MS"/>
                <a:cs typeface="Trebuchet MS"/>
              </a:rPr>
              <a:t> </a:t>
            </a:r>
            <a:r>
              <a:rPr sz="3000" spc="60" dirty="0">
                <a:latin typeface="Trebuchet MS"/>
                <a:cs typeface="Trebuchet MS"/>
              </a:rPr>
              <a:t>a</a:t>
            </a:r>
            <a:r>
              <a:rPr sz="3000" spc="-210" dirty="0">
                <a:latin typeface="Trebuchet MS"/>
                <a:cs typeface="Trebuchet MS"/>
              </a:rPr>
              <a:t> </a:t>
            </a:r>
            <a:r>
              <a:rPr sz="3000" spc="40" dirty="0">
                <a:latin typeface="Trebuchet MS"/>
                <a:cs typeface="Trebuchet MS"/>
              </a:rPr>
              <a:t>number</a:t>
            </a:r>
            <a:r>
              <a:rPr sz="3000" spc="-210" dirty="0">
                <a:latin typeface="Trebuchet MS"/>
                <a:cs typeface="Trebuchet MS"/>
              </a:rPr>
              <a:t> </a:t>
            </a:r>
            <a:r>
              <a:rPr sz="3000" spc="20" dirty="0">
                <a:latin typeface="Trebuchet MS"/>
                <a:cs typeface="Trebuchet MS"/>
              </a:rPr>
              <a:t>of</a:t>
            </a:r>
            <a:r>
              <a:rPr sz="3000" spc="-204" dirty="0">
                <a:latin typeface="Trebuchet MS"/>
                <a:cs typeface="Trebuchet MS"/>
              </a:rPr>
              <a:t> </a:t>
            </a:r>
            <a:r>
              <a:rPr sz="3000" spc="35" dirty="0">
                <a:latin typeface="Trebuchet MS"/>
                <a:cs typeface="Trebuchet MS"/>
              </a:rPr>
              <a:t>decision</a:t>
            </a:r>
            <a:r>
              <a:rPr sz="3000" spc="-210" dirty="0">
                <a:latin typeface="Trebuchet MS"/>
                <a:cs typeface="Trebuchet MS"/>
              </a:rPr>
              <a:t> </a:t>
            </a:r>
            <a:r>
              <a:rPr sz="3000" spc="10" dirty="0">
                <a:latin typeface="Trebuchet MS"/>
                <a:cs typeface="Trebuchet MS"/>
              </a:rPr>
              <a:t>trees</a:t>
            </a:r>
            <a:r>
              <a:rPr sz="3000" spc="-210" dirty="0">
                <a:latin typeface="Trebuchet MS"/>
                <a:cs typeface="Trebuchet MS"/>
              </a:rPr>
              <a:t> </a:t>
            </a:r>
            <a:r>
              <a:rPr sz="3000" spc="105" dirty="0">
                <a:latin typeface="Trebuchet MS"/>
                <a:cs typeface="Trebuchet MS"/>
              </a:rPr>
              <a:t>on</a:t>
            </a:r>
            <a:r>
              <a:rPr sz="3000" spc="-210" dirty="0">
                <a:latin typeface="Trebuchet MS"/>
                <a:cs typeface="Trebuchet MS"/>
              </a:rPr>
              <a:t> </a:t>
            </a:r>
            <a:r>
              <a:rPr sz="3000" spc="50" dirty="0">
                <a:latin typeface="Trebuchet MS"/>
                <a:cs typeface="Trebuchet MS"/>
              </a:rPr>
              <a:t>various </a:t>
            </a:r>
            <a:r>
              <a:rPr sz="3000" spc="-885" dirty="0">
                <a:latin typeface="Trebuchet MS"/>
                <a:cs typeface="Trebuchet MS"/>
              </a:rPr>
              <a:t> </a:t>
            </a:r>
            <a:r>
              <a:rPr sz="3000" spc="85" dirty="0">
                <a:latin typeface="Trebuchet MS"/>
                <a:cs typeface="Trebuchet MS"/>
              </a:rPr>
              <a:t>subsets</a:t>
            </a:r>
            <a:r>
              <a:rPr sz="3000" spc="-210" dirty="0">
                <a:latin typeface="Trebuchet MS"/>
                <a:cs typeface="Trebuchet MS"/>
              </a:rPr>
              <a:t> </a:t>
            </a:r>
            <a:r>
              <a:rPr sz="3000" spc="20" dirty="0">
                <a:latin typeface="Trebuchet MS"/>
                <a:cs typeface="Trebuchet MS"/>
              </a:rPr>
              <a:t>of</a:t>
            </a:r>
            <a:r>
              <a:rPr sz="3000" spc="-210" dirty="0">
                <a:latin typeface="Trebuchet MS"/>
                <a:cs typeface="Trebuchet MS"/>
              </a:rPr>
              <a:t> </a:t>
            </a:r>
            <a:r>
              <a:rPr sz="3000" spc="-5" dirty="0">
                <a:latin typeface="Trebuchet MS"/>
                <a:cs typeface="Trebuchet MS"/>
              </a:rPr>
              <a:t>the</a:t>
            </a:r>
            <a:r>
              <a:rPr sz="3000" spc="-210" dirty="0">
                <a:latin typeface="Trebuchet MS"/>
                <a:cs typeface="Trebuchet MS"/>
              </a:rPr>
              <a:t> </a:t>
            </a:r>
            <a:r>
              <a:rPr sz="3000" spc="25" dirty="0">
                <a:latin typeface="Trebuchet MS"/>
                <a:cs typeface="Trebuchet MS"/>
              </a:rPr>
              <a:t>given</a:t>
            </a:r>
            <a:r>
              <a:rPr sz="3000" spc="-210" dirty="0">
                <a:latin typeface="Trebuchet MS"/>
                <a:cs typeface="Trebuchet MS"/>
              </a:rPr>
              <a:t> </a:t>
            </a:r>
            <a:r>
              <a:rPr sz="3000" spc="20" dirty="0">
                <a:latin typeface="Trebuchet MS"/>
                <a:cs typeface="Trebuchet MS"/>
              </a:rPr>
              <a:t>dataset</a:t>
            </a:r>
            <a:r>
              <a:rPr sz="3000" spc="-204" dirty="0">
                <a:latin typeface="Trebuchet MS"/>
                <a:cs typeface="Trebuchet MS"/>
              </a:rPr>
              <a:t> </a:t>
            </a:r>
            <a:r>
              <a:rPr sz="3000" spc="75" dirty="0">
                <a:latin typeface="Trebuchet MS"/>
                <a:cs typeface="Trebuchet MS"/>
              </a:rPr>
              <a:t>and</a:t>
            </a:r>
            <a:r>
              <a:rPr sz="3000" spc="-210" dirty="0">
                <a:latin typeface="Trebuchet MS"/>
                <a:cs typeface="Trebuchet MS"/>
              </a:rPr>
              <a:t> </a:t>
            </a:r>
            <a:r>
              <a:rPr sz="3000" spc="35" dirty="0">
                <a:latin typeface="Trebuchet MS"/>
                <a:cs typeface="Trebuchet MS"/>
              </a:rPr>
              <a:t>takes</a:t>
            </a:r>
            <a:r>
              <a:rPr sz="3000" spc="-210" dirty="0">
                <a:latin typeface="Trebuchet MS"/>
                <a:cs typeface="Trebuchet MS"/>
              </a:rPr>
              <a:t> </a:t>
            </a:r>
            <a:r>
              <a:rPr sz="3000" spc="-5" dirty="0">
                <a:latin typeface="Trebuchet MS"/>
                <a:cs typeface="Trebuchet MS"/>
              </a:rPr>
              <a:t>the</a:t>
            </a:r>
            <a:r>
              <a:rPr sz="3000" spc="-210" dirty="0">
                <a:latin typeface="Trebuchet MS"/>
                <a:cs typeface="Trebuchet MS"/>
              </a:rPr>
              <a:t> </a:t>
            </a:r>
            <a:r>
              <a:rPr sz="3000" spc="15" dirty="0">
                <a:latin typeface="Trebuchet MS"/>
                <a:cs typeface="Trebuchet MS"/>
              </a:rPr>
              <a:t>average</a:t>
            </a:r>
            <a:r>
              <a:rPr sz="3000" spc="-210" dirty="0">
                <a:latin typeface="Trebuchet MS"/>
                <a:cs typeface="Trebuchet MS"/>
              </a:rPr>
              <a:t> </a:t>
            </a:r>
            <a:r>
              <a:rPr sz="3000" spc="20" dirty="0">
                <a:latin typeface="Trebuchet MS"/>
                <a:cs typeface="Trebuchet MS"/>
              </a:rPr>
              <a:t>to</a:t>
            </a:r>
            <a:r>
              <a:rPr sz="3000" spc="-204" dirty="0">
                <a:latin typeface="Trebuchet MS"/>
                <a:cs typeface="Trebuchet MS"/>
              </a:rPr>
              <a:t> </a:t>
            </a:r>
            <a:r>
              <a:rPr sz="3000" spc="25" dirty="0">
                <a:latin typeface="Trebuchet MS"/>
                <a:cs typeface="Trebuchet MS"/>
              </a:rPr>
              <a:t>improve</a:t>
            </a:r>
            <a:r>
              <a:rPr sz="3000" spc="-210" dirty="0">
                <a:latin typeface="Trebuchet MS"/>
                <a:cs typeface="Trebuchet MS"/>
              </a:rPr>
              <a:t> </a:t>
            </a:r>
            <a:r>
              <a:rPr sz="3000" spc="-5" dirty="0">
                <a:latin typeface="Trebuchet MS"/>
                <a:cs typeface="Trebuchet MS"/>
              </a:rPr>
              <a:t>the</a:t>
            </a:r>
            <a:r>
              <a:rPr sz="3000" spc="-210" dirty="0">
                <a:latin typeface="Trebuchet MS"/>
                <a:cs typeface="Trebuchet MS"/>
              </a:rPr>
              <a:t> </a:t>
            </a:r>
            <a:r>
              <a:rPr sz="3000" spc="-10" dirty="0">
                <a:latin typeface="Trebuchet MS"/>
                <a:cs typeface="Trebuchet MS"/>
              </a:rPr>
              <a:t>predictive</a:t>
            </a:r>
            <a:r>
              <a:rPr sz="3000" spc="-210" dirty="0">
                <a:latin typeface="Trebuchet MS"/>
                <a:cs typeface="Trebuchet MS"/>
              </a:rPr>
              <a:t> </a:t>
            </a:r>
            <a:r>
              <a:rPr sz="3000" spc="-15" dirty="0">
                <a:latin typeface="Trebuchet MS"/>
                <a:cs typeface="Trebuchet MS"/>
              </a:rPr>
              <a:t>accuracy</a:t>
            </a:r>
            <a:r>
              <a:rPr sz="3000" spc="-204" dirty="0">
                <a:latin typeface="Trebuchet MS"/>
                <a:cs typeface="Trebuchet MS"/>
              </a:rPr>
              <a:t> </a:t>
            </a:r>
            <a:r>
              <a:rPr sz="3000" spc="20" dirty="0">
                <a:latin typeface="Trebuchet MS"/>
                <a:cs typeface="Trebuchet MS"/>
              </a:rPr>
              <a:t>of</a:t>
            </a:r>
            <a:r>
              <a:rPr sz="3000" spc="-210" dirty="0">
                <a:latin typeface="Trebuchet MS"/>
                <a:cs typeface="Trebuchet MS"/>
              </a:rPr>
              <a:t> </a:t>
            </a:r>
            <a:r>
              <a:rPr sz="3000" spc="-15" dirty="0">
                <a:latin typeface="Trebuchet MS"/>
                <a:cs typeface="Trebuchet MS"/>
              </a:rPr>
              <a:t>that</a:t>
            </a:r>
            <a:r>
              <a:rPr sz="3000" spc="-210" dirty="0">
                <a:latin typeface="Trebuchet MS"/>
                <a:cs typeface="Trebuchet MS"/>
              </a:rPr>
              <a:t> </a:t>
            </a:r>
            <a:r>
              <a:rPr sz="3000" dirty="0">
                <a:latin typeface="Trebuchet MS"/>
                <a:cs typeface="Trebuchet MS"/>
              </a:rPr>
              <a:t>dataset." </a:t>
            </a:r>
            <a:r>
              <a:rPr sz="3000" spc="5" dirty="0">
                <a:latin typeface="Trebuchet MS"/>
                <a:cs typeface="Trebuchet MS"/>
              </a:rPr>
              <a:t> </a:t>
            </a:r>
            <a:r>
              <a:rPr sz="3000" spc="45" dirty="0">
                <a:latin typeface="Trebuchet MS"/>
                <a:cs typeface="Trebuchet MS"/>
              </a:rPr>
              <a:t>Instead</a:t>
            </a:r>
            <a:r>
              <a:rPr sz="3000" spc="-210" dirty="0">
                <a:latin typeface="Trebuchet MS"/>
                <a:cs typeface="Trebuchet MS"/>
              </a:rPr>
              <a:t> </a:t>
            </a:r>
            <a:r>
              <a:rPr sz="3000" spc="20" dirty="0">
                <a:latin typeface="Trebuchet MS"/>
                <a:cs typeface="Trebuchet MS"/>
              </a:rPr>
              <a:t>of</a:t>
            </a:r>
            <a:r>
              <a:rPr sz="3000" spc="-210" dirty="0">
                <a:latin typeface="Trebuchet MS"/>
                <a:cs typeface="Trebuchet MS"/>
              </a:rPr>
              <a:t> </a:t>
            </a:r>
            <a:r>
              <a:rPr sz="3000" spc="10" dirty="0">
                <a:latin typeface="Trebuchet MS"/>
                <a:cs typeface="Trebuchet MS"/>
              </a:rPr>
              <a:t>relying</a:t>
            </a:r>
            <a:r>
              <a:rPr sz="3000" spc="-210" dirty="0">
                <a:latin typeface="Trebuchet MS"/>
                <a:cs typeface="Trebuchet MS"/>
              </a:rPr>
              <a:t> </a:t>
            </a:r>
            <a:r>
              <a:rPr sz="3000" spc="105" dirty="0">
                <a:latin typeface="Trebuchet MS"/>
                <a:cs typeface="Trebuchet MS"/>
              </a:rPr>
              <a:t>on</a:t>
            </a:r>
            <a:r>
              <a:rPr sz="3000" spc="-210" dirty="0">
                <a:latin typeface="Trebuchet MS"/>
                <a:cs typeface="Trebuchet MS"/>
              </a:rPr>
              <a:t> </a:t>
            </a:r>
            <a:r>
              <a:rPr sz="3000" spc="65" dirty="0">
                <a:latin typeface="Trebuchet MS"/>
                <a:cs typeface="Trebuchet MS"/>
              </a:rPr>
              <a:t>one</a:t>
            </a:r>
            <a:r>
              <a:rPr sz="3000" spc="-210" dirty="0">
                <a:latin typeface="Trebuchet MS"/>
                <a:cs typeface="Trebuchet MS"/>
              </a:rPr>
              <a:t> </a:t>
            </a:r>
            <a:r>
              <a:rPr sz="3000" spc="35" dirty="0">
                <a:latin typeface="Trebuchet MS"/>
                <a:cs typeface="Trebuchet MS"/>
              </a:rPr>
              <a:t>decision</a:t>
            </a:r>
            <a:r>
              <a:rPr sz="3000" spc="-210" dirty="0">
                <a:latin typeface="Trebuchet MS"/>
                <a:cs typeface="Trebuchet MS"/>
              </a:rPr>
              <a:t> </a:t>
            </a:r>
            <a:r>
              <a:rPr sz="3000" spc="-110" dirty="0">
                <a:latin typeface="Trebuchet MS"/>
                <a:cs typeface="Trebuchet MS"/>
              </a:rPr>
              <a:t>tree,</a:t>
            </a:r>
            <a:r>
              <a:rPr sz="3000" spc="-210" dirty="0">
                <a:latin typeface="Trebuchet MS"/>
                <a:cs typeface="Trebuchet MS"/>
              </a:rPr>
              <a:t> </a:t>
            </a:r>
            <a:r>
              <a:rPr sz="3000" spc="-5" dirty="0">
                <a:latin typeface="Trebuchet MS"/>
                <a:cs typeface="Trebuchet MS"/>
              </a:rPr>
              <a:t>the</a:t>
            </a:r>
            <a:r>
              <a:rPr sz="3000" spc="-204" dirty="0">
                <a:latin typeface="Trebuchet MS"/>
                <a:cs typeface="Trebuchet MS"/>
              </a:rPr>
              <a:t> </a:t>
            </a:r>
            <a:r>
              <a:rPr sz="3000" spc="55" dirty="0">
                <a:latin typeface="Trebuchet MS"/>
                <a:cs typeface="Trebuchet MS"/>
              </a:rPr>
              <a:t>random</a:t>
            </a:r>
            <a:r>
              <a:rPr sz="3000" spc="-210" dirty="0">
                <a:latin typeface="Trebuchet MS"/>
                <a:cs typeface="Trebuchet MS"/>
              </a:rPr>
              <a:t> </a:t>
            </a:r>
            <a:r>
              <a:rPr sz="3000" spc="15" dirty="0">
                <a:latin typeface="Trebuchet MS"/>
                <a:cs typeface="Trebuchet MS"/>
              </a:rPr>
              <a:t>forest</a:t>
            </a:r>
            <a:r>
              <a:rPr sz="3000" spc="-210" dirty="0">
                <a:latin typeface="Trebuchet MS"/>
                <a:cs typeface="Trebuchet MS"/>
              </a:rPr>
              <a:t> </a:t>
            </a:r>
            <a:r>
              <a:rPr sz="3000" spc="35" dirty="0">
                <a:latin typeface="Trebuchet MS"/>
                <a:cs typeface="Trebuchet MS"/>
              </a:rPr>
              <a:t>takes</a:t>
            </a:r>
            <a:r>
              <a:rPr sz="3000" spc="-210" dirty="0">
                <a:latin typeface="Trebuchet MS"/>
                <a:cs typeface="Trebuchet MS"/>
              </a:rPr>
              <a:t> </a:t>
            </a:r>
            <a:r>
              <a:rPr sz="3000" spc="-5" dirty="0">
                <a:latin typeface="Trebuchet MS"/>
                <a:cs typeface="Trebuchet MS"/>
              </a:rPr>
              <a:t>the</a:t>
            </a:r>
            <a:r>
              <a:rPr sz="3000" spc="-210" dirty="0">
                <a:latin typeface="Trebuchet MS"/>
                <a:cs typeface="Trebuchet MS"/>
              </a:rPr>
              <a:t> </a:t>
            </a:r>
            <a:r>
              <a:rPr sz="3000" spc="10" dirty="0">
                <a:latin typeface="Trebuchet MS"/>
                <a:cs typeface="Trebuchet MS"/>
              </a:rPr>
              <a:t>prediction</a:t>
            </a:r>
            <a:r>
              <a:rPr sz="3000" spc="-210" dirty="0">
                <a:latin typeface="Trebuchet MS"/>
                <a:cs typeface="Trebuchet MS"/>
              </a:rPr>
              <a:t> </a:t>
            </a:r>
            <a:r>
              <a:rPr sz="3000" spc="15" dirty="0">
                <a:latin typeface="Trebuchet MS"/>
                <a:cs typeface="Trebuchet MS"/>
              </a:rPr>
              <a:t>from</a:t>
            </a:r>
            <a:r>
              <a:rPr sz="3000" spc="-210" dirty="0">
                <a:latin typeface="Trebuchet MS"/>
                <a:cs typeface="Trebuchet MS"/>
              </a:rPr>
              <a:t> </a:t>
            </a:r>
            <a:r>
              <a:rPr sz="3000" spc="5" dirty="0">
                <a:latin typeface="Trebuchet MS"/>
                <a:cs typeface="Trebuchet MS"/>
              </a:rPr>
              <a:t>each</a:t>
            </a:r>
            <a:r>
              <a:rPr sz="3000" spc="-210" dirty="0">
                <a:latin typeface="Trebuchet MS"/>
                <a:cs typeface="Trebuchet MS"/>
              </a:rPr>
              <a:t> </a:t>
            </a:r>
            <a:r>
              <a:rPr sz="3000" spc="-30" dirty="0">
                <a:latin typeface="Trebuchet MS"/>
                <a:cs typeface="Trebuchet MS"/>
              </a:rPr>
              <a:t>tree</a:t>
            </a:r>
            <a:r>
              <a:rPr sz="3000" spc="-204" dirty="0">
                <a:latin typeface="Trebuchet MS"/>
                <a:cs typeface="Trebuchet MS"/>
              </a:rPr>
              <a:t> </a:t>
            </a:r>
            <a:r>
              <a:rPr sz="3000" spc="75" dirty="0">
                <a:latin typeface="Trebuchet MS"/>
                <a:cs typeface="Trebuchet MS"/>
              </a:rPr>
              <a:t>and</a:t>
            </a:r>
            <a:r>
              <a:rPr sz="3000" spc="-210" dirty="0">
                <a:latin typeface="Trebuchet MS"/>
                <a:cs typeface="Trebuchet MS"/>
              </a:rPr>
              <a:t> </a:t>
            </a:r>
            <a:r>
              <a:rPr sz="3000" spc="80" dirty="0">
                <a:latin typeface="Trebuchet MS"/>
                <a:cs typeface="Trebuchet MS"/>
              </a:rPr>
              <a:t>based </a:t>
            </a:r>
            <a:r>
              <a:rPr sz="3000" spc="-890" dirty="0">
                <a:latin typeface="Trebuchet MS"/>
                <a:cs typeface="Trebuchet MS"/>
              </a:rPr>
              <a:t> </a:t>
            </a:r>
            <a:r>
              <a:rPr sz="3000" spc="105" dirty="0">
                <a:latin typeface="Trebuchet MS"/>
                <a:cs typeface="Trebuchet MS"/>
              </a:rPr>
              <a:t>on</a:t>
            </a:r>
            <a:r>
              <a:rPr sz="3000" spc="-215" dirty="0">
                <a:latin typeface="Trebuchet MS"/>
                <a:cs typeface="Trebuchet MS"/>
              </a:rPr>
              <a:t> </a:t>
            </a:r>
            <a:r>
              <a:rPr sz="3000" spc="-5" dirty="0">
                <a:latin typeface="Trebuchet MS"/>
                <a:cs typeface="Trebuchet MS"/>
              </a:rPr>
              <a:t>the</a:t>
            </a:r>
            <a:r>
              <a:rPr sz="3000" spc="-215" dirty="0">
                <a:latin typeface="Trebuchet MS"/>
                <a:cs typeface="Trebuchet MS"/>
              </a:rPr>
              <a:t> </a:t>
            </a:r>
            <a:r>
              <a:rPr sz="3000" spc="-30" dirty="0">
                <a:latin typeface="Trebuchet MS"/>
                <a:cs typeface="Trebuchet MS"/>
              </a:rPr>
              <a:t>majority</a:t>
            </a:r>
            <a:r>
              <a:rPr sz="3000" spc="-215" dirty="0">
                <a:latin typeface="Trebuchet MS"/>
                <a:cs typeface="Trebuchet MS"/>
              </a:rPr>
              <a:t> </a:t>
            </a:r>
            <a:r>
              <a:rPr sz="3000" spc="45" dirty="0">
                <a:latin typeface="Trebuchet MS"/>
                <a:cs typeface="Trebuchet MS"/>
              </a:rPr>
              <a:t>votes</a:t>
            </a:r>
            <a:r>
              <a:rPr sz="3000" spc="-215" dirty="0">
                <a:latin typeface="Trebuchet MS"/>
                <a:cs typeface="Trebuchet MS"/>
              </a:rPr>
              <a:t> </a:t>
            </a:r>
            <a:r>
              <a:rPr sz="3000" spc="20" dirty="0">
                <a:latin typeface="Trebuchet MS"/>
                <a:cs typeface="Trebuchet MS"/>
              </a:rPr>
              <a:t>of</a:t>
            </a:r>
            <a:r>
              <a:rPr sz="3000" spc="-215" dirty="0">
                <a:latin typeface="Trebuchet MS"/>
                <a:cs typeface="Trebuchet MS"/>
              </a:rPr>
              <a:t> </a:t>
            </a:r>
            <a:r>
              <a:rPr sz="3000" spc="-10" dirty="0">
                <a:latin typeface="Trebuchet MS"/>
                <a:cs typeface="Trebuchet MS"/>
              </a:rPr>
              <a:t>predictions,</a:t>
            </a:r>
            <a:r>
              <a:rPr sz="3000" spc="-215" dirty="0">
                <a:latin typeface="Trebuchet MS"/>
                <a:cs typeface="Trebuchet MS"/>
              </a:rPr>
              <a:t> </a:t>
            </a:r>
            <a:r>
              <a:rPr sz="3000" spc="75" dirty="0">
                <a:latin typeface="Trebuchet MS"/>
                <a:cs typeface="Trebuchet MS"/>
              </a:rPr>
              <a:t>and</a:t>
            </a:r>
            <a:r>
              <a:rPr sz="3000" spc="-215" dirty="0">
                <a:latin typeface="Trebuchet MS"/>
                <a:cs typeface="Trebuchet MS"/>
              </a:rPr>
              <a:t> </a:t>
            </a:r>
            <a:r>
              <a:rPr sz="3000" spc="-55" dirty="0">
                <a:latin typeface="Trebuchet MS"/>
                <a:cs typeface="Trebuchet MS"/>
              </a:rPr>
              <a:t>it</a:t>
            </a:r>
            <a:r>
              <a:rPr sz="3000" spc="-215" dirty="0">
                <a:latin typeface="Trebuchet MS"/>
                <a:cs typeface="Trebuchet MS"/>
              </a:rPr>
              <a:t> </a:t>
            </a:r>
            <a:r>
              <a:rPr sz="3000" spc="15" dirty="0">
                <a:latin typeface="Trebuchet MS"/>
                <a:cs typeface="Trebuchet MS"/>
              </a:rPr>
              <a:t>predicts</a:t>
            </a:r>
            <a:r>
              <a:rPr sz="3000" spc="-215" dirty="0">
                <a:latin typeface="Trebuchet MS"/>
                <a:cs typeface="Trebuchet MS"/>
              </a:rPr>
              <a:t> </a:t>
            </a:r>
            <a:r>
              <a:rPr sz="3000" spc="-5" dirty="0">
                <a:latin typeface="Trebuchet MS"/>
                <a:cs typeface="Trebuchet MS"/>
              </a:rPr>
              <a:t>the</a:t>
            </a:r>
            <a:r>
              <a:rPr sz="3000" spc="-215" dirty="0">
                <a:latin typeface="Trebuchet MS"/>
                <a:cs typeface="Trebuchet MS"/>
              </a:rPr>
              <a:t> </a:t>
            </a:r>
            <a:r>
              <a:rPr sz="3000" spc="-10" dirty="0">
                <a:latin typeface="Trebuchet MS"/>
                <a:cs typeface="Trebuchet MS"/>
              </a:rPr>
              <a:t>final</a:t>
            </a:r>
            <a:r>
              <a:rPr sz="3000" spc="-215" dirty="0">
                <a:latin typeface="Trebuchet MS"/>
                <a:cs typeface="Trebuchet MS"/>
              </a:rPr>
              <a:t> </a:t>
            </a:r>
            <a:r>
              <a:rPr sz="3000" spc="-40" dirty="0">
                <a:latin typeface="Trebuchet MS"/>
                <a:cs typeface="Trebuchet MS"/>
              </a:rPr>
              <a:t>output.</a:t>
            </a:r>
            <a:endParaRPr sz="3000">
              <a:latin typeface="Trebuchet MS"/>
              <a:cs typeface="Trebuchet MS"/>
            </a:endParaRPr>
          </a:p>
          <a:p>
            <a:pPr>
              <a:lnSpc>
                <a:spcPct val="100000"/>
              </a:lnSpc>
            </a:pPr>
            <a:endParaRPr sz="3100">
              <a:latin typeface="Trebuchet MS"/>
              <a:cs typeface="Trebuchet MS"/>
            </a:endParaRPr>
          </a:p>
          <a:p>
            <a:pPr marL="12700" marR="1734820">
              <a:lnSpc>
                <a:spcPct val="100000"/>
              </a:lnSpc>
            </a:pPr>
            <a:r>
              <a:rPr sz="3000" spc="-35" dirty="0">
                <a:latin typeface="Trebuchet MS"/>
                <a:cs typeface="Trebuchet MS"/>
              </a:rPr>
              <a:t>The</a:t>
            </a:r>
            <a:r>
              <a:rPr sz="3000" spc="-215" dirty="0">
                <a:latin typeface="Trebuchet MS"/>
                <a:cs typeface="Trebuchet MS"/>
              </a:rPr>
              <a:t> </a:t>
            </a:r>
            <a:r>
              <a:rPr sz="3000" spc="-5" dirty="0">
                <a:latin typeface="Trebuchet MS"/>
                <a:cs typeface="Trebuchet MS"/>
              </a:rPr>
              <a:t>greater</a:t>
            </a:r>
            <a:r>
              <a:rPr sz="3000" spc="-215" dirty="0">
                <a:latin typeface="Trebuchet MS"/>
                <a:cs typeface="Trebuchet MS"/>
              </a:rPr>
              <a:t> </a:t>
            </a:r>
            <a:r>
              <a:rPr sz="3000" spc="40" dirty="0">
                <a:latin typeface="Trebuchet MS"/>
                <a:cs typeface="Trebuchet MS"/>
              </a:rPr>
              <a:t>number</a:t>
            </a:r>
            <a:r>
              <a:rPr sz="3000" spc="-210" dirty="0">
                <a:latin typeface="Trebuchet MS"/>
                <a:cs typeface="Trebuchet MS"/>
              </a:rPr>
              <a:t> </a:t>
            </a:r>
            <a:r>
              <a:rPr sz="3000" spc="20" dirty="0">
                <a:latin typeface="Trebuchet MS"/>
                <a:cs typeface="Trebuchet MS"/>
              </a:rPr>
              <a:t>of</a:t>
            </a:r>
            <a:r>
              <a:rPr sz="3000" spc="-215" dirty="0">
                <a:latin typeface="Trebuchet MS"/>
                <a:cs typeface="Trebuchet MS"/>
              </a:rPr>
              <a:t> </a:t>
            </a:r>
            <a:r>
              <a:rPr sz="3000" spc="10" dirty="0">
                <a:latin typeface="Trebuchet MS"/>
                <a:cs typeface="Trebuchet MS"/>
              </a:rPr>
              <a:t>trees</a:t>
            </a:r>
            <a:r>
              <a:rPr sz="3000" spc="-210" dirty="0">
                <a:latin typeface="Trebuchet MS"/>
                <a:cs typeface="Trebuchet MS"/>
              </a:rPr>
              <a:t> </a:t>
            </a:r>
            <a:r>
              <a:rPr sz="3000" spc="30" dirty="0">
                <a:latin typeface="Trebuchet MS"/>
                <a:cs typeface="Trebuchet MS"/>
              </a:rPr>
              <a:t>in</a:t>
            </a:r>
            <a:r>
              <a:rPr sz="3000" spc="-215" dirty="0">
                <a:latin typeface="Trebuchet MS"/>
                <a:cs typeface="Trebuchet MS"/>
              </a:rPr>
              <a:t> </a:t>
            </a:r>
            <a:r>
              <a:rPr sz="3000" spc="-5" dirty="0">
                <a:latin typeface="Trebuchet MS"/>
                <a:cs typeface="Trebuchet MS"/>
              </a:rPr>
              <a:t>the</a:t>
            </a:r>
            <a:r>
              <a:rPr sz="3000" spc="-210" dirty="0">
                <a:latin typeface="Trebuchet MS"/>
                <a:cs typeface="Trebuchet MS"/>
              </a:rPr>
              <a:t> </a:t>
            </a:r>
            <a:r>
              <a:rPr sz="3000" spc="15" dirty="0">
                <a:latin typeface="Trebuchet MS"/>
                <a:cs typeface="Trebuchet MS"/>
              </a:rPr>
              <a:t>forest</a:t>
            </a:r>
            <a:r>
              <a:rPr sz="3000" spc="-215" dirty="0">
                <a:latin typeface="Trebuchet MS"/>
                <a:cs typeface="Trebuchet MS"/>
              </a:rPr>
              <a:t> </a:t>
            </a:r>
            <a:r>
              <a:rPr sz="3000" spc="55" dirty="0">
                <a:latin typeface="Trebuchet MS"/>
                <a:cs typeface="Trebuchet MS"/>
              </a:rPr>
              <a:t>leads</a:t>
            </a:r>
            <a:r>
              <a:rPr sz="3000" spc="-210" dirty="0">
                <a:latin typeface="Trebuchet MS"/>
                <a:cs typeface="Trebuchet MS"/>
              </a:rPr>
              <a:t> </a:t>
            </a:r>
            <a:r>
              <a:rPr sz="3000" spc="20" dirty="0">
                <a:latin typeface="Trebuchet MS"/>
                <a:cs typeface="Trebuchet MS"/>
              </a:rPr>
              <a:t>to</a:t>
            </a:r>
            <a:r>
              <a:rPr sz="3000" spc="-215" dirty="0">
                <a:latin typeface="Trebuchet MS"/>
                <a:cs typeface="Trebuchet MS"/>
              </a:rPr>
              <a:t> </a:t>
            </a:r>
            <a:r>
              <a:rPr sz="3000" spc="30" dirty="0">
                <a:latin typeface="Trebuchet MS"/>
                <a:cs typeface="Trebuchet MS"/>
              </a:rPr>
              <a:t>higher</a:t>
            </a:r>
            <a:r>
              <a:rPr sz="3000" spc="-210" dirty="0">
                <a:latin typeface="Trebuchet MS"/>
                <a:cs typeface="Trebuchet MS"/>
              </a:rPr>
              <a:t> </a:t>
            </a:r>
            <a:r>
              <a:rPr sz="3000" spc="-15" dirty="0">
                <a:latin typeface="Trebuchet MS"/>
                <a:cs typeface="Trebuchet MS"/>
              </a:rPr>
              <a:t>accuracy</a:t>
            </a:r>
            <a:r>
              <a:rPr sz="3000" spc="-215" dirty="0">
                <a:latin typeface="Trebuchet MS"/>
                <a:cs typeface="Trebuchet MS"/>
              </a:rPr>
              <a:t> </a:t>
            </a:r>
            <a:r>
              <a:rPr sz="3000" spc="75" dirty="0">
                <a:latin typeface="Trebuchet MS"/>
                <a:cs typeface="Trebuchet MS"/>
              </a:rPr>
              <a:t>and</a:t>
            </a:r>
            <a:r>
              <a:rPr sz="3000" spc="-215" dirty="0">
                <a:latin typeface="Trebuchet MS"/>
                <a:cs typeface="Trebuchet MS"/>
              </a:rPr>
              <a:t> </a:t>
            </a:r>
            <a:r>
              <a:rPr sz="3000" spc="30" dirty="0">
                <a:latin typeface="Trebuchet MS"/>
                <a:cs typeface="Trebuchet MS"/>
              </a:rPr>
              <a:t>prevents</a:t>
            </a:r>
            <a:r>
              <a:rPr sz="3000" spc="-210" dirty="0">
                <a:latin typeface="Trebuchet MS"/>
                <a:cs typeface="Trebuchet MS"/>
              </a:rPr>
              <a:t> </a:t>
            </a:r>
            <a:r>
              <a:rPr sz="3000" spc="-5" dirty="0">
                <a:latin typeface="Trebuchet MS"/>
                <a:cs typeface="Trebuchet MS"/>
              </a:rPr>
              <a:t>the</a:t>
            </a:r>
            <a:r>
              <a:rPr sz="3000" spc="-215" dirty="0">
                <a:latin typeface="Trebuchet MS"/>
                <a:cs typeface="Trebuchet MS"/>
              </a:rPr>
              <a:t> </a:t>
            </a:r>
            <a:r>
              <a:rPr sz="3000" spc="40" dirty="0">
                <a:latin typeface="Trebuchet MS"/>
                <a:cs typeface="Trebuchet MS"/>
              </a:rPr>
              <a:t>problem</a:t>
            </a:r>
            <a:r>
              <a:rPr sz="3000" spc="-210" dirty="0">
                <a:latin typeface="Trebuchet MS"/>
                <a:cs typeface="Trebuchet MS"/>
              </a:rPr>
              <a:t> </a:t>
            </a:r>
            <a:r>
              <a:rPr sz="3000" spc="20" dirty="0">
                <a:latin typeface="Trebuchet MS"/>
                <a:cs typeface="Trebuchet MS"/>
              </a:rPr>
              <a:t>of </a:t>
            </a:r>
            <a:r>
              <a:rPr sz="3000" spc="-890" dirty="0">
                <a:latin typeface="Trebuchet MS"/>
                <a:cs typeface="Trebuchet MS"/>
              </a:rPr>
              <a:t> </a:t>
            </a:r>
            <a:r>
              <a:rPr sz="3000" spc="-45" dirty="0">
                <a:latin typeface="Trebuchet MS"/>
                <a:cs typeface="Trebuchet MS"/>
              </a:rPr>
              <a:t>overfitting.</a:t>
            </a:r>
            <a:endParaRPr sz="3000">
              <a:latin typeface="Trebuchet MS"/>
              <a:cs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4550"/>
          </a:solidFill>
        </p:spPr>
        <p:txBody>
          <a:bodyPr wrap="square" lIns="0" tIns="0" rIns="0" bIns="0" rtlCol="0"/>
          <a:lstStyle/>
          <a:p>
            <a:endParaRPr/>
          </a:p>
        </p:txBody>
      </p:sp>
      <p:grpSp>
        <p:nvGrpSpPr>
          <p:cNvPr id="3" name="object 3"/>
          <p:cNvGrpSpPr/>
          <p:nvPr/>
        </p:nvGrpSpPr>
        <p:grpSpPr>
          <a:xfrm>
            <a:off x="0" y="0"/>
            <a:ext cx="8472805" cy="10287000"/>
            <a:chOff x="0" y="0"/>
            <a:chExt cx="8472805" cy="10287000"/>
          </a:xfrm>
        </p:grpSpPr>
        <p:sp>
          <p:nvSpPr>
            <p:cNvPr id="4" name="object 4"/>
            <p:cNvSpPr/>
            <p:nvPr/>
          </p:nvSpPr>
          <p:spPr>
            <a:xfrm>
              <a:off x="0" y="0"/>
              <a:ext cx="7610475" cy="8689975"/>
            </a:xfrm>
            <a:custGeom>
              <a:avLst/>
              <a:gdLst/>
              <a:ahLst/>
              <a:cxnLst/>
              <a:rect l="l" t="t" r="r" b="b"/>
              <a:pathLst>
                <a:path w="7610475" h="8689975">
                  <a:moveTo>
                    <a:pt x="5075931" y="8689668"/>
                  </a:moveTo>
                  <a:lnTo>
                    <a:pt x="6696" y="8689668"/>
                  </a:lnTo>
                  <a:lnTo>
                    <a:pt x="0" y="8678069"/>
                  </a:lnTo>
                  <a:lnTo>
                    <a:pt x="0" y="0"/>
                  </a:lnTo>
                  <a:lnTo>
                    <a:pt x="5127536" y="0"/>
                  </a:lnTo>
                  <a:lnTo>
                    <a:pt x="7610015" y="4299224"/>
                  </a:lnTo>
                  <a:lnTo>
                    <a:pt x="7610015" y="4300457"/>
                  </a:lnTo>
                  <a:lnTo>
                    <a:pt x="5075931" y="8689668"/>
                  </a:lnTo>
                  <a:close/>
                </a:path>
              </a:pathLst>
            </a:custGeom>
            <a:solidFill>
              <a:srgbClr val="00A181"/>
            </a:solidFill>
          </p:spPr>
          <p:txBody>
            <a:bodyPr wrap="square" lIns="0" tIns="0" rIns="0" bIns="0" rtlCol="0"/>
            <a:lstStyle/>
            <a:p>
              <a:endParaRPr/>
            </a:p>
          </p:txBody>
        </p:sp>
        <p:sp>
          <p:nvSpPr>
            <p:cNvPr id="5" name="object 5"/>
            <p:cNvSpPr/>
            <p:nvPr/>
          </p:nvSpPr>
          <p:spPr>
            <a:xfrm>
              <a:off x="2505679" y="5832747"/>
              <a:ext cx="5967095" cy="4454525"/>
            </a:xfrm>
            <a:custGeom>
              <a:avLst/>
              <a:gdLst/>
              <a:ahLst/>
              <a:cxnLst/>
              <a:rect l="l" t="t" r="r" b="b"/>
              <a:pathLst>
                <a:path w="5967095" h="4454525">
                  <a:moveTo>
                    <a:pt x="4887037" y="4454251"/>
                  </a:moveTo>
                  <a:lnTo>
                    <a:pt x="1079942" y="4454251"/>
                  </a:lnTo>
                  <a:lnTo>
                    <a:pt x="0" y="2583716"/>
                  </a:lnTo>
                  <a:lnTo>
                    <a:pt x="1491692" y="0"/>
                  </a:lnTo>
                  <a:lnTo>
                    <a:pt x="4475078" y="0"/>
                  </a:lnTo>
                  <a:lnTo>
                    <a:pt x="5966770" y="2583352"/>
                  </a:lnTo>
                  <a:lnTo>
                    <a:pt x="5966770" y="2584079"/>
                  </a:lnTo>
                  <a:lnTo>
                    <a:pt x="4887037" y="4454251"/>
                  </a:lnTo>
                  <a:close/>
                </a:path>
              </a:pathLst>
            </a:custGeom>
            <a:solidFill>
              <a:srgbClr val="A3E373"/>
            </a:solidFill>
          </p:spPr>
          <p:txBody>
            <a:bodyPr wrap="square" lIns="0" tIns="0" rIns="0" bIns="0" rtlCol="0"/>
            <a:lstStyle/>
            <a:p>
              <a:endParaRPr/>
            </a:p>
          </p:txBody>
        </p:sp>
      </p:grpSp>
      <p:sp>
        <p:nvSpPr>
          <p:cNvPr id="6" name="object 6"/>
          <p:cNvSpPr txBox="1"/>
          <p:nvPr/>
        </p:nvSpPr>
        <p:spPr>
          <a:xfrm>
            <a:off x="1016000" y="4028871"/>
            <a:ext cx="3423920" cy="1244600"/>
          </a:xfrm>
          <a:prstGeom prst="rect">
            <a:avLst/>
          </a:prstGeom>
        </p:spPr>
        <p:txBody>
          <a:bodyPr vert="horz" wrap="square" lIns="0" tIns="12700" rIns="0" bIns="0" rtlCol="0">
            <a:spAutoFit/>
          </a:bodyPr>
          <a:lstStyle/>
          <a:p>
            <a:pPr marL="12700">
              <a:lnSpc>
                <a:spcPct val="100000"/>
              </a:lnSpc>
              <a:spcBef>
                <a:spcPts val="100"/>
              </a:spcBef>
            </a:pPr>
            <a:r>
              <a:rPr sz="8000" spc="-140" dirty="0">
                <a:solidFill>
                  <a:srgbClr val="F4F4F4"/>
                </a:solidFill>
                <a:latin typeface="Trebuchet MS"/>
                <a:cs typeface="Trebuchet MS"/>
              </a:rPr>
              <a:t>A</a:t>
            </a:r>
            <a:r>
              <a:rPr sz="8000" spc="195" dirty="0">
                <a:solidFill>
                  <a:srgbClr val="F4F4F4"/>
                </a:solidFill>
                <a:latin typeface="Trebuchet MS"/>
                <a:cs typeface="Trebuchet MS"/>
              </a:rPr>
              <a:t>g</a:t>
            </a:r>
            <a:r>
              <a:rPr sz="8000" spc="-60" dirty="0">
                <a:solidFill>
                  <a:srgbClr val="F4F4F4"/>
                </a:solidFill>
                <a:latin typeface="Trebuchet MS"/>
                <a:cs typeface="Trebuchet MS"/>
              </a:rPr>
              <a:t>e</a:t>
            </a:r>
            <a:r>
              <a:rPr sz="8000" spc="190" dirty="0">
                <a:solidFill>
                  <a:srgbClr val="F4F4F4"/>
                </a:solidFill>
                <a:latin typeface="Trebuchet MS"/>
                <a:cs typeface="Trebuchet MS"/>
              </a:rPr>
              <a:t>n</a:t>
            </a:r>
            <a:r>
              <a:rPr sz="8000" spc="250" dirty="0">
                <a:solidFill>
                  <a:srgbClr val="F4F4F4"/>
                </a:solidFill>
                <a:latin typeface="Trebuchet MS"/>
                <a:cs typeface="Trebuchet MS"/>
              </a:rPr>
              <a:t>d</a:t>
            </a:r>
            <a:r>
              <a:rPr sz="8000" spc="160" dirty="0">
                <a:solidFill>
                  <a:srgbClr val="F4F4F4"/>
                </a:solidFill>
                <a:latin typeface="Trebuchet MS"/>
                <a:cs typeface="Trebuchet MS"/>
              </a:rPr>
              <a:t>a</a:t>
            </a:r>
            <a:endParaRPr sz="8000">
              <a:latin typeface="Trebuchet MS"/>
              <a:cs typeface="Trebuchet MS"/>
            </a:endParaRPr>
          </a:p>
        </p:txBody>
      </p:sp>
      <p:pic>
        <p:nvPicPr>
          <p:cNvPr id="7" name="object 7"/>
          <p:cNvPicPr/>
          <p:nvPr/>
        </p:nvPicPr>
        <p:blipFill>
          <a:blip r:embed="rId2" cstate="print"/>
          <a:stretch>
            <a:fillRect/>
          </a:stretch>
        </p:blipFill>
        <p:spPr>
          <a:xfrm>
            <a:off x="10414865" y="997595"/>
            <a:ext cx="114299" cy="114299"/>
          </a:xfrm>
          <a:prstGeom prst="rect">
            <a:avLst/>
          </a:prstGeom>
        </p:spPr>
      </p:pic>
      <p:pic>
        <p:nvPicPr>
          <p:cNvPr id="8" name="object 8"/>
          <p:cNvPicPr/>
          <p:nvPr/>
        </p:nvPicPr>
        <p:blipFill>
          <a:blip r:embed="rId2" cstate="print"/>
          <a:stretch>
            <a:fillRect/>
          </a:stretch>
        </p:blipFill>
        <p:spPr>
          <a:xfrm>
            <a:off x="10414865" y="3685072"/>
            <a:ext cx="114299" cy="114299"/>
          </a:xfrm>
          <a:prstGeom prst="rect">
            <a:avLst/>
          </a:prstGeom>
        </p:spPr>
      </p:pic>
      <p:pic>
        <p:nvPicPr>
          <p:cNvPr id="9" name="object 9"/>
          <p:cNvPicPr/>
          <p:nvPr/>
        </p:nvPicPr>
        <p:blipFill>
          <a:blip r:embed="rId2" cstate="print"/>
          <a:stretch>
            <a:fillRect/>
          </a:stretch>
        </p:blipFill>
        <p:spPr>
          <a:xfrm>
            <a:off x="10414865" y="2966648"/>
            <a:ext cx="114299" cy="114299"/>
          </a:xfrm>
          <a:prstGeom prst="rect">
            <a:avLst/>
          </a:prstGeom>
        </p:spPr>
      </p:pic>
      <p:pic>
        <p:nvPicPr>
          <p:cNvPr id="10" name="object 10"/>
          <p:cNvPicPr/>
          <p:nvPr/>
        </p:nvPicPr>
        <p:blipFill>
          <a:blip r:embed="rId2" cstate="print"/>
          <a:stretch>
            <a:fillRect/>
          </a:stretch>
        </p:blipFill>
        <p:spPr>
          <a:xfrm>
            <a:off x="10414865" y="4356903"/>
            <a:ext cx="114299" cy="114299"/>
          </a:xfrm>
          <a:prstGeom prst="rect">
            <a:avLst/>
          </a:prstGeom>
        </p:spPr>
      </p:pic>
      <p:pic>
        <p:nvPicPr>
          <p:cNvPr id="11" name="object 11"/>
          <p:cNvPicPr/>
          <p:nvPr/>
        </p:nvPicPr>
        <p:blipFill>
          <a:blip r:embed="rId2" cstate="print"/>
          <a:stretch>
            <a:fillRect/>
          </a:stretch>
        </p:blipFill>
        <p:spPr>
          <a:xfrm>
            <a:off x="10414865" y="2213618"/>
            <a:ext cx="114299" cy="114299"/>
          </a:xfrm>
          <a:prstGeom prst="rect">
            <a:avLst/>
          </a:prstGeom>
        </p:spPr>
      </p:pic>
      <p:pic>
        <p:nvPicPr>
          <p:cNvPr id="12" name="object 12"/>
          <p:cNvPicPr/>
          <p:nvPr/>
        </p:nvPicPr>
        <p:blipFill>
          <a:blip r:embed="rId2" cstate="print"/>
          <a:stretch>
            <a:fillRect/>
          </a:stretch>
        </p:blipFill>
        <p:spPr>
          <a:xfrm>
            <a:off x="10414865" y="5109341"/>
            <a:ext cx="114299" cy="114299"/>
          </a:xfrm>
          <a:prstGeom prst="rect">
            <a:avLst/>
          </a:prstGeom>
        </p:spPr>
      </p:pic>
      <p:pic>
        <p:nvPicPr>
          <p:cNvPr id="13" name="object 13"/>
          <p:cNvPicPr/>
          <p:nvPr/>
        </p:nvPicPr>
        <p:blipFill>
          <a:blip r:embed="rId2" cstate="print"/>
          <a:stretch>
            <a:fillRect/>
          </a:stretch>
        </p:blipFill>
        <p:spPr>
          <a:xfrm>
            <a:off x="10414865" y="5823572"/>
            <a:ext cx="114299" cy="114299"/>
          </a:xfrm>
          <a:prstGeom prst="rect">
            <a:avLst/>
          </a:prstGeom>
        </p:spPr>
      </p:pic>
      <p:pic>
        <p:nvPicPr>
          <p:cNvPr id="14" name="object 14"/>
          <p:cNvPicPr/>
          <p:nvPr/>
        </p:nvPicPr>
        <p:blipFill>
          <a:blip r:embed="rId2" cstate="print"/>
          <a:stretch>
            <a:fillRect/>
          </a:stretch>
        </p:blipFill>
        <p:spPr>
          <a:xfrm>
            <a:off x="10414865" y="6537802"/>
            <a:ext cx="114299" cy="114299"/>
          </a:xfrm>
          <a:prstGeom prst="rect">
            <a:avLst/>
          </a:prstGeom>
        </p:spPr>
      </p:pic>
      <p:pic>
        <p:nvPicPr>
          <p:cNvPr id="15" name="object 15"/>
          <p:cNvPicPr/>
          <p:nvPr/>
        </p:nvPicPr>
        <p:blipFill>
          <a:blip r:embed="rId2" cstate="print"/>
          <a:stretch>
            <a:fillRect/>
          </a:stretch>
        </p:blipFill>
        <p:spPr>
          <a:xfrm>
            <a:off x="10414865" y="7252033"/>
            <a:ext cx="114299" cy="114299"/>
          </a:xfrm>
          <a:prstGeom prst="rect">
            <a:avLst/>
          </a:prstGeom>
        </p:spPr>
      </p:pic>
      <p:pic>
        <p:nvPicPr>
          <p:cNvPr id="16" name="object 16"/>
          <p:cNvPicPr/>
          <p:nvPr/>
        </p:nvPicPr>
        <p:blipFill>
          <a:blip r:embed="rId2" cstate="print"/>
          <a:stretch>
            <a:fillRect/>
          </a:stretch>
        </p:blipFill>
        <p:spPr>
          <a:xfrm>
            <a:off x="10414865" y="8680494"/>
            <a:ext cx="114299" cy="114299"/>
          </a:xfrm>
          <a:prstGeom prst="rect">
            <a:avLst/>
          </a:prstGeom>
        </p:spPr>
      </p:pic>
      <p:pic>
        <p:nvPicPr>
          <p:cNvPr id="18" name="object 18"/>
          <p:cNvPicPr/>
          <p:nvPr/>
        </p:nvPicPr>
        <p:blipFill>
          <a:blip r:embed="rId2" cstate="print"/>
          <a:stretch>
            <a:fillRect/>
          </a:stretch>
        </p:blipFill>
        <p:spPr>
          <a:xfrm>
            <a:off x="10414865" y="7966264"/>
            <a:ext cx="114299" cy="114299"/>
          </a:xfrm>
          <a:prstGeom prst="rect">
            <a:avLst/>
          </a:prstGeom>
        </p:spPr>
      </p:pic>
      <p:sp>
        <p:nvSpPr>
          <p:cNvPr id="19" name="object 19"/>
          <p:cNvSpPr txBox="1"/>
          <p:nvPr/>
        </p:nvSpPr>
        <p:spPr>
          <a:xfrm>
            <a:off x="10692231" y="2760305"/>
            <a:ext cx="4639945" cy="6206443"/>
          </a:xfrm>
          <a:prstGeom prst="rect">
            <a:avLst/>
          </a:prstGeom>
        </p:spPr>
        <p:txBody>
          <a:bodyPr vert="horz" wrap="square" lIns="0" tIns="12700" rIns="0" bIns="0" rtlCol="0">
            <a:spAutoFit/>
          </a:bodyPr>
          <a:lstStyle/>
          <a:p>
            <a:pPr marL="12700">
              <a:lnSpc>
                <a:spcPct val="100000"/>
              </a:lnSpc>
              <a:spcBef>
                <a:spcPts val="100"/>
              </a:spcBef>
            </a:pPr>
            <a:r>
              <a:rPr sz="2800" spc="-60" dirty="0">
                <a:solidFill>
                  <a:srgbClr val="F4F4F4"/>
                </a:solidFill>
                <a:latin typeface="Trebuchet MS"/>
                <a:cs typeface="Trebuchet MS"/>
              </a:rPr>
              <a:t>Attribute</a:t>
            </a:r>
            <a:r>
              <a:rPr sz="2800" spc="-75" dirty="0">
                <a:solidFill>
                  <a:srgbClr val="F4F4F4"/>
                </a:solidFill>
                <a:latin typeface="Trebuchet MS"/>
                <a:cs typeface="Trebuchet MS"/>
              </a:rPr>
              <a:t> </a:t>
            </a:r>
            <a:r>
              <a:rPr sz="2800" spc="5" dirty="0">
                <a:solidFill>
                  <a:srgbClr val="F4F4F4"/>
                </a:solidFill>
                <a:latin typeface="Trebuchet MS"/>
                <a:cs typeface="Trebuchet MS"/>
              </a:rPr>
              <a:t>Information</a:t>
            </a:r>
            <a:endParaRPr sz="2800" dirty="0">
              <a:latin typeface="Trebuchet MS"/>
              <a:cs typeface="Trebuchet MS"/>
            </a:endParaRPr>
          </a:p>
          <a:p>
            <a:pPr marL="12700" marR="1475740">
              <a:lnSpc>
                <a:spcPct val="167100"/>
              </a:lnSpc>
              <a:spcBef>
                <a:spcPts val="40"/>
              </a:spcBef>
            </a:pPr>
            <a:r>
              <a:rPr sz="2800" spc="20" dirty="0">
                <a:solidFill>
                  <a:srgbClr val="F4F4F4"/>
                </a:solidFill>
                <a:latin typeface="Trebuchet MS"/>
                <a:cs typeface="Trebuchet MS"/>
              </a:rPr>
              <a:t>Problem </a:t>
            </a:r>
            <a:r>
              <a:rPr sz="2800" spc="-25" dirty="0">
                <a:solidFill>
                  <a:srgbClr val="F4F4F4"/>
                </a:solidFill>
                <a:latin typeface="Trebuchet MS"/>
                <a:cs typeface="Trebuchet MS"/>
              </a:rPr>
              <a:t>Statement </a:t>
            </a:r>
            <a:r>
              <a:rPr sz="2800" spc="-830" dirty="0">
                <a:solidFill>
                  <a:srgbClr val="F4F4F4"/>
                </a:solidFill>
                <a:latin typeface="Trebuchet MS"/>
                <a:cs typeface="Trebuchet MS"/>
              </a:rPr>
              <a:t> </a:t>
            </a:r>
            <a:r>
              <a:rPr sz="2800" dirty="0">
                <a:solidFill>
                  <a:srgbClr val="F4F4F4"/>
                </a:solidFill>
                <a:latin typeface="Trebuchet MS"/>
                <a:cs typeface="Trebuchet MS"/>
              </a:rPr>
              <a:t>Glimpse</a:t>
            </a:r>
            <a:r>
              <a:rPr sz="2800" spc="-90" dirty="0">
                <a:solidFill>
                  <a:srgbClr val="F4F4F4"/>
                </a:solidFill>
                <a:latin typeface="Trebuchet MS"/>
                <a:cs typeface="Trebuchet MS"/>
              </a:rPr>
              <a:t> </a:t>
            </a:r>
            <a:r>
              <a:rPr sz="2800" spc="-25" dirty="0">
                <a:solidFill>
                  <a:srgbClr val="F4F4F4"/>
                </a:solidFill>
                <a:latin typeface="Trebuchet MS"/>
                <a:cs typeface="Trebuchet MS"/>
              </a:rPr>
              <a:t>of</a:t>
            </a:r>
            <a:r>
              <a:rPr sz="2800" spc="-85" dirty="0">
                <a:solidFill>
                  <a:srgbClr val="F4F4F4"/>
                </a:solidFill>
                <a:latin typeface="Trebuchet MS"/>
                <a:cs typeface="Trebuchet MS"/>
              </a:rPr>
              <a:t> </a:t>
            </a:r>
            <a:r>
              <a:rPr sz="2800" spc="-30" dirty="0">
                <a:solidFill>
                  <a:srgbClr val="F4F4F4"/>
                </a:solidFill>
                <a:latin typeface="Trebuchet MS"/>
                <a:cs typeface="Trebuchet MS"/>
              </a:rPr>
              <a:t>the</a:t>
            </a:r>
            <a:r>
              <a:rPr sz="2800" spc="-85" dirty="0">
                <a:solidFill>
                  <a:srgbClr val="F4F4F4"/>
                </a:solidFill>
                <a:latin typeface="Trebuchet MS"/>
                <a:cs typeface="Trebuchet MS"/>
              </a:rPr>
              <a:t> </a:t>
            </a:r>
            <a:r>
              <a:rPr sz="2800" spc="-15" dirty="0">
                <a:solidFill>
                  <a:srgbClr val="F4F4F4"/>
                </a:solidFill>
                <a:latin typeface="Trebuchet MS"/>
                <a:cs typeface="Trebuchet MS"/>
              </a:rPr>
              <a:t>Data </a:t>
            </a:r>
            <a:r>
              <a:rPr sz="2800" spc="-830" dirty="0">
                <a:solidFill>
                  <a:srgbClr val="F4F4F4"/>
                </a:solidFill>
                <a:latin typeface="Trebuchet MS"/>
                <a:cs typeface="Trebuchet MS"/>
              </a:rPr>
              <a:t> </a:t>
            </a:r>
            <a:r>
              <a:rPr sz="2800" spc="20" dirty="0">
                <a:solidFill>
                  <a:srgbClr val="F4F4F4"/>
                </a:solidFill>
                <a:latin typeface="Trebuchet MS"/>
                <a:cs typeface="Trebuchet MS"/>
              </a:rPr>
              <a:t>Problem </a:t>
            </a:r>
            <a:r>
              <a:rPr sz="2800" spc="35" dirty="0">
                <a:solidFill>
                  <a:srgbClr val="F4F4F4"/>
                </a:solidFill>
                <a:latin typeface="Trebuchet MS"/>
                <a:cs typeface="Trebuchet MS"/>
              </a:rPr>
              <a:t>Solution </a:t>
            </a:r>
            <a:r>
              <a:rPr sz="2800" spc="40" dirty="0">
                <a:solidFill>
                  <a:srgbClr val="F4F4F4"/>
                </a:solidFill>
                <a:latin typeface="Trebuchet MS"/>
                <a:cs typeface="Trebuchet MS"/>
              </a:rPr>
              <a:t> </a:t>
            </a:r>
            <a:r>
              <a:rPr sz="2800" spc="-15" dirty="0">
                <a:solidFill>
                  <a:srgbClr val="F4F4F4"/>
                </a:solidFill>
                <a:latin typeface="Trebuchet MS"/>
                <a:cs typeface="Trebuchet MS"/>
              </a:rPr>
              <a:t>Data </a:t>
            </a:r>
            <a:r>
              <a:rPr sz="2800" spc="5" dirty="0">
                <a:solidFill>
                  <a:srgbClr val="F4F4F4"/>
                </a:solidFill>
                <a:latin typeface="Trebuchet MS"/>
                <a:cs typeface="Trebuchet MS"/>
              </a:rPr>
              <a:t>Description </a:t>
            </a:r>
            <a:r>
              <a:rPr sz="2800" spc="10" dirty="0">
                <a:solidFill>
                  <a:srgbClr val="F4F4F4"/>
                </a:solidFill>
                <a:latin typeface="Trebuchet MS"/>
                <a:cs typeface="Trebuchet MS"/>
              </a:rPr>
              <a:t> </a:t>
            </a:r>
            <a:r>
              <a:rPr sz="2800" spc="-35" dirty="0" smtClean="0">
                <a:solidFill>
                  <a:srgbClr val="F4F4F4"/>
                </a:solidFill>
                <a:latin typeface="Trebuchet MS"/>
                <a:cs typeface="Trebuchet MS"/>
              </a:rPr>
              <a:t>EDA</a:t>
            </a:r>
            <a:endParaRPr sz="2800" dirty="0">
              <a:latin typeface="Trebuchet MS"/>
              <a:cs typeface="Trebuchet MS"/>
            </a:endParaRPr>
          </a:p>
          <a:p>
            <a:pPr marL="12700" marR="5080">
              <a:lnSpc>
                <a:spcPct val="167400"/>
              </a:lnSpc>
            </a:pPr>
            <a:r>
              <a:rPr sz="2800" spc="30" dirty="0">
                <a:solidFill>
                  <a:srgbClr val="F4F4F4"/>
                </a:solidFill>
                <a:latin typeface="Trebuchet MS"/>
                <a:cs typeface="Trebuchet MS"/>
              </a:rPr>
              <a:t>Machine</a:t>
            </a:r>
            <a:r>
              <a:rPr sz="2800" spc="-80" dirty="0">
                <a:solidFill>
                  <a:srgbClr val="F4F4F4"/>
                </a:solidFill>
                <a:latin typeface="Trebuchet MS"/>
                <a:cs typeface="Trebuchet MS"/>
              </a:rPr>
              <a:t> </a:t>
            </a:r>
            <a:r>
              <a:rPr sz="2800" dirty="0">
                <a:solidFill>
                  <a:srgbClr val="F4F4F4"/>
                </a:solidFill>
                <a:latin typeface="Trebuchet MS"/>
                <a:cs typeface="Trebuchet MS"/>
              </a:rPr>
              <a:t>Learning</a:t>
            </a:r>
            <a:r>
              <a:rPr sz="2800" spc="-75" dirty="0">
                <a:solidFill>
                  <a:srgbClr val="F4F4F4"/>
                </a:solidFill>
                <a:latin typeface="Trebuchet MS"/>
                <a:cs typeface="Trebuchet MS"/>
              </a:rPr>
              <a:t> </a:t>
            </a:r>
            <a:r>
              <a:rPr sz="2800" spc="5" dirty="0">
                <a:solidFill>
                  <a:srgbClr val="F4F4F4"/>
                </a:solidFill>
                <a:latin typeface="Trebuchet MS"/>
                <a:cs typeface="Trebuchet MS"/>
              </a:rPr>
              <a:t>Alogrithms </a:t>
            </a:r>
            <a:r>
              <a:rPr sz="2800" spc="-830" dirty="0">
                <a:solidFill>
                  <a:srgbClr val="F4F4F4"/>
                </a:solidFill>
                <a:latin typeface="Trebuchet MS"/>
                <a:cs typeface="Trebuchet MS"/>
              </a:rPr>
              <a:t> </a:t>
            </a:r>
            <a:r>
              <a:rPr sz="2800" spc="-40" dirty="0">
                <a:solidFill>
                  <a:srgbClr val="F4F4F4"/>
                </a:solidFill>
                <a:latin typeface="Trebuchet MS"/>
                <a:cs typeface="Trebuchet MS"/>
              </a:rPr>
              <a:t>Accuracy</a:t>
            </a:r>
            <a:r>
              <a:rPr sz="2800" spc="-75" dirty="0">
                <a:solidFill>
                  <a:srgbClr val="F4F4F4"/>
                </a:solidFill>
                <a:latin typeface="Trebuchet MS"/>
                <a:cs typeface="Trebuchet MS"/>
              </a:rPr>
              <a:t> </a:t>
            </a:r>
            <a:r>
              <a:rPr sz="2800" spc="35" dirty="0">
                <a:solidFill>
                  <a:srgbClr val="F4F4F4"/>
                </a:solidFill>
                <a:latin typeface="Trebuchet MS"/>
                <a:cs typeface="Trebuchet MS"/>
              </a:rPr>
              <a:t>Comparison</a:t>
            </a:r>
            <a:endParaRPr sz="2800" dirty="0">
              <a:latin typeface="Trebuchet MS"/>
              <a:cs typeface="Trebuchet MS"/>
            </a:endParaRPr>
          </a:p>
          <a:p>
            <a:pPr marL="12700">
              <a:lnSpc>
                <a:spcPct val="100000"/>
              </a:lnSpc>
              <a:spcBef>
                <a:spcPts val="2265"/>
              </a:spcBef>
            </a:pPr>
            <a:r>
              <a:rPr sz="2800" spc="-15" dirty="0">
                <a:solidFill>
                  <a:srgbClr val="F4F4F4"/>
                </a:solidFill>
                <a:latin typeface="Trebuchet MS"/>
                <a:cs typeface="Trebuchet MS"/>
              </a:rPr>
              <a:t>Thank</a:t>
            </a:r>
            <a:r>
              <a:rPr sz="2800" spc="-110" dirty="0">
                <a:solidFill>
                  <a:srgbClr val="F4F4F4"/>
                </a:solidFill>
                <a:latin typeface="Trebuchet MS"/>
                <a:cs typeface="Trebuchet MS"/>
              </a:rPr>
              <a:t> </a:t>
            </a:r>
            <a:r>
              <a:rPr sz="2800" spc="15" dirty="0">
                <a:solidFill>
                  <a:srgbClr val="F4F4F4"/>
                </a:solidFill>
                <a:latin typeface="Trebuchet MS"/>
                <a:cs typeface="Trebuchet MS"/>
              </a:rPr>
              <a:t>You</a:t>
            </a:r>
            <a:endParaRPr sz="2800" dirty="0">
              <a:latin typeface="Trebuchet MS"/>
              <a:cs typeface="Trebuchet MS"/>
            </a:endParaRPr>
          </a:p>
        </p:txBody>
      </p:sp>
      <p:pic>
        <p:nvPicPr>
          <p:cNvPr id="20" name="object 20"/>
          <p:cNvPicPr/>
          <p:nvPr/>
        </p:nvPicPr>
        <p:blipFill>
          <a:blip r:embed="rId2" cstate="print"/>
          <a:stretch>
            <a:fillRect/>
          </a:stretch>
        </p:blipFill>
        <p:spPr>
          <a:xfrm>
            <a:off x="10414865" y="1605568"/>
            <a:ext cx="114299" cy="114299"/>
          </a:xfrm>
          <a:prstGeom prst="rect">
            <a:avLst/>
          </a:prstGeom>
        </p:spPr>
      </p:pic>
      <p:sp>
        <p:nvSpPr>
          <p:cNvPr id="21" name="object 21"/>
          <p:cNvSpPr txBox="1">
            <a:spLocks noGrp="1"/>
          </p:cNvSpPr>
          <p:nvPr>
            <p:ph type="title"/>
          </p:nvPr>
        </p:nvSpPr>
        <p:spPr>
          <a:xfrm>
            <a:off x="10692231" y="609961"/>
            <a:ext cx="2357755" cy="1849755"/>
          </a:xfrm>
          <a:prstGeom prst="rect">
            <a:avLst/>
          </a:prstGeom>
        </p:spPr>
        <p:txBody>
          <a:bodyPr vert="horz" wrap="square" lIns="0" tIns="12700" rIns="0" bIns="0" rtlCol="0">
            <a:spAutoFit/>
          </a:bodyPr>
          <a:lstStyle/>
          <a:p>
            <a:pPr marL="12700" marR="5080">
              <a:lnSpc>
                <a:spcPct val="142500"/>
              </a:lnSpc>
              <a:spcBef>
                <a:spcPts val="100"/>
              </a:spcBef>
            </a:pPr>
            <a:r>
              <a:rPr sz="2800" spc="5" dirty="0">
                <a:solidFill>
                  <a:srgbClr val="F4F4F4"/>
                </a:solidFill>
              </a:rPr>
              <a:t>Introduction </a:t>
            </a:r>
            <a:r>
              <a:rPr sz="2800" spc="10" dirty="0">
                <a:solidFill>
                  <a:srgbClr val="F4F4F4"/>
                </a:solidFill>
              </a:rPr>
              <a:t> </a:t>
            </a:r>
            <a:r>
              <a:rPr sz="2800" spc="-35" dirty="0">
                <a:solidFill>
                  <a:srgbClr val="F4F4F4"/>
                </a:solidFill>
              </a:rPr>
              <a:t>Abstract </a:t>
            </a:r>
            <a:r>
              <a:rPr sz="2800" spc="-30" dirty="0">
                <a:solidFill>
                  <a:srgbClr val="F4F4F4"/>
                </a:solidFill>
              </a:rPr>
              <a:t> </a:t>
            </a:r>
            <a:r>
              <a:rPr sz="2800" spc="40" dirty="0">
                <a:solidFill>
                  <a:srgbClr val="F4F4F4"/>
                </a:solidFill>
              </a:rPr>
              <a:t>Process</a:t>
            </a:r>
            <a:r>
              <a:rPr sz="2800" spc="-105" dirty="0">
                <a:solidFill>
                  <a:srgbClr val="F4F4F4"/>
                </a:solidFill>
              </a:rPr>
              <a:t> </a:t>
            </a:r>
            <a:r>
              <a:rPr sz="2800" spc="-15" dirty="0">
                <a:solidFill>
                  <a:srgbClr val="F4F4F4"/>
                </a:solidFill>
              </a:rPr>
              <a:t>/</a:t>
            </a:r>
            <a:r>
              <a:rPr sz="2800" spc="-105" dirty="0">
                <a:solidFill>
                  <a:srgbClr val="F4F4F4"/>
                </a:solidFill>
              </a:rPr>
              <a:t> </a:t>
            </a:r>
            <a:r>
              <a:rPr sz="2800" spc="-50" dirty="0">
                <a:solidFill>
                  <a:srgbClr val="F4F4F4"/>
                </a:solidFill>
              </a:rPr>
              <a:t>Flow</a:t>
            </a:r>
            <a:endParaRPr sz="2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48154" y="482664"/>
            <a:ext cx="8792210" cy="1244600"/>
          </a:xfrm>
          <a:prstGeom prst="rect">
            <a:avLst/>
          </a:prstGeom>
        </p:spPr>
        <p:txBody>
          <a:bodyPr vert="horz" wrap="square" lIns="0" tIns="12700" rIns="0" bIns="0" rtlCol="0">
            <a:spAutoFit/>
          </a:bodyPr>
          <a:lstStyle/>
          <a:p>
            <a:pPr marL="12700">
              <a:lnSpc>
                <a:spcPct val="100000"/>
              </a:lnSpc>
              <a:spcBef>
                <a:spcPts val="100"/>
              </a:spcBef>
            </a:pPr>
            <a:r>
              <a:rPr spc="-90" dirty="0"/>
              <a:t>L</a:t>
            </a:r>
            <a:r>
              <a:rPr spc="290" dirty="0"/>
              <a:t>o</a:t>
            </a:r>
            <a:r>
              <a:rPr spc="195" dirty="0"/>
              <a:t>g</a:t>
            </a:r>
            <a:r>
              <a:rPr spc="-114" dirty="0"/>
              <a:t>i</a:t>
            </a:r>
            <a:r>
              <a:rPr spc="480" dirty="0"/>
              <a:t>s</a:t>
            </a:r>
            <a:r>
              <a:rPr spc="-260" dirty="0"/>
              <a:t>t</a:t>
            </a:r>
            <a:r>
              <a:rPr spc="-114" dirty="0"/>
              <a:t>i</a:t>
            </a:r>
            <a:r>
              <a:rPr spc="-140" dirty="0"/>
              <a:t>c</a:t>
            </a:r>
            <a:r>
              <a:rPr spc="-575" dirty="0"/>
              <a:t> </a:t>
            </a:r>
            <a:r>
              <a:rPr spc="145" dirty="0"/>
              <a:t>R</a:t>
            </a:r>
            <a:r>
              <a:rPr spc="-60" dirty="0"/>
              <a:t>e</a:t>
            </a:r>
            <a:r>
              <a:rPr spc="195" dirty="0"/>
              <a:t>g</a:t>
            </a:r>
            <a:r>
              <a:rPr spc="-45" dirty="0"/>
              <a:t>r</a:t>
            </a:r>
            <a:r>
              <a:rPr spc="-60" dirty="0"/>
              <a:t>e</a:t>
            </a:r>
            <a:r>
              <a:rPr spc="480" dirty="0"/>
              <a:t>ss</a:t>
            </a:r>
            <a:r>
              <a:rPr spc="-114" dirty="0"/>
              <a:t>i</a:t>
            </a:r>
            <a:r>
              <a:rPr spc="290" dirty="0"/>
              <a:t>o</a:t>
            </a:r>
            <a:r>
              <a:rPr spc="275" dirty="0"/>
              <a:t>n</a:t>
            </a:r>
          </a:p>
        </p:txBody>
      </p:sp>
      <p:pic>
        <p:nvPicPr>
          <p:cNvPr id="3" name="object 3"/>
          <p:cNvPicPr/>
          <p:nvPr/>
        </p:nvPicPr>
        <p:blipFill>
          <a:blip r:embed="rId2" cstate="print"/>
          <a:stretch>
            <a:fillRect/>
          </a:stretch>
        </p:blipFill>
        <p:spPr>
          <a:xfrm>
            <a:off x="865770" y="5602899"/>
            <a:ext cx="117293" cy="117292"/>
          </a:xfrm>
          <a:prstGeom prst="rect">
            <a:avLst/>
          </a:prstGeom>
        </p:spPr>
      </p:pic>
      <p:pic>
        <p:nvPicPr>
          <p:cNvPr id="4" name="object 4"/>
          <p:cNvPicPr/>
          <p:nvPr/>
        </p:nvPicPr>
        <p:blipFill>
          <a:blip r:embed="rId2" cstate="print"/>
          <a:stretch>
            <a:fillRect/>
          </a:stretch>
        </p:blipFill>
        <p:spPr>
          <a:xfrm>
            <a:off x="865770" y="6111170"/>
            <a:ext cx="117293" cy="117292"/>
          </a:xfrm>
          <a:prstGeom prst="rect">
            <a:avLst/>
          </a:prstGeom>
        </p:spPr>
      </p:pic>
      <p:pic>
        <p:nvPicPr>
          <p:cNvPr id="5" name="object 5"/>
          <p:cNvPicPr/>
          <p:nvPr/>
        </p:nvPicPr>
        <p:blipFill>
          <a:blip r:embed="rId3" cstate="print"/>
          <a:stretch>
            <a:fillRect/>
          </a:stretch>
        </p:blipFill>
        <p:spPr>
          <a:xfrm>
            <a:off x="865770" y="6619440"/>
            <a:ext cx="117293" cy="117292"/>
          </a:xfrm>
          <a:prstGeom prst="rect">
            <a:avLst/>
          </a:prstGeom>
        </p:spPr>
      </p:pic>
      <p:pic>
        <p:nvPicPr>
          <p:cNvPr id="6" name="object 6"/>
          <p:cNvPicPr/>
          <p:nvPr/>
        </p:nvPicPr>
        <p:blipFill>
          <a:blip r:embed="rId3" cstate="print"/>
          <a:stretch>
            <a:fillRect/>
          </a:stretch>
        </p:blipFill>
        <p:spPr>
          <a:xfrm>
            <a:off x="865770" y="7127712"/>
            <a:ext cx="117293" cy="117292"/>
          </a:xfrm>
          <a:prstGeom prst="rect">
            <a:avLst/>
          </a:prstGeom>
        </p:spPr>
      </p:pic>
      <p:sp>
        <p:nvSpPr>
          <p:cNvPr id="7" name="object 7"/>
          <p:cNvSpPr txBox="1"/>
          <p:nvPr/>
        </p:nvSpPr>
        <p:spPr>
          <a:xfrm>
            <a:off x="491416" y="2794708"/>
            <a:ext cx="17076420" cy="4599940"/>
          </a:xfrm>
          <a:prstGeom prst="rect">
            <a:avLst/>
          </a:prstGeom>
        </p:spPr>
        <p:txBody>
          <a:bodyPr vert="horz" wrap="square" lIns="0" tIns="12065" rIns="0" bIns="0" rtlCol="0">
            <a:spAutoFit/>
          </a:bodyPr>
          <a:lstStyle/>
          <a:p>
            <a:pPr marL="12700" marR="5080">
              <a:lnSpc>
                <a:spcPct val="109300"/>
              </a:lnSpc>
              <a:spcBef>
                <a:spcPts val="95"/>
              </a:spcBef>
            </a:pPr>
            <a:r>
              <a:rPr sz="3050" spc="20" dirty="0">
                <a:latin typeface="Trebuchet MS"/>
                <a:cs typeface="Trebuchet MS"/>
              </a:rPr>
              <a:t>Logistic </a:t>
            </a:r>
            <a:r>
              <a:rPr sz="3050" spc="65" dirty="0">
                <a:latin typeface="Trebuchet MS"/>
                <a:cs typeface="Trebuchet MS"/>
              </a:rPr>
              <a:t>regression </a:t>
            </a:r>
            <a:r>
              <a:rPr sz="3050" spc="95" dirty="0">
                <a:latin typeface="Trebuchet MS"/>
                <a:cs typeface="Trebuchet MS"/>
              </a:rPr>
              <a:t>is </a:t>
            </a:r>
            <a:r>
              <a:rPr sz="3050" spc="75" dirty="0">
                <a:latin typeface="Trebuchet MS"/>
                <a:cs typeface="Trebuchet MS"/>
              </a:rPr>
              <a:t>a </a:t>
            </a:r>
            <a:r>
              <a:rPr sz="3050" spc="35" dirty="0">
                <a:latin typeface="Trebuchet MS"/>
                <a:cs typeface="Trebuchet MS"/>
              </a:rPr>
              <a:t>data </a:t>
            </a:r>
            <a:r>
              <a:rPr sz="3050" spc="65" dirty="0">
                <a:latin typeface="Trebuchet MS"/>
                <a:cs typeface="Trebuchet MS"/>
              </a:rPr>
              <a:t>analysis </a:t>
            </a:r>
            <a:r>
              <a:rPr sz="3050" spc="15" dirty="0">
                <a:latin typeface="Trebuchet MS"/>
                <a:cs typeface="Trebuchet MS"/>
              </a:rPr>
              <a:t>technique </a:t>
            </a:r>
            <a:r>
              <a:rPr sz="3050" spc="-5" dirty="0">
                <a:latin typeface="Trebuchet MS"/>
                <a:cs typeface="Trebuchet MS"/>
              </a:rPr>
              <a:t>that </a:t>
            </a:r>
            <a:r>
              <a:rPr sz="3050" spc="120" dirty="0">
                <a:latin typeface="Trebuchet MS"/>
                <a:cs typeface="Trebuchet MS"/>
              </a:rPr>
              <a:t>uses </a:t>
            </a:r>
            <a:r>
              <a:rPr sz="3050" spc="15" dirty="0">
                <a:latin typeface="Trebuchet MS"/>
                <a:cs typeface="Trebuchet MS"/>
              </a:rPr>
              <a:t>mathematics </a:t>
            </a:r>
            <a:r>
              <a:rPr sz="3050" spc="35" dirty="0">
                <a:latin typeface="Trebuchet MS"/>
                <a:cs typeface="Trebuchet MS"/>
              </a:rPr>
              <a:t>to </a:t>
            </a:r>
            <a:r>
              <a:rPr sz="3050" spc="25" dirty="0">
                <a:latin typeface="Trebuchet MS"/>
                <a:cs typeface="Trebuchet MS"/>
              </a:rPr>
              <a:t>find </a:t>
            </a:r>
            <a:r>
              <a:rPr sz="3050" spc="5" dirty="0">
                <a:latin typeface="Trebuchet MS"/>
                <a:cs typeface="Trebuchet MS"/>
              </a:rPr>
              <a:t>the </a:t>
            </a:r>
            <a:r>
              <a:rPr sz="3050" spc="50" dirty="0">
                <a:latin typeface="Trebuchet MS"/>
                <a:cs typeface="Trebuchet MS"/>
              </a:rPr>
              <a:t>relationships </a:t>
            </a:r>
            <a:r>
              <a:rPr sz="3050" spc="-905" dirty="0">
                <a:latin typeface="Trebuchet MS"/>
                <a:cs typeface="Trebuchet MS"/>
              </a:rPr>
              <a:t> </a:t>
            </a:r>
            <a:r>
              <a:rPr sz="3050" spc="5" dirty="0">
                <a:latin typeface="Trebuchet MS"/>
                <a:cs typeface="Trebuchet MS"/>
              </a:rPr>
              <a:t>between two </a:t>
            </a:r>
            <a:r>
              <a:rPr sz="3050" spc="35" dirty="0">
                <a:latin typeface="Trebuchet MS"/>
                <a:cs typeface="Trebuchet MS"/>
              </a:rPr>
              <a:t>data </a:t>
            </a:r>
            <a:r>
              <a:rPr sz="3050" spc="-40" dirty="0">
                <a:latin typeface="Trebuchet MS"/>
                <a:cs typeface="Trebuchet MS"/>
              </a:rPr>
              <a:t>factors. </a:t>
            </a:r>
            <a:r>
              <a:rPr sz="3050" spc="-20" dirty="0">
                <a:latin typeface="Trebuchet MS"/>
                <a:cs typeface="Trebuchet MS"/>
              </a:rPr>
              <a:t>It </a:t>
            </a:r>
            <a:r>
              <a:rPr sz="3050" spc="25" dirty="0">
                <a:latin typeface="Trebuchet MS"/>
                <a:cs typeface="Trebuchet MS"/>
              </a:rPr>
              <a:t>then </a:t>
            </a:r>
            <a:r>
              <a:rPr sz="3050" spc="120" dirty="0">
                <a:latin typeface="Trebuchet MS"/>
                <a:cs typeface="Trebuchet MS"/>
              </a:rPr>
              <a:t>uses </a:t>
            </a:r>
            <a:r>
              <a:rPr sz="3050" spc="45" dirty="0">
                <a:latin typeface="Trebuchet MS"/>
                <a:cs typeface="Trebuchet MS"/>
              </a:rPr>
              <a:t>this </a:t>
            </a:r>
            <a:r>
              <a:rPr sz="3050" spc="35" dirty="0">
                <a:latin typeface="Trebuchet MS"/>
                <a:cs typeface="Trebuchet MS"/>
              </a:rPr>
              <a:t>relationship to </a:t>
            </a:r>
            <a:r>
              <a:rPr sz="3050" dirty="0">
                <a:latin typeface="Trebuchet MS"/>
                <a:cs typeface="Trebuchet MS"/>
              </a:rPr>
              <a:t>predict </a:t>
            </a:r>
            <a:r>
              <a:rPr sz="3050" spc="5" dirty="0">
                <a:latin typeface="Trebuchet MS"/>
                <a:cs typeface="Trebuchet MS"/>
              </a:rPr>
              <a:t>the </a:t>
            </a:r>
            <a:r>
              <a:rPr sz="3050" spc="25" dirty="0">
                <a:latin typeface="Trebuchet MS"/>
                <a:cs typeface="Trebuchet MS"/>
              </a:rPr>
              <a:t>value </a:t>
            </a:r>
            <a:r>
              <a:rPr sz="3050" spc="30" dirty="0">
                <a:latin typeface="Trebuchet MS"/>
                <a:cs typeface="Trebuchet MS"/>
              </a:rPr>
              <a:t>of </a:t>
            </a:r>
            <a:r>
              <a:rPr sz="3050" spc="80" dirty="0">
                <a:latin typeface="Trebuchet MS"/>
                <a:cs typeface="Trebuchet MS"/>
              </a:rPr>
              <a:t>one </a:t>
            </a:r>
            <a:r>
              <a:rPr sz="3050" spc="30" dirty="0">
                <a:latin typeface="Trebuchet MS"/>
                <a:cs typeface="Trebuchet MS"/>
              </a:rPr>
              <a:t>of </a:t>
            </a:r>
            <a:r>
              <a:rPr sz="3050" spc="65" dirty="0">
                <a:latin typeface="Trebuchet MS"/>
                <a:cs typeface="Trebuchet MS"/>
              </a:rPr>
              <a:t>those </a:t>
            </a:r>
            <a:r>
              <a:rPr sz="3050" spc="70" dirty="0">
                <a:latin typeface="Trebuchet MS"/>
                <a:cs typeface="Trebuchet MS"/>
              </a:rPr>
              <a:t> </a:t>
            </a:r>
            <a:r>
              <a:rPr sz="3050" spc="15" dirty="0">
                <a:latin typeface="Trebuchet MS"/>
                <a:cs typeface="Trebuchet MS"/>
              </a:rPr>
              <a:t>factors</a:t>
            </a:r>
            <a:r>
              <a:rPr sz="3050" spc="-215" dirty="0">
                <a:latin typeface="Trebuchet MS"/>
                <a:cs typeface="Trebuchet MS"/>
              </a:rPr>
              <a:t> </a:t>
            </a:r>
            <a:r>
              <a:rPr sz="3050" spc="95" dirty="0">
                <a:latin typeface="Trebuchet MS"/>
                <a:cs typeface="Trebuchet MS"/>
              </a:rPr>
              <a:t>based</a:t>
            </a:r>
            <a:r>
              <a:rPr sz="3050" spc="-210" dirty="0">
                <a:latin typeface="Trebuchet MS"/>
                <a:cs typeface="Trebuchet MS"/>
              </a:rPr>
              <a:t> </a:t>
            </a:r>
            <a:r>
              <a:rPr sz="3050" spc="120" dirty="0">
                <a:latin typeface="Trebuchet MS"/>
                <a:cs typeface="Trebuchet MS"/>
              </a:rPr>
              <a:t>on</a:t>
            </a:r>
            <a:r>
              <a:rPr sz="3050" spc="-210" dirty="0">
                <a:latin typeface="Trebuchet MS"/>
                <a:cs typeface="Trebuchet MS"/>
              </a:rPr>
              <a:t> </a:t>
            </a:r>
            <a:r>
              <a:rPr sz="3050" spc="5" dirty="0">
                <a:latin typeface="Trebuchet MS"/>
                <a:cs typeface="Trebuchet MS"/>
              </a:rPr>
              <a:t>the</a:t>
            </a:r>
            <a:r>
              <a:rPr sz="3050" spc="-210" dirty="0">
                <a:latin typeface="Trebuchet MS"/>
                <a:cs typeface="Trebuchet MS"/>
              </a:rPr>
              <a:t> </a:t>
            </a:r>
            <a:r>
              <a:rPr sz="3050" spc="-50" dirty="0">
                <a:latin typeface="Trebuchet MS"/>
                <a:cs typeface="Trebuchet MS"/>
              </a:rPr>
              <a:t>other.</a:t>
            </a:r>
            <a:r>
              <a:rPr sz="3050" spc="-210" dirty="0">
                <a:latin typeface="Trebuchet MS"/>
                <a:cs typeface="Trebuchet MS"/>
              </a:rPr>
              <a:t> </a:t>
            </a:r>
            <a:r>
              <a:rPr sz="3050" spc="-25" dirty="0">
                <a:latin typeface="Trebuchet MS"/>
                <a:cs typeface="Trebuchet MS"/>
              </a:rPr>
              <a:t>The</a:t>
            </a:r>
            <a:r>
              <a:rPr sz="3050" spc="-210" dirty="0">
                <a:latin typeface="Trebuchet MS"/>
                <a:cs typeface="Trebuchet MS"/>
              </a:rPr>
              <a:t> </a:t>
            </a:r>
            <a:r>
              <a:rPr sz="3050" spc="20" dirty="0">
                <a:latin typeface="Trebuchet MS"/>
                <a:cs typeface="Trebuchet MS"/>
              </a:rPr>
              <a:t>prediction</a:t>
            </a:r>
            <a:r>
              <a:rPr sz="3050" spc="-215" dirty="0">
                <a:latin typeface="Trebuchet MS"/>
                <a:cs typeface="Trebuchet MS"/>
              </a:rPr>
              <a:t> </a:t>
            </a:r>
            <a:r>
              <a:rPr sz="3050" spc="55" dirty="0">
                <a:latin typeface="Trebuchet MS"/>
                <a:cs typeface="Trebuchet MS"/>
              </a:rPr>
              <a:t>usually</a:t>
            </a:r>
            <a:r>
              <a:rPr sz="3050" spc="-210" dirty="0">
                <a:latin typeface="Trebuchet MS"/>
                <a:cs typeface="Trebuchet MS"/>
              </a:rPr>
              <a:t> </a:t>
            </a:r>
            <a:r>
              <a:rPr sz="3050" spc="120" dirty="0">
                <a:latin typeface="Trebuchet MS"/>
                <a:cs typeface="Trebuchet MS"/>
              </a:rPr>
              <a:t>has</a:t>
            </a:r>
            <a:r>
              <a:rPr sz="3050" spc="-210" dirty="0">
                <a:latin typeface="Trebuchet MS"/>
                <a:cs typeface="Trebuchet MS"/>
              </a:rPr>
              <a:t> </a:t>
            </a:r>
            <a:r>
              <a:rPr sz="3050" spc="75" dirty="0">
                <a:latin typeface="Trebuchet MS"/>
                <a:cs typeface="Trebuchet MS"/>
              </a:rPr>
              <a:t>a</a:t>
            </a:r>
            <a:r>
              <a:rPr sz="3050" spc="-210" dirty="0">
                <a:latin typeface="Trebuchet MS"/>
                <a:cs typeface="Trebuchet MS"/>
              </a:rPr>
              <a:t> </a:t>
            </a:r>
            <a:r>
              <a:rPr sz="3050" spc="-25" dirty="0">
                <a:latin typeface="Trebuchet MS"/>
                <a:cs typeface="Trebuchet MS"/>
              </a:rPr>
              <a:t>finite</a:t>
            </a:r>
            <a:r>
              <a:rPr sz="3050" spc="-210" dirty="0">
                <a:latin typeface="Trebuchet MS"/>
                <a:cs typeface="Trebuchet MS"/>
              </a:rPr>
              <a:t> </a:t>
            </a:r>
            <a:r>
              <a:rPr sz="3050" spc="55" dirty="0">
                <a:latin typeface="Trebuchet MS"/>
                <a:cs typeface="Trebuchet MS"/>
              </a:rPr>
              <a:t>number</a:t>
            </a:r>
            <a:r>
              <a:rPr sz="3050" spc="-210" dirty="0">
                <a:latin typeface="Trebuchet MS"/>
                <a:cs typeface="Trebuchet MS"/>
              </a:rPr>
              <a:t> </a:t>
            </a:r>
            <a:r>
              <a:rPr sz="3050" spc="30" dirty="0">
                <a:latin typeface="Trebuchet MS"/>
                <a:cs typeface="Trebuchet MS"/>
              </a:rPr>
              <a:t>of</a:t>
            </a:r>
            <a:r>
              <a:rPr sz="3050" spc="-215" dirty="0">
                <a:latin typeface="Trebuchet MS"/>
                <a:cs typeface="Trebuchet MS"/>
              </a:rPr>
              <a:t> </a:t>
            </a:r>
            <a:r>
              <a:rPr sz="3050" dirty="0">
                <a:latin typeface="Trebuchet MS"/>
                <a:cs typeface="Trebuchet MS"/>
              </a:rPr>
              <a:t>outcomes,</a:t>
            </a:r>
            <a:r>
              <a:rPr sz="3050" spc="-210" dirty="0">
                <a:latin typeface="Trebuchet MS"/>
                <a:cs typeface="Trebuchet MS"/>
              </a:rPr>
              <a:t> </a:t>
            </a:r>
            <a:r>
              <a:rPr sz="3050" spc="5" dirty="0">
                <a:latin typeface="Trebuchet MS"/>
                <a:cs typeface="Trebuchet MS"/>
              </a:rPr>
              <a:t>like</a:t>
            </a:r>
            <a:r>
              <a:rPr sz="3050" spc="-210" dirty="0">
                <a:latin typeface="Trebuchet MS"/>
                <a:cs typeface="Trebuchet MS"/>
              </a:rPr>
              <a:t> </a:t>
            </a:r>
            <a:r>
              <a:rPr sz="3050" spc="80" dirty="0">
                <a:latin typeface="Trebuchet MS"/>
                <a:cs typeface="Trebuchet MS"/>
              </a:rPr>
              <a:t>yes</a:t>
            </a:r>
            <a:r>
              <a:rPr sz="3050" spc="-210" dirty="0">
                <a:latin typeface="Trebuchet MS"/>
                <a:cs typeface="Trebuchet MS"/>
              </a:rPr>
              <a:t> </a:t>
            </a:r>
            <a:r>
              <a:rPr sz="3050" spc="75" dirty="0">
                <a:latin typeface="Trebuchet MS"/>
                <a:cs typeface="Trebuchet MS"/>
              </a:rPr>
              <a:t>or</a:t>
            </a:r>
            <a:r>
              <a:rPr sz="3050" spc="-210" dirty="0">
                <a:latin typeface="Trebuchet MS"/>
                <a:cs typeface="Trebuchet MS"/>
              </a:rPr>
              <a:t> </a:t>
            </a:r>
            <a:r>
              <a:rPr sz="3050" spc="-60" dirty="0">
                <a:latin typeface="Trebuchet MS"/>
                <a:cs typeface="Trebuchet MS"/>
              </a:rPr>
              <a:t>no.</a:t>
            </a:r>
            <a:endParaRPr sz="3050">
              <a:latin typeface="Trebuchet MS"/>
              <a:cs typeface="Trebuchet MS"/>
            </a:endParaRPr>
          </a:p>
          <a:p>
            <a:pPr>
              <a:lnSpc>
                <a:spcPct val="100000"/>
              </a:lnSpc>
              <a:spcBef>
                <a:spcPts val="55"/>
              </a:spcBef>
            </a:pPr>
            <a:endParaRPr sz="3400">
              <a:latin typeface="Trebuchet MS"/>
              <a:cs typeface="Trebuchet MS"/>
            </a:endParaRPr>
          </a:p>
          <a:p>
            <a:pPr marL="676910" marR="5815330" indent="-664845">
              <a:lnSpc>
                <a:spcPct val="109300"/>
              </a:lnSpc>
              <a:tabLst>
                <a:tab pos="1264920" algn="l"/>
              </a:tabLst>
            </a:pPr>
            <a:r>
              <a:rPr sz="3050" spc="40" dirty="0">
                <a:latin typeface="Trebuchet MS"/>
                <a:cs typeface="Trebuchet MS"/>
              </a:rPr>
              <a:t>Below	</a:t>
            </a:r>
            <a:r>
              <a:rPr sz="3050" spc="20" dirty="0">
                <a:latin typeface="Trebuchet MS"/>
                <a:cs typeface="Trebuchet MS"/>
              </a:rPr>
              <a:t>are</a:t>
            </a:r>
            <a:r>
              <a:rPr sz="3050" spc="-215" dirty="0">
                <a:latin typeface="Trebuchet MS"/>
                <a:cs typeface="Trebuchet MS"/>
              </a:rPr>
              <a:t> </a:t>
            </a:r>
            <a:r>
              <a:rPr sz="3050" spc="5" dirty="0">
                <a:latin typeface="Trebuchet MS"/>
                <a:cs typeface="Trebuchet MS"/>
              </a:rPr>
              <a:t>the</a:t>
            </a:r>
            <a:r>
              <a:rPr sz="3050" spc="-210" dirty="0">
                <a:latin typeface="Trebuchet MS"/>
                <a:cs typeface="Trebuchet MS"/>
              </a:rPr>
              <a:t> </a:t>
            </a:r>
            <a:r>
              <a:rPr sz="3050" spc="95" dirty="0">
                <a:latin typeface="Trebuchet MS"/>
                <a:cs typeface="Trebuchet MS"/>
              </a:rPr>
              <a:t>some</a:t>
            </a:r>
            <a:r>
              <a:rPr sz="3050" spc="-210" dirty="0">
                <a:latin typeface="Trebuchet MS"/>
                <a:cs typeface="Trebuchet MS"/>
              </a:rPr>
              <a:t> </a:t>
            </a:r>
            <a:r>
              <a:rPr sz="3050" spc="30" dirty="0">
                <a:latin typeface="Trebuchet MS"/>
                <a:cs typeface="Trebuchet MS"/>
              </a:rPr>
              <a:t>of</a:t>
            </a:r>
            <a:r>
              <a:rPr sz="3050" spc="-215" dirty="0">
                <a:latin typeface="Trebuchet MS"/>
                <a:cs typeface="Trebuchet MS"/>
              </a:rPr>
              <a:t> </a:t>
            </a:r>
            <a:r>
              <a:rPr sz="3050" spc="5" dirty="0">
                <a:latin typeface="Trebuchet MS"/>
                <a:cs typeface="Trebuchet MS"/>
              </a:rPr>
              <a:t>the</a:t>
            </a:r>
            <a:r>
              <a:rPr sz="3050" spc="-210" dirty="0">
                <a:latin typeface="Trebuchet MS"/>
                <a:cs typeface="Trebuchet MS"/>
              </a:rPr>
              <a:t> </a:t>
            </a:r>
            <a:r>
              <a:rPr sz="3050" spc="20" dirty="0">
                <a:latin typeface="Trebuchet MS"/>
                <a:cs typeface="Trebuchet MS"/>
              </a:rPr>
              <a:t>benefits</a:t>
            </a:r>
            <a:r>
              <a:rPr sz="3050" spc="-210" dirty="0">
                <a:latin typeface="Trebuchet MS"/>
                <a:cs typeface="Trebuchet MS"/>
              </a:rPr>
              <a:t> </a:t>
            </a:r>
            <a:r>
              <a:rPr sz="3050" spc="30" dirty="0">
                <a:latin typeface="Trebuchet MS"/>
                <a:cs typeface="Trebuchet MS"/>
              </a:rPr>
              <a:t>of</a:t>
            </a:r>
            <a:r>
              <a:rPr sz="3050" spc="-215" dirty="0">
                <a:latin typeface="Trebuchet MS"/>
                <a:cs typeface="Trebuchet MS"/>
              </a:rPr>
              <a:t> </a:t>
            </a:r>
            <a:r>
              <a:rPr sz="3050" spc="85" dirty="0">
                <a:latin typeface="Trebuchet MS"/>
                <a:cs typeface="Trebuchet MS"/>
              </a:rPr>
              <a:t>using</a:t>
            </a:r>
            <a:r>
              <a:rPr sz="3050" spc="-210" dirty="0">
                <a:latin typeface="Trebuchet MS"/>
                <a:cs typeface="Trebuchet MS"/>
              </a:rPr>
              <a:t> </a:t>
            </a:r>
            <a:r>
              <a:rPr sz="3050" spc="40" dirty="0">
                <a:latin typeface="Trebuchet MS"/>
                <a:cs typeface="Trebuchet MS"/>
              </a:rPr>
              <a:t>logistics</a:t>
            </a:r>
            <a:r>
              <a:rPr sz="3050" spc="-210" dirty="0">
                <a:latin typeface="Trebuchet MS"/>
                <a:cs typeface="Trebuchet MS"/>
              </a:rPr>
              <a:t> </a:t>
            </a:r>
            <a:r>
              <a:rPr sz="3050" spc="20" dirty="0">
                <a:latin typeface="Trebuchet MS"/>
                <a:cs typeface="Trebuchet MS"/>
              </a:rPr>
              <a:t>regression: </a:t>
            </a:r>
            <a:r>
              <a:rPr sz="3050" spc="-905" dirty="0">
                <a:latin typeface="Trebuchet MS"/>
                <a:cs typeface="Trebuchet MS"/>
              </a:rPr>
              <a:t> </a:t>
            </a:r>
            <a:r>
              <a:rPr sz="3050" spc="10" dirty="0">
                <a:latin typeface="Trebuchet MS"/>
                <a:cs typeface="Trebuchet MS"/>
              </a:rPr>
              <a:t>Simplicity</a:t>
            </a:r>
            <a:endParaRPr sz="3050">
              <a:latin typeface="Trebuchet MS"/>
              <a:cs typeface="Trebuchet MS"/>
            </a:endParaRPr>
          </a:p>
          <a:p>
            <a:pPr marL="676910" marR="14690090">
              <a:lnSpc>
                <a:spcPct val="109300"/>
              </a:lnSpc>
            </a:pPr>
            <a:r>
              <a:rPr sz="3050" spc="90" dirty="0">
                <a:latin typeface="Trebuchet MS"/>
                <a:cs typeface="Trebuchet MS"/>
              </a:rPr>
              <a:t>Speed </a:t>
            </a:r>
            <a:r>
              <a:rPr sz="3050" spc="95" dirty="0">
                <a:latin typeface="Trebuchet MS"/>
                <a:cs typeface="Trebuchet MS"/>
              </a:rPr>
              <a:t> </a:t>
            </a:r>
            <a:r>
              <a:rPr sz="3050" spc="-135" dirty="0">
                <a:latin typeface="Trebuchet MS"/>
                <a:cs typeface="Trebuchet MS"/>
              </a:rPr>
              <a:t>F</a:t>
            </a:r>
            <a:r>
              <a:rPr sz="3050" spc="-30" dirty="0">
                <a:latin typeface="Trebuchet MS"/>
                <a:cs typeface="Trebuchet MS"/>
              </a:rPr>
              <a:t>l</a:t>
            </a:r>
            <a:r>
              <a:rPr sz="3050" spc="-10" dirty="0">
                <a:latin typeface="Trebuchet MS"/>
                <a:cs typeface="Trebuchet MS"/>
              </a:rPr>
              <a:t>e</a:t>
            </a:r>
            <a:r>
              <a:rPr sz="3050" spc="-25" dirty="0">
                <a:latin typeface="Trebuchet MS"/>
                <a:cs typeface="Trebuchet MS"/>
              </a:rPr>
              <a:t>x</a:t>
            </a:r>
            <a:r>
              <a:rPr sz="3050" spc="-40" dirty="0">
                <a:latin typeface="Trebuchet MS"/>
                <a:cs typeface="Trebuchet MS"/>
              </a:rPr>
              <a:t>i</a:t>
            </a:r>
            <a:r>
              <a:rPr sz="3050" spc="100" dirty="0">
                <a:latin typeface="Trebuchet MS"/>
                <a:cs typeface="Trebuchet MS"/>
              </a:rPr>
              <a:t>b</a:t>
            </a:r>
            <a:r>
              <a:rPr sz="3050" spc="-40" dirty="0">
                <a:latin typeface="Trebuchet MS"/>
                <a:cs typeface="Trebuchet MS"/>
              </a:rPr>
              <a:t>i</a:t>
            </a:r>
            <a:r>
              <a:rPr sz="3050" spc="-30" dirty="0">
                <a:latin typeface="Trebuchet MS"/>
                <a:cs typeface="Trebuchet MS"/>
              </a:rPr>
              <a:t>l</a:t>
            </a:r>
            <a:r>
              <a:rPr sz="3050" spc="-40" dirty="0">
                <a:latin typeface="Trebuchet MS"/>
                <a:cs typeface="Trebuchet MS"/>
              </a:rPr>
              <a:t>i</a:t>
            </a:r>
            <a:r>
              <a:rPr sz="3050" spc="-90" dirty="0">
                <a:latin typeface="Trebuchet MS"/>
                <a:cs typeface="Trebuchet MS"/>
              </a:rPr>
              <a:t>t</a:t>
            </a:r>
            <a:r>
              <a:rPr sz="3050" spc="35" dirty="0">
                <a:latin typeface="Trebuchet MS"/>
                <a:cs typeface="Trebuchet MS"/>
              </a:rPr>
              <a:t>y  </a:t>
            </a:r>
            <a:r>
              <a:rPr sz="3050" dirty="0">
                <a:latin typeface="Trebuchet MS"/>
                <a:cs typeface="Trebuchet MS"/>
              </a:rPr>
              <a:t>Visibiity</a:t>
            </a:r>
            <a:endParaRPr sz="3050">
              <a:latin typeface="Trebuchet MS"/>
              <a:cs typeface="Trebuchet M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algorithms</a:t>
            </a:r>
            <a:endParaRPr lang="en-IN" dirty="0"/>
          </a:p>
        </p:txBody>
      </p:sp>
      <p:sp>
        <p:nvSpPr>
          <p:cNvPr id="3" name="Text Placeholder 2"/>
          <p:cNvSpPr>
            <a:spLocks noGrp="1"/>
          </p:cNvSpPr>
          <p:nvPr>
            <p:ph type="body" idx="1"/>
          </p:nvPr>
        </p:nvSpPr>
        <p:spPr>
          <a:xfrm>
            <a:off x="1264571" y="2370365"/>
            <a:ext cx="15758856" cy="5539978"/>
          </a:xfrm>
        </p:spPr>
        <p:txBody>
          <a:bodyPr/>
          <a:lstStyle/>
          <a:p>
            <a:pPr marL="457200" indent="-457200">
              <a:buFont typeface="Wingdings" pitchFamily="2" charset="2"/>
              <a:buChar char="v"/>
            </a:pPr>
            <a:r>
              <a:rPr lang="en-US" sz="6000" dirty="0" smtClean="0"/>
              <a:t>Logistic Regression</a:t>
            </a:r>
          </a:p>
          <a:p>
            <a:pPr marL="457200" indent="-457200">
              <a:buFont typeface="Wingdings" pitchFamily="2" charset="2"/>
              <a:buChar char="v"/>
            </a:pPr>
            <a:r>
              <a:rPr lang="en-US" sz="6000" dirty="0" smtClean="0"/>
              <a:t>Decision Tree</a:t>
            </a:r>
          </a:p>
          <a:p>
            <a:pPr marL="457200" indent="-457200">
              <a:buFont typeface="Wingdings" pitchFamily="2" charset="2"/>
              <a:buChar char="v"/>
            </a:pPr>
            <a:r>
              <a:rPr lang="en-US" sz="6000" dirty="0" smtClean="0"/>
              <a:t>Random Forest</a:t>
            </a:r>
          </a:p>
          <a:p>
            <a:pPr marL="457200" indent="-457200">
              <a:buFont typeface="Wingdings" pitchFamily="2" charset="2"/>
              <a:buChar char="v"/>
            </a:pPr>
            <a:r>
              <a:rPr lang="en-US" sz="6000" dirty="0" smtClean="0"/>
              <a:t>Naïve Bayes</a:t>
            </a:r>
          </a:p>
          <a:p>
            <a:pPr marL="457200" indent="-457200">
              <a:buFont typeface="Wingdings" pitchFamily="2" charset="2"/>
              <a:buChar char="v"/>
            </a:pPr>
            <a:r>
              <a:rPr lang="en-US" sz="6000" dirty="0" err="1" smtClean="0"/>
              <a:t>Knn</a:t>
            </a:r>
            <a:r>
              <a:rPr lang="en-US" sz="6000" dirty="0" smtClean="0"/>
              <a:t> (K nearest neighbors</a:t>
            </a:r>
          </a:p>
          <a:p>
            <a:endParaRPr lang="en-US" dirty="0"/>
          </a:p>
          <a:p>
            <a:endParaRPr lang="en-IN" dirty="0"/>
          </a:p>
        </p:txBody>
      </p:sp>
    </p:spTree>
    <p:extLst>
      <p:ext uri="{BB962C8B-B14F-4D97-AF65-F5344CB8AC3E}">
        <p14:creationId xmlns:p14="http://schemas.microsoft.com/office/powerpoint/2010/main" val="124715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1782425" cy="10287000"/>
            <a:chOff x="0" y="0"/>
            <a:chExt cx="11782425" cy="10287000"/>
          </a:xfrm>
        </p:grpSpPr>
        <p:sp>
          <p:nvSpPr>
            <p:cNvPr id="3" name="object 3"/>
            <p:cNvSpPr/>
            <p:nvPr/>
          </p:nvSpPr>
          <p:spPr>
            <a:xfrm>
              <a:off x="0" y="0"/>
              <a:ext cx="9920605" cy="10287000"/>
            </a:xfrm>
            <a:custGeom>
              <a:avLst/>
              <a:gdLst/>
              <a:ahLst/>
              <a:cxnLst/>
              <a:rect l="l" t="t" r="r" b="b"/>
              <a:pathLst>
                <a:path w="9920605" h="10287000">
                  <a:moveTo>
                    <a:pt x="0" y="0"/>
                  </a:moveTo>
                  <a:lnTo>
                    <a:pt x="7115046" y="0"/>
                  </a:lnTo>
                  <a:lnTo>
                    <a:pt x="9920365" y="4859009"/>
                  </a:lnTo>
                  <a:lnTo>
                    <a:pt x="6786549" y="10286999"/>
                  </a:lnTo>
                  <a:lnTo>
                    <a:pt x="23551" y="10286999"/>
                  </a:lnTo>
                  <a:lnTo>
                    <a:pt x="0" y="10246211"/>
                  </a:lnTo>
                  <a:lnTo>
                    <a:pt x="0" y="0"/>
                  </a:lnTo>
                  <a:close/>
                </a:path>
              </a:pathLst>
            </a:custGeom>
            <a:solidFill>
              <a:srgbClr val="004550"/>
            </a:solidFill>
          </p:spPr>
          <p:txBody>
            <a:bodyPr wrap="square" lIns="0" tIns="0" rIns="0" bIns="0" rtlCol="0"/>
            <a:lstStyle/>
            <a:p>
              <a:endParaRPr/>
            </a:p>
          </p:txBody>
        </p:sp>
        <p:sp>
          <p:nvSpPr>
            <p:cNvPr id="4" name="object 4"/>
            <p:cNvSpPr/>
            <p:nvPr/>
          </p:nvSpPr>
          <p:spPr>
            <a:xfrm>
              <a:off x="6505612" y="0"/>
              <a:ext cx="5276850" cy="4283710"/>
            </a:xfrm>
            <a:custGeom>
              <a:avLst/>
              <a:gdLst/>
              <a:ahLst/>
              <a:cxnLst/>
              <a:rect l="l" t="t" r="r" b="b"/>
              <a:pathLst>
                <a:path w="5276850" h="4283710">
                  <a:moveTo>
                    <a:pt x="1153763" y="0"/>
                  </a:moveTo>
                  <a:lnTo>
                    <a:pt x="4122816" y="0"/>
                  </a:lnTo>
                  <a:lnTo>
                    <a:pt x="5276762" y="1998716"/>
                  </a:lnTo>
                  <a:lnTo>
                    <a:pt x="3957573" y="4283648"/>
                  </a:lnTo>
                  <a:lnTo>
                    <a:pt x="1319191" y="4283648"/>
                  </a:lnTo>
                  <a:lnTo>
                    <a:pt x="0" y="1999036"/>
                  </a:lnTo>
                  <a:lnTo>
                    <a:pt x="0" y="1998398"/>
                  </a:lnTo>
                  <a:lnTo>
                    <a:pt x="1153763" y="0"/>
                  </a:lnTo>
                  <a:close/>
                </a:path>
              </a:pathLst>
            </a:custGeom>
            <a:solidFill>
              <a:srgbClr val="00A181"/>
            </a:solidFill>
          </p:spPr>
          <p:txBody>
            <a:bodyPr wrap="square" lIns="0" tIns="0" rIns="0" bIns="0" rtlCol="0"/>
            <a:lstStyle/>
            <a:p>
              <a:endParaRPr/>
            </a:p>
          </p:txBody>
        </p:sp>
      </p:grpSp>
      <p:sp>
        <p:nvSpPr>
          <p:cNvPr id="5" name="object 5"/>
          <p:cNvSpPr txBox="1"/>
          <p:nvPr/>
        </p:nvSpPr>
        <p:spPr>
          <a:xfrm>
            <a:off x="1016000" y="2981518"/>
            <a:ext cx="3531235" cy="452120"/>
          </a:xfrm>
          <a:prstGeom prst="rect">
            <a:avLst/>
          </a:prstGeom>
        </p:spPr>
        <p:txBody>
          <a:bodyPr vert="horz" wrap="square" lIns="0" tIns="12700" rIns="0" bIns="0" rtlCol="0">
            <a:spAutoFit/>
          </a:bodyPr>
          <a:lstStyle/>
          <a:p>
            <a:pPr marL="12700">
              <a:lnSpc>
                <a:spcPct val="100000"/>
              </a:lnSpc>
              <a:spcBef>
                <a:spcPts val="100"/>
              </a:spcBef>
            </a:pPr>
            <a:r>
              <a:rPr sz="2800" spc="-60" dirty="0">
                <a:solidFill>
                  <a:srgbClr val="F4F4F4"/>
                </a:solidFill>
                <a:latin typeface="Trebuchet MS"/>
                <a:cs typeface="Trebuchet MS"/>
              </a:rPr>
              <a:t>Feel</a:t>
            </a:r>
            <a:r>
              <a:rPr sz="2800" spc="-85" dirty="0">
                <a:solidFill>
                  <a:srgbClr val="F4F4F4"/>
                </a:solidFill>
                <a:latin typeface="Trebuchet MS"/>
                <a:cs typeface="Trebuchet MS"/>
              </a:rPr>
              <a:t> </a:t>
            </a:r>
            <a:r>
              <a:rPr sz="2800" spc="-60" dirty="0">
                <a:solidFill>
                  <a:srgbClr val="F4F4F4"/>
                </a:solidFill>
                <a:latin typeface="Trebuchet MS"/>
                <a:cs typeface="Trebuchet MS"/>
              </a:rPr>
              <a:t>free</a:t>
            </a:r>
            <a:r>
              <a:rPr sz="2800" spc="-80" dirty="0">
                <a:solidFill>
                  <a:srgbClr val="F4F4F4"/>
                </a:solidFill>
                <a:latin typeface="Trebuchet MS"/>
                <a:cs typeface="Trebuchet MS"/>
              </a:rPr>
              <a:t> </a:t>
            </a:r>
            <a:r>
              <a:rPr sz="2800" spc="-30" dirty="0">
                <a:solidFill>
                  <a:srgbClr val="F4F4F4"/>
                </a:solidFill>
                <a:latin typeface="Trebuchet MS"/>
                <a:cs typeface="Trebuchet MS"/>
              </a:rPr>
              <a:t>to</a:t>
            </a:r>
            <a:r>
              <a:rPr sz="2800" spc="-85" dirty="0">
                <a:solidFill>
                  <a:srgbClr val="F4F4F4"/>
                </a:solidFill>
                <a:latin typeface="Trebuchet MS"/>
                <a:cs typeface="Trebuchet MS"/>
              </a:rPr>
              <a:t> </a:t>
            </a:r>
            <a:r>
              <a:rPr sz="2800" spc="-5" dirty="0">
                <a:solidFill>
                  <a:srgbClr val="F4F4F4"/>
                </a:solidFill>
                <a:latin typeface="Trebuchet MS"/>
                <a:cs typeface="Trebuchet MS"/>
              </a:rPr>
              <a:t>reach</a:t>
            </a:r>
            <a:r>
              <a:rPr sz="2800" spc="-80" dirty="0">
                <a:solidFill>
                  <a:srgbClr val="F4F4F4"/>
                </a:solidFill>
                <a:latin typeface="Trebuchet MS"/>
                <a:cs typeface="Trebuchet MS"/>
              </a:rPr>
              <a:t> </a:t>
            </a:r>
            <a:r>
              <a:rPr sz="2800" spc="-85" dirty="0">
                <a:solidFill>
                  <a:srgbClr val="F4F4F4"/>
                </a:solidFill>
                <a:latin typeface="Trebuchet MS"/>
                <a:cs typeface="Trebuchet MS"/>
              </a:rPr>
              <a:t>out!</a:t>
            </a:r>
            <a:endParaRPr sz="2800">
              <a:latin typeface="Trebuchet MS"/>
              <a:cs typeface="Trebuchet MS"/>
            </a:endParaRPr>
          </a:p>
        </p:txBody>
      </p:sp>
      <p:sp>
        <p:nvSpPr>
          <p:cNvPr id="6" name="object 6"/>
          <p:cNvSpPr txBox="1">
            <a:spLocks noGrp="1"/>
          </p:cNvSpPr>
          <p:nvPr>
            <p:ph type="title"/>
          </p:nvPr>
        </p:nvSpPr>
        <p:spPr>
          <a:xfrm>
            <a:off x="1016000" y="1329127"/>
            <a:ext cx="4777105" cy="1244600"/>
          </a:xfrm>
          <a:prstGeom prst="rect">
            <a:avLst/>
          </a:prstGeom>
        </p:spPr>
        <p:txBody>
          <a:bodyPr vert="horz" wrap="square" lIns="0" tIns="12700" rIns="0" bIns="0" rtlCol="0">
            <a:spAutoFit/>
          </a:bodyPr>
          <a:lstStyle/>
          <a:p>
            <a:pPr marL="12700">
              <a:lnSpc>
                <a:spcPct val="100000"/>
              </a:lnSpc>
              <a:spcBef>
                <a:spcPts val="100"/>
              </a:spcBef>
            </a:pPr>
            <a:r>
              <a:rPr spc="-490" dirty="0">
                <a:solidFill>
                  <a:srgbClr val="F4F4F4"/>
                </a:solidFill>
              </a:rPr>
              <a:t>T</a:t>
            </a:r>
            <a:r>
              <a:rPr spc="190" dirty="0">
                <a:solidFill>
                  <a:srgbClr val="F4F4F4"/>
                </a:solidFill>
              </a:rPr>
              <a:t>h</a:t>
            </a:r>
            <a:r>
              <a:rPr spc="75" dirty="0">
                <a:solidFill>
                  <a:srgbClr val="F4F4F4"/>
                </a:solidFill>
              </a:rPr>
              <a:t>a</a:t>
            </a:r>
            <a:r>
              <a:rPr spc="190" dirty="0">
                <a:solidFill>
                  <a:srgbClr val="F4F4F4"/>
                </a:solidFill>
              </a:rPr>
              <a:t>n</a:t>
            </a:r>
            <a:r>
              <a:rPr spc="235" dirty="0">
                <a:solidFill>
                  <a:srgbClr val="F4F4F4"/>
                </a:solidFill>
              </a:rPr>
              <a:t>k</a:t>
            </a:r>
            <a:r>
              <a:rPr spc="-575" dirty="0">
                <a:solidFill>
                  <a:srgbClr val="F4F4F4"/>
                </a:solidFill>
              </a:rPr>
              <a:t> </a:t>
            </a:r>
            <a:r>
              <a:rPr spc="-60" dirty="0">
                <a:solidFill>
                  <a:srgbClr val="F4F4F4"/>
                </a:solidFill>
              </a:rPr>
              <a:t>Y</a:t>
            </a:r>
            <a:r>
              <a:rPr spc="290" dirty="0">
                <a:solidFill>
                  <a:srgbClr val="F4F4F4"/>
                </a:solidFill>
              </a:rPr>
              <a:t>o</a:t>
            </a:r>
            <a:r>
              <a:rPr spc="240" dirty="0">
                <a:solidFill>
                  <a:srgbClr val="F4F4F4"/>
                </a:solidFill>
              </a:rPr>
              <a:t>u</a:t>
            </a:r>
          </a:p>
        </p:txBody>
      </p:sp>
      <p:sp>
        <p:nvSpPr>
          <p:cNvPr id="7" name="object 7"/>
          <p:cNvSpPr txBox="1"/>
          <p:nvPr/>
        </p:nvSpPr>
        <p:spPr>
          <a:xfrm>
            <a:off x="1016000" y="8965665"/>
            <a:ext cx="2062480" cy="284480"/>
          </a:xfrm>
          <a:prstGeom prst="rect">
            <a:avLst/>
          </a:prstGeom>
        </p:spPr>
        <p:txBody>
          <a:bodyPr vert="horz" wrap="square" lIns="0" tIns="12700" rIns="0" bIns="0" rtlCol="0">
            <a:spAutoFit/>
          </a:bodyPr>
          <a:lstStyle/>
          <a:p>
            <a:pPr marL="12700">
              <a:lnSpc>
                <a:spcPct val="100000"/>
              </a:lnSpc>
              <a:spcBef>
                <a:spcPts val="100"/>
              </a:spcBef>
            </a:pPr>
            <a:r>
              <a:rPr sz="1700" spc="15" dirty="0">
                <a:solidFill>
                  <a:srgbClr val="F4F4F4"/>
                </a:solidFill>
                <a:latin typeface="Trebuchet MS"/>
                <a:cs typeface="Trebuchet MS"/>
              </a:rPr>
              <a:t>Back</a:t>
            </a:r>
            <a:r>
              <a:rPr sz="1700" spc="-85" dirty="0">
                <a:solidFill>
                  <a:srgbClr val="F4F4F4"/>
                </a:solidFill>
                <a:latin typeface="Trebuchet MS"/>
                <a:cs typeface="Trebuchet MS"/>
              </a:rPr>
              <a:t> </a:t>
            </a:r>
            <a:r>
              <a:rPr sz="1700" spc="5" dirty="0">
                <a:solidFill>
                  <a:srgbClr val="F4F4F4"/>
                </a:solidFill>
                <a:latin typeface="Trebuchet MS"/>
                <a:cs typeface="Trebuchet MS"/>
              </a:rPr>
              <a:t>to</a:t>
            </a:r>
            <a:r>
              <a:rPr sz="1700" spc="-80" dirty="0">
                <a:solidFill>
                  <a:srgbClr val="F4F4F4"/>
                </a:solidFill>
                <a:latin typeface="Trebuchet MS"/>
                <a:cs typeface="Trebuchet MS"/>
              </a:rPr>
              <a:t> </a:t>
            </a:r>
            <a:r>
              <a:rPr sz="1700" spc="20" dirty="0">
                <a:solidFill>
                  <a:srgbClr val="F4F4F4"/>
                </a:solidFill>
                <a:latin typeface="Trebuchet MS"/>
                <a:cs typeface="Trebuchet MS"/>
              </a:rPr>
              <a:t>Agenda</a:t>
            </a:r>
            <a:r>
              <a:rPr sz="1700" spc="-80" dirty="0">
                <a:solidFill>
                  <a:srgbClr val="F4F4F4"/>
                </a:solidFill>
                <a:latin typeface="Trebuchet MS"/>
                <a:cs typeface="Trebuchet MS"/>
              </a:rPr>
              <a:t> </a:t>
            </a:r>
            <a:r>
              <a:rPr sz="1700" spc="20" dirty="0">
                <a:solidFill>
                  <a:srgbClr val="F4F4F4"/>
                </a:solidFill>
                <a:latin typeface="Trebuchet MS"/>
                <a:cs typeface="Trebuchet MS"/>
              </a:rPr>
              <a:t>Page</a:t>
            </a:r>
            <a:endParaRPr sz="1700">
              <a:latin typeface="Trebuchet MS"/>
              <a:cs typeface="Trebuchet M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049727" y="4930183"/>
            <a:ext cx="3238500" cy="5356860"/>
            <a:chOff x="15049727" y="4930183"/>
            <a:chExt cx="3238500" cy="5356860"/>
          </a:xfrm>
        </p:grpSpPr>
        <p:sp>
          <p:nvSpPr>
            <p:cNvPr id="3" name="object 3"/>
            <p:cNvSpPr/>
            <p:nvPr/>
          </p:nvSpPr>
          <p:spPr>
            <a:xfrm>
              <a:off x="15049727" y="6897462"/>
              <a:ext cx="3238500" cy="3389629"/>
            </a:xfrm>
            <a:custGeom>
              <a:avLst/>
              <a:gdLst/>
              <a:ahLst/>
              <a:cxnLst/>
              <a:rect l="l" t="t" r="r" b="b"/>
              <a:pathLst>
                <a:path w="3238500" h="3389629">
                  <a:moveTo>
                    <a:pt x="3238272" y="3389537"/>
                  </a:moveTo>
                  <a:lnTo>
                    <a:pt x="200112" y="3389537"/>
                  </a:lnTo>
                  <a:lnTo>
                    <a:pt x="0" y="3042929"/>
                  </a:lnTo>
                  <a:lnTo>
                    <a:pt x="1756816" y="0"/>
                  </a:lnTo>
                  <a:lnTo>
                    <a:pt x="3238272" y="0"/>
                  </a:lnTo>
                  <a:lnTo>
                    <a:pt x="3238272" y="3389537"/>
                  </a:lnTo>
                  <a:close/>
                </a:path>
              </a:pathLst>
            </a:custGeom>
            <a:solidFill>
              <a:srgbClr val="004550"/>
            </a:solidFill>
          </p:spPr>
          <p:txBody>
            <a:bodyPr wrap="square" lIns="0" tIns="0" rIns="0" bIns="0" rtlCol="0"/>
            <a:lstStyle/>
            <a:p>
              <a:endParaRPr/>
            </a:p>
          </p:txBody>
        </p:sp>
        <p:sp>
          <p:nvSpPr>
            <p:cNvPr id="4" name="object 4"/>
            <p:cNvSpPr/>
            <p:nvPr/>
          </p:nvSpPr>
          <p:spPr>
            <a:xfrm>
              <a:off x="16705333" y="4930183"/>
              <a:ext cx="1583055" cy="4297045"/>
            </a:xfrm>
            <a:custGeom>
              <a:avLst/>
              <a:gdLst/>
              <a:ahLst/>
              <a:cxnLst/>
              <a:rect l="l" t="t" r="r" b="b"/>
              <a:pathLst>
                <a:path w="1583055" h="4297045">
                  <a:moveTo>
                    <a:pt x="1582664" y="4296462"/>
                  </a:moveTo>
                  <a:lnTo>
                    <a:pt x="1240267" y="4296462"/>
                  </a:lnTo>
                  <a:lnTo>
                    <a:pt x="0" y="2148232"/>
                  </a:lnTo>
                  <a:lnTo>
                    <a:pt x="1240267" y="0"/>
                  </a:lnTo>
                  <a:lnTo>
                    <a:pt x="1582664" y="0"/>
                  </a:lnTo>
                  <a:lnTo>
                    <a:pt x="1582664" y="4296462"/>
                  </a:lnTo>
                  <a:close/>
                </a:path>
              </a:pathLst>
            </a:custGeom>
            <a:solidFill>
              <a:srgbClr val="00A181"/>
            </a:solidFill>
          </p:spPr>
          <p:txBody>
            <a:bodyPr wrap="square" lIns="0" tIns="0" rIns="0" bIns="0" rtlCol="0"/>
            <a:lstStyle/>
            <a:p>
              <a:endParaRPr/>
            </a:p>
          </p:txBody>
        </p:sp>
      </p:grpSp>
      <p:sp>
        <p:nvSpPr>
          <p:cNvPr id="5" name="object 5"/>
          <p:cNvSpPr txBox="1"/>
          <p:nvPr/>
        </p:nvSpPr>
        <p:spPr>
          <a:xfrm>
            <a:off x="1157524" y="2824194"/>
            <a:ext cx="15876269" cy="3770263"/>
          </a:xfrm>
          <a:prstGeom prst="rect">
            <a:avLst/>
          </a:prstGeom>
        </p:spPr>
        <p:txBody>
          <a:bodyPr vert="horz" wrap="square" lIns="0" tIns="12700" rIns="0" bIns="0" rtlCol="0">
            <a:spAutoFit/>
          </a:bodyPr>
          <a:lstStyle/>
          <a:p>
            <a:pPr marL="12700">
              <a:lnSpc>
                <a:spcPct val="100000"/>
              </a:lnSpc>
              <a:spcBef>
                <a:spcPts val="450"/>
              </a:spcBef>
            </a:pPr>
            <a:r>
              <a:rPr lang="en-US" sz="2400" dirty="0">
                <a:latin typeface="Trebuchet MS" pitchFamily="34" charset="0"/>
              </a:rPr>
              <a:t>Coronavirus disease (COVID-19) is an infectious disease caused by a newly discovered coronavirus. Most people infected with COVID-19 virus will experience mild to moderate respiratory illness and recover without requiring special treatment. Older people, and those with underlying medical problems like cardiovascular disease, diabetes, chronic respiratory disease, and cancer are more likely to develop serious illness.</a:t>
            </a:r>
            <a:r>
              <a:rPr lang="en-US" sz="2400" dirty="0" smtClean="0">
                <a:latin typeface="Trebuchet MS" pitchFamily="34" charset="0"/>
              </a:rPr>
              <a:t/>
            </a:r>
            <a:br>
              <a:rPr lang="en-US" sz="2400" dirty="0" smtClean="0">
                <a:latin typeface="Trebuchet MS" pitchFamily="34" charset="0"/>
              </a:rPr>
            </a:br>
            <a:endParaRPr lang="en-US" sz="2400" dirty="0" smtClean="0">
              <a:latin typeface="Trebuchet MS" pitchFamily="34" charset="0"/>
            </a:endParaRPr>
          </a:p>
          <a:p>
            <a:pPr marL="12700">
              <a:lnSpc>
                <a:spcPct val="100000"/>
              </a:lnSpc>
              <a:spcBef>
                <a:spcPts val="450"/>
              </a:spcBef>
            </a:pPr>
            <a:r>
              <a:rPr lang="en-US" sz="2400" dirty="0" smtClean="0">
                <a:latin typeface="Trebuchet MS" pitchFamily="34" charset="0"/>
              </a:rPr>
              <a:t>During </a:t>
            </a:r>
            <a:r>
              <a:rPr lang="en-US" sz="2400" dirty="0">
                <a:latin typeface="Trebuchet MS" pitchFamily="34" charset="0"/>
              </a:rPr>
              <a:t>the entire course of the pandemic, one of the main problems that healthcare providers have faced is the shortage of medical resources and a proper plan to efficiently distribute them. In these tough times, being able to predict what kind of resource an individual might require at the time of being tested positive or even before that will be of immense help to the authorities as they would be able to procure and arrange for the resources necessary to save the life of that patient.</a:t>
            </a:r>
            <a:endParaRPr sz="2400" dirty="0">
              <a:latin typeface="Trebuchet MS" pitchFamily="34" charset="0"/>
              <a:cs typeface="Trebuchet MS"/>
            </a:endParaRPr>
          </a:p>
        </p:txBody>
      </p:sp>
      <p:sp>
        <p:nvSpPr>
          <p:cNvPr id="6" name="object 6"/>
          <p:cNvSpPr txBox="1"/>
          <p:nvPr/>
        </p:nvSpPr>
        <p:spPr>
          <a:xfrm>
            <a:off x="1016000" y="8916172"/>
            <a:ext cx="2062480" cy="284480"/>
          </a:xfrm>
          <a:prstGeom prst="rect">
            <a:avLst/>
          </a:prstGeom>
        </p:spPr>
        <p:txBody>
          <a:bodyPr vert="horz" wrap="square" lIns="0" tIns="12700" rIns="0" bIns="0" rtlCol="0">
            <a:spAutoFit/>
          </a:bodyPr>
          <a:lstStyle/>
          <a:p>
            <a:pPr marL="12700">
              <a:lnSpc>
                <a:spcPct val="100000"/>
              </a:lnSpc>
              <a:spcBef>
                <a:spcPts val="100"/>
              </a:spcBef>
            </a:pPr>
            <a:r>
              <a:rPr sz="1700" spc="15" dirty="0">
                <a:latin typeface="Trebuchet MS"/>
                <a:cs typeface="Trebuchet MS"/>
              </a:rPr>
              <a:t>Back</a:t>
            </a:r>
            <a:r>
              <a:rPr sz="1700" spc="-85" dirty="0">
                <a:latin typeface="Trebuchet MS"/>
                <a:cs typeface="Trebuchet MS"/>
              </a:rPr>
              <a:t> </a:t>
            </a:r>
            <a:r>
              <a:rPr sz="1700" spc="5" dirty="0">
                <a:latin typeface="Trebuchet MS"/>
                <a:cs typeface="Trebuchet MS"/>
              </a:rPr>
              <a:t>to</a:t>
            </a:r>
            <a:r>
              <a:rPr sz="1700" spc="-80" dirty="0">
                <a:latin typeface="Trebuchet MS"/>
                <a:cs typeface="Trebuchet MS"/>
              </a:rPr>
              <a:t> </a:t>
            </a:r>
            <a:r>
              <a:rPr sz="1700" spc="20" dirty="0">
                <a:latin typeface="Trebuchet MS"/>
                <a:cs typeface="Trebuchet MS"/>
              </a:rPr>
              <a:t>Agenda</a:t>
            </a:r>
            <a:r>
              <a:rPr sz="1700" spc="-80" dirty="0">
                <a:latin typeface="Trebuchet MS"/>
                <a:cs typeface="Trebuchet MS"/>
              </a:rPr>
              <a:t> </a:t>
            </a:r>
            <a:r>
              <a:rPr sz="1700" spc="20" dirty="0">
                <a:latin typeface="Trebuchet MS"/>
                <a:cs typeface="Trebuchet MS"/>
              </a:rPr>
              <a:t>Page</a:t>
            </a:r>
            <a:endParaRPr sz="1700">
              <a:latin typeface="Trebuchet MS"/>
              <a:cs typeface="Trebuchet MS"/>
            </a:endParaRPr>
          </a:p>
        </p:txBody>
      </p:sp>
      <p:sp>
        <p:nvSpPr>
          <p:cNvPr id="7" name="object 7"/>
          <p:cNvSpPr txBox="1">
            <a:spLocks noGrp="1"/>
          </p:cNvSpPr>
          <p:nvPr>
            <p:ph type="title"/>
          </p:nvPr>
        </p:nvSpPr>
        <p:spPr>
          <a:xfrm>
            <a:off x="7224887" y="333440"/>
            <a:ext cx="3838575" cy="1244600"/>
          </a:xfrm>
          <a:prstGeom prst="rect">
            <a:avLst/>
          </a:prstGeom>
        </p:spPr>
        <p:txBody>
          <a:bodyPr vert="horz" wrap="square" lIns="0" tIns="12700" rIns="0" bIns="0" rtlCol="0">
            <a:spAutoFit/>
          </a:bodyPr>
          <a:lstStyle/>
          <a:p>
            <a:pPr marL="12700">
              <a:lnSpc>
                <a:spcPct val="100000"/>
              </a:lnSpc>
              <a:spcBef>
                <a:spcPts val="100"/>
              </a:spcBef>
            </a:pPr>
            <a:r>
              <a:rPr spc="-10" dirty="0"/>
              <a:t>Abstract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025293" y="1257300"/>
            <a:ext cx="5708650" cy="1244600"/>
          </a:xfrm>
          <a:prstGeom prst="rect">
            <a:avLst/>
          </a:prstGeom>
        </p:spPr>
        <p:txBody>
          <a:bodyPr vert="horz" wrap="square" lIns="0" tIns="12700" rIns="0" bIns="0" rtlCol="0">
            <a:spAutoFit/>
          </a:bodyPr>
          <a:lstStyle/>
          <a:p>
            <a:pPr marL="12700">
              <a:lnSpc>
                <a:spcPct val="100000"/>
              </a:lnSpc>
              <a:spcBef>
                <a:spcPts val="100"/>
              </a:spcBef>
            </a:pPr>
            <a:r>
              <a:rPr spc="50" dirty="0"/>
              <a:t>Introduction</a:t>
            </a:r>
          </a:p>
        </p:txBody>
      </p:sp>
      <p:sp>
        <p:nvSpPr>
          <p:cNvPr id="7" name="object 7"/>
          <p:cNvSpPr txBox="1"/>
          <p:nvPr/>
        </p:nvSpPr>
        <p:spPr>
          <a:xfrm>
            <a:off x="1016000" y="2753376"/>
            <a:ext cx="11176000" cy="6447278"/>
          </a:xfrm>
          <a:prstGeom prst="rect">
            <a:avLst/>
          </a:prstGeom>
        </p:spPr>
        <p:txBody>
          <a:bodyPr vert="horz" wrap="square" lIns="0" tIns="12700" rIns="0" bIns="0" rtlCol="0">
            <a:spAutoFit/>
          </a:bodyPr>
          <a:lstStyle/>
          <a:p>
            <a:r>
              <a:rPr lang="en-US" sz="2800" dirty="0">
                <a:latin typeface="Trebuchet MS" pitchFamily="34" charset="0"/>
              </a:rPr>
              <a:t>COVID-19 (coronavirus disease 2019) is a disease caused by a virus named SARS-CoV-2. It can be very contagious and spreads quickly. Over one million people have died from COVID-19 in the United States</a:t>
            </a:r>
            <a:r>
              <a:rPr lang="en-US" sz="2800" dirty="0" smtClean="0">
                <a:latin typeface="Trebuchet MS" pitchFamily="34" charset="0"/>
              </a:rPr>
              <a:t>.</a:t>
            </a:r>
          </a:p>
          <a:p>
            <a:endParaRPr lang="en-US" sz="2800" dirty="0">
              <a:latin typeface="Trebuchet MS" pitchFamily="34" charset="0"/>
            </a:endParaRPr>
          </a:p>
          <a:p>
            <a:r>
              <a:rPr lang="en-US" sz="2800" dirty="0" smtClean="0">
                <a:latin typeface="Trebuchet MS" pitchFamily="34" charset="0"/>
              </a:rPr>
              <a:t>COVID-19 </a:t>
            </a:r>
            <a:r>
              <a:rPr lang="en-US" sz="2800" dirty="0">
                <a:latin typeface="Trebuchet MS" pitchFamily="34" charset="0"/>
              </a:rPr>
              <a:t>most often causes respiratory symptoms that can feel much like a cold, the flu, or pneumonia. COVID-19 may attack more than your lungs and respiratory system. Other parts of your body may also be affected by the disease. </a:t>
            </a:r>
            <a:endParaRPr lang="en-US" sz="2800" dirty="0" smtClean="0">
              <a:latin typeface="Trebuchet MS" pitchFamily="34" charset="0"/>
            </a:endParaRPr>
          </a:p>
          <a:p>
            <a:endParaRPr lang="en-US" sz="2800" dirty="0">
              <a:latin typeface="Trebuchet MS" pitchFamily="34" charset="0"/>
            </a:endParaRPr>
          </a:p>
          <a:p>
            <a:r>
              <a:rPr lang="en-US" sz="2800" dirty="0" smtClean="0">
                <a:latin typeface="Trebuchet MS" pitchFamily="34" charset="0"/>
              </a:rPr>
              <a:t>Most </a:t>
            </a:r>
            <a:r>
              <a:rPr lang="en-US" sz="2800" dirty="0">
                <a:latin typeface="Trebuchet MS" pitchFamily="34" charset="0"/>
              </a:rPr>
              <a:t>people with COVID-19 have mild symptoms, but some people become severely </a:t>
            </a:r>
            <a:r>
              <a:rPr lang="en-US" sz="2800" dirty="0" err="1" smtClean="0">
                <a:latin typeface="Trebuchet MS" pitchFamily="34" charset="0"/>
              </a:rPr>
              <a:t>ill.Some</a:t>
            </a:r>
            <a:r>
              <a:rPr lang="en-US" sz="2800" dirty="0" smtClean="0">
                <a:latin typeface="Trebuchet MS" pitchFamily="34" charset="0"/>
              </a:rPr>
              <a:t> </a:t>
            </a:r>
            <a:r>
              <a:rPr lang="en-US" sz="2800" dirty="0">
                <a:latin typeface="Trebuchet MS" pitchFamily="34" charset="0"/>
              </a:rPr>
              <a:t>people including those with minor or no symptoms will develop Post-COVID Conditions – also called “Long COVID.”</a:t>
            </a:r>
          </a:p>
          <a:p>
            <a:pPr marL="12700" marR="5080">
              <a:lnSpc>
                <a:spcPct val="114999"/>
              </a:lnSpc>
              <a:spcBef>
                <a:spcPts val="100"/>
              </a:spcBef>
            </a:pPr>
            <a:endParaRPr sz="2400" dirty="0">
              <a:latin typeface="Trebuchet MS" pitchFamily="34" charset="0"/>
              <a:cs typeface="Trebuchet MS"/>
            </a:endParaRPr>
          </a:p>
        </p:txBody>
      </p:sp>
      <p:sp>
        <p:nvSpPr>
          <p:cNvPr id="8" name="object 8"/>
          <p:cNvSpPr txBox="1"/>
          <p:nvPr/>
        </p:nvSpPr>
        <p:spPr>
          <a:xfrm>
            <a:off x="-15240" y="8773934"/>
            <a:ext cx="2062480" cy="284480"/>
          </a:xfrm>
          <a:prstGeom prst="rect">
            <a:avLst/>
          </a:prstGeom>
        </p:spPr>
        <p:txBody>
          <a:bodyPr vert="horz" wrap="square" lIns="0" tIns="12700" rIns="0" bIns="0" rtlCol="0">
            <a:spAutoFit/>
          </a:bodyPr>
          <a:lstStyle/>
          <a:p>
            <a:pPr marL="12700">
              <a:lnSpc>
                <a:spcPct val="100000"/>
              </a:lnSpc>
              <a:spcBef>
                <a:spcPts val="100"/>
              </a:spcBef>
            </a:pPr>
            <a:r>
              <a:rPr sz="1700" spc="15" dirty="0">
                <a:latin typeface="Trebuchet MS"/>
                <a:cs typeface="Trebuchet MS"/>
              </a:rPr>
              <a:t>Back</a:t>
            </a:r>
            <a:r>
              <a:rPr sz="1700" spc="-85" dirty="0">
                <a:latin typeface="Trebuchet MS"/>
                <a:cs typeface="Trebuchet MS"/>
              </a:rPr>
              <a:t> </a:t>
            </a:r>
            <a:r>
              <a:rPr sz="1700" spc="5" dirty="0">
                <a:latin typeface="Trebuchet MS"/>
                <a:cs typeface="Trebuchet MS"/>
              </a:rPr>
              <a:t>to</a:t>
            </a:r>
            <a:r>
              <a:rPr sz="1700" spc="-80" dirty="0">
                <a:latin typeface="Trebuchet MS"/>
                <a:cs typeface="Trebuchet MS"/>
              </a:rPr>
              <a:t> </a:t>
            </a:r>
            <a:r>
              <a:rPr sz="1700" spc="20" dirty="0">
                <a:latin typeface="Trebuchet MS"/>
                <a:cs typeface="Trebuchet MS"/>
              </a:rPr>
              <a:t>Agenda</a:t>
            </a:r>
            <a:r>
              <a:rPr sz="1700" spc="-80" dirty="0">
                <a:latin typeface="Trebuchet MS"/>
                <a:cs typeface="Trebuchet MS"/>
              </a:rPr>
              <a:t> </a:t>
            </a:r>
            <a:r>
              <a:rPr sz="1700" spc="20" dirty="0">
                <a:latin typeface="Trebuchet MS"/>
                <a:cs typeface="Trebuchet MS"/>
              </a:rPr>
              <a:t>Page</a:t>
            </a:r>
            <a:endParaRPr sz="1700" dirty="0">
              <a:latin typeface="Trebuchet MS"/>
              <a:cs typeface="Trebuchet MS"/>
            </a:endParaRPr>
          </a:p>
        </p:txBody>
      </p:sp>
      <p:pic>
        <p:nvPicPr>
          <p:cNvPr id="1026" name="Picture 2" descr="Image Library | CDC Online Newsroom | CD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800" y="3351063"/>
            <a:ext cx="5448300" cy="3743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031327"/>
            <a:ext cx="9525" cy="304800"/>
          </a:xfrm>
          <a:custGeom>
            <a:avLst/>
            <a:gdLst/>
            <a:ahLst/>
            <a:cxnLst/>
            <a:rect l="l" t="t" r="r" b="b"/>
            <a:pathLst>
              <a:path w="9525" h="304800">
                <a:moveTo>
                  <a:pt x="9524" y="304799"/>
                </a:moveTo>
                <a:lnTo>
                  <a:pt x="0" y="304799"/>
                </a:lnTo>
                <a:lnTo>
                  <a:pt x="0" y="0"/>
                </a:lnTo>
                <a:lnTo>
                  <a:pt x="9524" y="0"/>
                </a:lnTo>
                <a:lnTo>
                  <a:pt x="9524" y="304799"/>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458847" y="0"/>
            <a:ext cx="6669405" cy="1244600"/>
          </a:xfrm>
          <a:prstGeom prst="rect">
            <a:avLst/>
          </a:prstGeom>
        </p:spPr>
        <p:txBody>
          <a:bodyPr vert="horz" wrap="square" lIns="0" tIns="12700" rIns="0" bIns="0" rtlCol="0">
            <a:spAutoFit/>
          </a:bodyPr>
          <a:lstStyle/>
          <a:p>
            <a:pPr marL="12700">
              <a:lnSpc>
                <a:spcPct val="100000"/>
              </a:lnSpc>
              <a:spcBef>
                <a:spcPts val="100"/>
              </a:spcBef>
            </a:pPr>
            <a:r>
              <a:rPr spc="180" dirty="0"/>
              <a:t>P</a:t>
            </a:r>
            <a:r>
              <a:rPr spc="-45" dirty="0"/>
              <a:t>r</a:t>
            </a:r>
            <a:r>
              <a:rPr spc="290" dirty="0"/>
              <a:t>o</a:t>
            </a:r>
            <a:r>
              <a:rPr spc="-225" dirty="0"/>
              <a:t>c</a:t>
            </a:r>
            <a:r>
              <a:rPr spc="-60" dirty="0"/>
              <a:t>e</a:t>
            </a:r>
            <a:r>
              <a:rPr spc="480" dirty="0"/>
              <a:t>s</a:t>
            </a:r>
            <a:r>
              <a:rPr spc="565" dirty="0"/>
              <a:t>s</a:t>
            </a:r>
            <a:r>
              <a:rPr spc="-575" dirty="0"/>
              <a:t> </a:t>
            </a:r>
            <a:r>
              <a:rPr spc="-40" dirty="0"/>
              <a:t>/</a:t>
            </a:r>
            <a:r>
              <a:rPr spc="-575" dirty="0"/>
              <a:t> </a:t>
            </a:r>
            <a:r>
              <a:rPr spc="-375" dirty="0"/>
              <a:t>F</a:t>
            </a:r>
            <a:r>
              <a:rPr spc="-85" dirty="0"/>
              <a:t>l</a:t>
            </a:r>
            <a:r>
              <a:rPr spc="290" dirty="0"/>
              <a:t>o</a:t>
            </a:r>
            <a:r>
              <a:rPr spc="-85" dirty="0"/>
              <a:t>w</a:t>
            </a:r>
          </a:p>
        </p:txBody>
      </p:sp>
      <p:grpSp>
        <p:nvGrpSpPr>
          <p:cNvPr id="4" name="object 4"/>
          <p:cNvGrpSpPr/>
          <p:nvPr/>
        </p:nvGrpSpPr>
        <p:grpSpPr>
          <a:xfrm>
            <a:off x="10836454" y="2"/>
            <a:ext cx="7451725" cy="2201545"/>
            <a:chOff x="10836454" y="2"/>
            <a:chExt cx="7451725" cy="2201545"/>
          </a:xfrm>
        </p:grpSpPr>
        <p:sp>
          <p:nvSpPr>
            <p:cNvPr id="5" name="object 5"/>
            <p:cNvSpPr/>
            <p:nvPr/>
          </p:nvSpPr>
          <p:spPr>
            <a:xfrm>
              <a:off x="11993168" y="2"/>
              <a:ext cx="6295390" cy="2201545"/>
            </a:xfrm>
            <a:custGeom>
              <a:avLst/>
              <a:gdLst/>
              <a:ahLst/>
              <a:cxnLst/>
              <a:rect l="l" t="t" r="r" b="b"/>
              <a:pathLst>
                <a:path w="6295390" h="2201545">
                  <a:moveTo>
                    <a:pt x="0" y="0"/>
                  </a:moveTo>
                  <a:lnTo>
                    <a:pt x="6294832" y="0"/>
                  </a:lnTo>
                  <a:lnTo>
                    <a:pt x="6294832" y="2201182"/>
                  </a:lnTo>
                  <a:lnTo>
                    <a:pt x="1270755" y="2201182"/>
                  </a:lnTo>
                  <a:lnTo>
                    <a:pt x="0" y="0"/>
                  </a:lnTo>
                  <a:close/>
                </a:path>
              </a:pathLst>
            </a:custGeom>
            <a:solidFill>
              <a:srgbClr val="004550"/>
            </a:solidFill>
          </p:spPr>
          <p:txBody>
            <a:bodyPr wrap="square" lIns="0" tIns="0" rIns="0" bIns="0" rtlCol="0"/>
            <a:lstStyle/>
            <a:p>
              <a:endParaRPr/>
            </a:p>
          </p:txBody>
        </p:sp>
        <p:sp>
          <p:nvSpPr>
            <p:cNvPr id="6" name="object 6"/>
            <p:cNvSpPr/>
            <p:nvPr/>
          </p:nvSpPr>
          <p:spPr>
            <a:xfrm>
              <a:off x="10836454" y="3"/>
              <a:ext cx="2693670" cy="1548130"/>
            </a:xfrm>
            <a:custGeom>
              <a:avLst/>
              <a:gdLst/>
              <a:ahLst/>
              <a:cxnLst/>
              <a:rect l="l" t="t" r="r" b="b"/>
              <a:pathLst>
                <a:path w="2693669" h="1548130">
                  <a:moveTo>
                    <a:pt x="2021579" y="1547557"/>
                  </a:moveTo>
                  <a:lnTo>
                    <a:pt x="673859" y="1547557"/>
                  </a:lnTo>
                  <a:lnTo>
                    <a:pt x="0" y="380307"/>
                  </a:lnTo>
                  <a:lnTo>
                    <a:pt x="219553" y="0"/>
                  </a:lnTo>
                  <a:lnTo>
                    <a:pt x="2475885" y="0"/>
                  </a:lnTo>
                  <a:lnTo>
                    <a:pt x="2693230" y="376481"/>
                  </a:lnTo>
                  <a:lnTo>
                    <a:pt x="2693230" y="384132"/>
                  </a:lnTo>
                  <a:lnTo>
                    <a:pt x="2021579" y="1547557"/>
                  </a:lnTo>
                  <a:close/>
                </a:path>
              </a:pathLst>
            </a:custGeom>
            <a:solidFill>
              <a:srgbClr val="00A181"/>
            </a:solidFill>
          </p:spPr>
          <p:txBody>
            <a:bodyPr wrap="square" lIns="0" tIns="0" rIns="0" bIns="0" rtlCol="0"/>
            <a:lstStyle/>
            <a:p>
              <a:endParaRPr/>
            </a:p>
          </p:txBody>
        </p:sp>
      </p:grpSp>
      <p:sp>
        <p:nvSpPr>
          <p:cNvPr id="7" name="object 7"/>
          <p:cNvSpPr txBox="1"/>
          <p:nvPr/>
        </p:nvSpPr>
        <p:spPr>
          <a:xfrm>
            <a:off x="15360487" y="1143760"/>
            <a:ext cx="2062480" cy="284480"/>
          </a:xfrm>
          <a:prstGeom prst="rect">
            <a:avLst/>
          </a:prstGeom>
        </p:spPr>
        <p:txBody>
          <a:bodyPr vert="horz" wrap="square" lIns="0" tIns="12700" rIns="0" bIns="0" rtlCol="0">
            <a:spAutoFit/>
          </a:bodyPr>
          <a:lstStyle/>
          <a:p>
            <a:pPr marL="12700">
              <a:lnSpc>
                <a:spcPct val="100000"/>
              </a:lnSpc>
              <a:spcBef>
                <a:spcPts val="100"/>
              </a:spcBef>
            </a:pPr>
            <a:r>
              <a:rPr sz="1700" u="heavy" spc="15" dirty="0">
                <a:solidFill>
                  <a:srgbClr val="F4F4F4"/>
                </a:solidFill>
                <a:uFill>
                  <a:solidFill>
                    <a:srgbClr val="F4F4F4"/>
                  </a:solidFill>
                </a:uFill>
                <a:latin typeface="Trebuchet MS"/>
                <a:cs typeface="Trebuchet MS"/>
                <a:hlinkClick r:id="rId2" action="ppaction://hlinksldjump"/>
              </a:rPr>
              <a:t>Back</a:t>
            </a:r>
            <a:r>
              <a:rPr sz="1700" u="heavy" spc="-85" dirty="0">
                <a:solidFill>
                  <a:srgbClr val="F4F4F4"/>
                </a:solidFill>
                <a:uFill>
                  <a:solidFill>
                    <a:srgbClr val="F4F4F4"/>
                  </a:solidFill>
                </a:uFill>
                <a:latin typeface="Trebuchet MS"/>
                <a:cs typeface="Trebuchet MS"/>
                <a:hlinkClick r:id="rId2" action="ppaction://hlinksldjump"/>
              </a:rPr>
              <a:t> </a:t>
            </a:r>
            <a:r>
              <a:rPr sz="1700" u="heavy" spc="5" dirty="0">
                <a:solidFill>
                  <a:srgbClr val="F4F4F4"/>
                </a:solidFill>
                <a:uFill>
                  <a:solidFill>
                    <a:srgbClr val="F4F4F4"/>
                  </a:solidFill>
                </a:uFill>
                <a:latin typeface="Trebuchet MS"/>
                <a:cs typeface="Trebuchet MS"/>
                <a:hlinkClick r:id="rId2" action="ppaction://hlinksldjump"/>
              </a:rPr>
              <a:t>to</a:t>
            </a:r>
            <a:r>
              <a:rPr sz="1700" u="heavy" spc="-80" dirty="0">
                <a:solidFill>
                  <a:srgbClr val="F4F4F4"/>
                </a:solidFill>
                <a:uFill>
                  <a:solidFill>
                    <a:srgbClr val="F4F4F4"/>
                  </a:solidFill>
                </a:uFill>
                <a:latin typeface="Trebuchet MS"/>
                <a:cs typeface="Trebuchet MS"/>
                <a:hlinkClick r:id="rId2" action="ppaction://hlinksldjump"/>
              </a:rPr>
              <a:t> </a:t>
            </a:r>
            <a:r>
              <a:rPr sz="1700" u="heavy" spc="20" dirty="0">
                <a:solidFill>
                  <a:srgbClr val="F4F4F4"/>
                </a:solidFill>
                <a:uFill>
                  <a:solidFill>
                    <a:srgbClr val="F4F4F4"/>
                  </a:solidFill>
                </a:uFill>
                <a:latin typeface="Trebuchet MS"/>
                <a:cs typeface="Trebuchet MS"/>
                <a:hlinkClick r:id="rId2" action="ppaction://hlinksldjump"/>
              </a:rPr>
              <a:t>A</a:t>
            </a:r>
            <a:r>
              <a:rPr sz="1700" spc="20" dirty="0">
                <a:solidFill>
                  <a:srgbClr val="F4F4F4"/>
                </a:solidFill>
                <a:latin typeface="Trebuchet MS"/>
                <a:cs typeface="Trebuchet MS"/>
                <a:hlinkClick r:id="rId2" action="ppaction://hlinksldjump"/>
              </a:rPr>
              <a:t>g</a:t>
            </a:r>
            <a:r>
              <a:rPr sz="1700" u="heavy" spc="20" dirty="0">
                <a:solidFill>
                  <a:srgbClr val="F4F4F4"/>
                </a:solidFill>
                <a:uFill>
                  <a:solidFill>
                    <a:srgbClr val="F4F4F4"/>
                  </a:solidFill>
                </a:uFill>
                <a:latin typeface="Trebuchet MS"/>
                <a:cs typeface="Trebuchet MS"/>
                <a:hlinkClick r:id="rId2" action="ppaction://hlinksldjump"/>
              </a:rPr>
              <a:t>enda</a:t>
            </a:r>
            <a:r>
              <a:rPr sz="1700" u="heavy" spc="-80" dirty="0">
                <a:solidFill>
                  <a:srgbClr val="F4F4F4"/>
                </a:solidFill>
                <a:uFill>
                  <a:solidFill>
                    <a:srgbClr val="F4F4F4"/>
                  </a:solidFill>
                </a:uFill>
                <a:latin typeface="Trebuchet MS"/>
                <a:cs typeface="Trebuchet MS"/>
                <a:hlinkClick r:id="rId2" action="ppaction://hlinksldjump"/>
              </a:rPr>
              <a:t> </a:t>
            </a:r>
            <a:r>
              <a:rPr sz="1700" u="heavy" spc="20" dirty="0">
                <a:solidFill>
                  <a:srgbClr val="F4F4F4"/>
                </a:solidFill>
                <a:uFill>
                  <a:solidFill>
                    <a:srgbClr val="F4F4F4"/>
                  </a:solidFill>
                </a:uFill>
                <a:latin typeface="Trebuchet MS"/>
                <a:cs typeface="Trebuchet MS"/>
                <a:hlinkClick r:id="rId2" action="ppaction://hlinksldjump"/>
              </a:rPr>
              <a:t>Page</a:t>
            </a:r>
            <a:endParaRPr sz="1700">
              <a:latin typeface="Trebuchet MS"/>
              <a:cs typeface="Trebuchet MS"/>
            </a:endParaRPr>
          </a:p>
        </p:txBody>
      </p:sp>
      <p:sp>
        <p:nvSpPr>
          <p:cNvPr id="8" name="object 8"/>
          <p:cNvSpPr/>
          <p:nvPr/>
        </p:nvSpPr>
        <p:spPr>
          <a:xfrm>
            <a:off x="8921269" y="1572538"/>
            <a:ext cx="9525" cy="363855"/>
          </a:xfrm>
          <a:custGeom>
            <a:avLst/>
            <a:gdLst/>
            <a:ahLst/>
            <a:cxnLst/>
            <a:rect l="l" t="t" r="r" b="b"/>
            <a:pathLst>
              <a:path w="9525" h="363855">
                <a:moveTo>
                  <a:pt x="0" y="363671"/>
                </a:moveTo>
                <a:lnTo>
                  <a:pt x="9524" y="363671"/>
                </a:lnTo>
                <a:lnTo>
                  <a:pt x="9524" y="0"/>
                </a:lnTo>
                <a:lnTo>
                  <a:pt x="0" y="0"/>
                </a:lnTo>
                <a:lnTo>
                  <a:pt x="0" y="363671"/>
                </a:lnTo>
                <a:close/>
              </a:path>
            </a:pathLst>
          </a:custGeom>
          <a:solidFill>
            <a:srgbClr val="000000"/>
          </a:solidFill>
        </p:spPr>
        <p:txBody>
          <a:bodyPr wrap="square" lIns="0" tIns="0" rIns="0" bIns="0" rtlCol="0"/>
          <a:lstStyle/>
          <a:p>
            <a:endParaRPr/>
          </a:p>
        </p:txBody>
      </p:sp>
      <p:sp>
        <p:nvSpPr>
          <p:cNvPr id="9" name="object 9"/>
          <p:cNvSpPr txBox="1"/>
          <p:nvPr/>
        </p:nvSpPr>
        <p:spPr>
          <a:xfrm>
            <a:off x="7928060" y="585338"/>
            <a:ext cx="2013585" cy="966469"/>
          </a:xfrm>
          <a:prstGeom prst="rect">
            <a:avLst/>
          </a:prstGeom>
          <a:solidFill>
            <a:srgbClr val="00A181"/>
          </a:solidFill>
        </p:spPr>
        <p:txBody>
          <a:bodyPr vert="horz" wrap="square" lIns="0" tIns="1905" rIns="0" bIns="0" rtlCol="0">
            <a:spAutoFit/>
          </a:bodyPr>
          <a:lstStyle/>
          <a:p>
            <a:pPr>
              <a:lnSpc>
                <a:spcPct val="100000"/>
              </a:lnSpc>
              <a:spcBef>
                <a:spcPts val="15"/>
              </a:spcBef>
            </a:pPr>
            <a:endParaRPr sz="2400">
              <a:latin typeface="Times New Roman"/>
              <a:cs typeface="Times New Roman"/>
            </a:endParaRPr>
          </a:p>
          <a:p>
            <a:pPr algn="ctr">
              <a:lnSpc>
                <a:spcPct val="100000"/>
              </a:lnSpc>
            </a:pPr>
            <a:r>
              <a:rPr sz="1500" b="1" spc="-10" dirty="0">
                <a:solidFill>
                  <a:srgbClr val="F4F4F4"/>
                </a:solidFill>
                <a:latin typeface="Trebuchet MS"/>
                <a:cs typeface="Trebuchet MS"/>
              </a:rPr>
              <a:t>DATA</a:t>
            </a:r>
            <a:endParaRPr sz="1500">
              <a:latin typeface="Trebuchet MS"/>
              <a:cs typeface="Trebuchet MS"/>
            </a:endParaRPr>
          </a:p>
        </p:txBody>
      </p:sp>
      <p:sp>
        <p:nvSpPr>
          <p:cNvPr id="10" name="object 10"/>
          <p:cNvSpPr txBox="1"/>
          <p:nvPr/>
        </p:nvSpPr>
        <p:spPr>
          <a:xfrm>
            <a:off x="7928060" y="1936209"/>
            <a:ext cx="2013585" cy="966469"/>
          </a:xfrm>
          <a:prstGeom prst="rect">
            <a:avLst/>
          </a:prstGeom>
          <a:solidFill>
            <a:srgbClr val="A3E373"/>
          </a:solidFill>
        </p:spPr>
        <p:txBody>
          <a:bodyPr vert="horz" wrap="square" lIns="0" tIns="5080" rIns="0" bIns="0" rtlCol="0">
            <a:spAutoFit/>
          </a:bodyPr>
          <a:lstStyle/>
          <a:p>
            <a:pPr>
              <a:lnSpc>
                <a:spcPct val="100000"/>
              </a:lnSpc>
              <a:spcBef>
                <a:spcPts val="40"/>
              </a:spcBef>
            </a:pPr>
            <a:endParaRPr sz="1400">
              <a:latin typeface="Times New Roman"/>
              <a:cs typeface="Times New Roman"/>
            </a:endParaRPr>
          </a:p>
          <a:p>
            <a:pPr marL="315595" marR="334645" indent="460375">
              <a:lnSpc>
                <a:spcPct val="108300"/>
              </a:lnSpc>
            </a:pPr>
            <a:r>
              <a:rPr sz="1500" b="1" spc="60" dirty="0">
                <a:latin typeface="Trebuchet MS"/>
                <a:cs typeface="Trebuchet MS"/>
              </a:rPr>
              <a:t>Data </a:t>
            </a:r>
            <a:r>
              <a:rPr sz="1500" b="1" spc="65" dirty="0">
                <a:latin typeface="Trebuchet MS"/>
                <a:cs typeface="Trebuchet MS"/>
              </a:rPr>
              <a:t> </a:t>
            </a:r>
            <a:r>
              <a:rPr sz="1500" b="1" spc="85" dirty="0">
                <a:latin typeface="Trebuchet MS"/>
                <a:cs typeface="Trebuchet MS"/>
              </a:rPr>
              <a:t>P</a:t>
            </a:r>
            <a:r>
              <a:rPr sz="1500" b="1" spc="25" dirty="0">
                <a:latin typeface="Trebuchet MS"/>
                <a:cs typeface="Trebuchet MS"/>
              </a:rPr>
              <a:t>r</a:t>
            </a:r>
            <a:r>
              <a:rPr sz="1500" b="1" spc="35" dirty="0">
                <a:latin typeface="Trebuchet MS"/>
                <a:cs typeface="Trebuchet MS"/>
              </a:rPr>
              <a:t>e</a:t>
            </a:r>
            <a:r>
              <a:rPr sz="1500" b="1" spc="95" dirty="0">
                <a:latin typeface="Trebuchet MS"/>
                <a:cs typeface="Trebuchet MS"/>
              </a:rPr>
              <a:t>p</a:t>
            </a:r>
            <a:r>
              <a:rPr sz="1500" b="1" spc="25" dirty="0">
                <a:latin typeface="Trebuchet MS"/>
                <a:cs typeface="Trebuchet MS"/>
              </a:rPr>
              <a:t>r</a:t>
            </a:r>
            <a:r>
              <a:rPr sz="1500" b="1" spc="100" dirty="0">
                <a:latin typeface="Trebuchet MS"/>
                <a:cs typeface="Trebuchet MS"/>
              </a:rPr>
              <a:t>o</a:t>
            </a:r>
            <a:r>
              <a:rPr sz="1500" b="1" spc="20" dirty="0">
                <a:latin typeface="Trebuchet MS"/>
                <a:cs typeface="Trebuchet MS"/>
              </a:rPr>
              <a:t>c</a:t>
            </a:r>
            <a:r>
              <a:rPr sz="1500" b="1" spc="35" dirty="0">
                <a:latin typeface="Trebuchet MS"/>
                <a:cs typeface="Trebuchet MS"/>
              </a:rPr>
              <a:t>e</a:t>
            </a:r>
            <a:r>
              <a:rPr sz="1500" b="1" spc="145" dirty="0">
                <a:latin typeface="Trebuchet MS"/>
                <a:cs typeface="Trebuchet MS"/>
              </a:rPr>
              <a:t>ss</a:t>
            </a:r>
            <a:r>
              <a:rPr sz="1500" b="1" spc="50" dirty="0">
                <a:latin typeface="Trebuchet MS"/>
                <a:cs typeface="Trebuchet MS"/>
              </a:rPr>
              <a:t>i</a:t>
            </a:r>
            <a:r>
              <a:rPr sz="1500" b="1" spc="55" dirty="0">
                <a:latin typeface="Trebuchet MS"/>
                <a:cs typeface="Trebuchet MS"/>
              </a:rPr>
              <a:t>n</a:t>
            </a:r>
            <a:r>
              <a:rPr sz="1500" b="1" spc="60" dirty="0">
                <a:latin typeface="Trebuchet MS"/>
                <a:cs typeface="Trebuchet MS"/>
              </a:rPr>
              <a:t>g</a:t>
            </a:r>
            <a:endParaRPr sz="1500">
              <a:latin typeface="Trebuchet MS"/>
              <a:cs typeface="Trebuchet MS"/>
            </a:endParaRPr>
          </a:p>
        </p:txBody>
      </p:sp>
      <p:sp>
        <p:nvSpPr>
          <p:cNvPr id="11" name="object 11"/>
          <p:cNvSpPr/>
          <p:nvPr/>
        </p:nvSpPr>
        <p:spPr>
          <a:xfrm>
            <a:off x="8909549" y="2899264"/>
            <a:ext cx="9525" cy="361950"/>
          </a:xfrm>
          <a:custGeom>
            <a:avLst/>
            <a:gdLst/>
            <a:ahLst/>
            <a:cxnLst/>
            <a:rect l="l" t="t" r="r" b="b"/>
            <a:pathLst>
              <a:path w="9525" h="361950">
                <a:moveTo>
                  <a:pt x="0" y="361619"/>
                </a:moveTo>
                <a:lnTo>
                  <a:pt x="9524" y="361619"/>
                </a:lnTo>
                <a:lnTo>
                  <a:pt x="9524" y="0"/>
                </a:lnTo>
                <a:lnTo>
                  <a:pt x="0" y="0"/>
                </a:lnTo>
                <a:lnTo>
                  <a:pt x="0" y="361619"/>
                </a:lnTo>
                <a:close/>
              </a:path>
            </a:pathLst>
          </a:custGeom>
          <a:solidFill>
            <a:srgbClr val="000000"/>
          </a:solidFill>
        </p:spPr>
        <p:txBody>
          <a:bodyPr wrap="square" lIns="0" tIns="0" rIns="0" bIns="0" rtlCol="0"/>
          <a:lstStyle/>
          <a:p>
            <a:endParaRPr/>
          </a:p>
        </p:txBody>
      </p:sp>
      <p:sp>
        <p:nvSpPr>
          <p:cNvPr id="12" name="object 12"/>
          <p:cNvSpPr txBox="1"/>
          <p:nvPr/>
        </p:nvSpPr>
        <p:spPr>
          <a:xfrm>
            <a:off x="7846907" y="7870638"/>
            <a:ext cx="2013585" cy="966469"/>
          </a:xfrm>
          <a:prstGeom prst="rect">
            <a:avLst/>
          </a:prstGeom>
          <a:solidFill>
            <a:srgbClr val="00A181"/>
          </a:solidFill>
        </p:spPr>
        <p:txBody>
          <a:bodyPr vert="horz" wrap="square" lIns="0" tIns="5080" rIns="0" bIns="0" rtlCol="0">
            <a:spAutoFit/>
          </a:bodyPr>
          <a:lstStyle/>
          <a:p>
            <a:pPr>
              <a:lnSpc>
                <a:spcPct val="100000"/>
              </a:lnSpc>
              <a:spcBef>
                <a:spcPts val="40"/>
              </a:spcBef>
            </a:pPr>
            <a:endParaRPr sz="1400">
              <a:latin typeface="Times New Roman"/>
              <a:cs typeface="Times New Roman"/>
            </a:endParaRPr>
          </a:p>
          <a:p>
            <a:pPr marL="635635" marR="589280" indent="102870">
              <a:lnSpc>
                <a:spcPct val="108300"/>
              </a:lnSpc>
            </a:pPr>
            <a:r>
              <a:rPr sz="1500" b="1" spc="75" dirty="0">
                <a:solidFill>
                  <a:srgbClr val="F4F4F4"/>
                </a:solidFill>
                <a:latin typeface="Trebuchet MS"/>
                <a:cs typeface="Trebuchet MS"/>
              </a:rPr>
              <a:t>Model </a:t>
            </a:r>
            <a:r>
              <a:rPr sz="1500" b="1" spc="80" dirty="0">
                <a:solidFill>
                  <a:srgbClr val="F4F4F4"/>
                </a:solidFill>
                <a:latin typeface="Trebuchet MS"/>
                <a:cs typeface="Trebuchet MS"/>
              </a:rPr>
              <a:t> </a:t>
            </a:r>
            <a:r>
              <a:rPr sz="1500" b="1" spc="-45" dirty="0">
                <a:solidFill>
                  <a:srgbClr val="F4F4F4"/>
                </a:solidFill>
                <a:latin typeface="Trebuchet MS"/>
                <a:cs typeface="Trebuchet MS"/>
              </a:rPr>
              <a:t>T</a:t>
            </a:r>
            <a:r>
              <a:rPr sz="1500" b="1" spc="25" dirty="0">
                <a:solidFill>
                  <a:srgbClr val="F4F4F4"/>
                </a:solidFill>
                <a:latin typeface="Trebuchet MS"/>
                <a:cs typeface="Trebuchet MS"/>
              </a:rPr>
              <a:t>r</a:t>
            </a:r>
            <a:r>
              <a:rPr sz="1500" b="1" spc="95" dirty="0">
                <a:solidFill>
                  <a:srgbClr val="F4F4F4"/>
                </a:solidFill>
                <a:latin typeface="Trebuchet MS"/>
                <a:cs typeface="Trebuchet MS"/>
              </a:rPr>
              <a:t>a</a:t>
            </a:r>
            <a:r>
              <a:rPr sz="1500" b="1" spc="50" dirty="0">
                <a:solidFill>
                  <a:srgbClr val="F4F4F4"/>
                </a:solidFill>
                <a:latin typeface="Trebuchet MS"/>
                <a:cs typeface="Trebuchet MS"/>
              </a:rPr>
              <a:t>i</a:t>
            </a:r>
            <a:r>
              <a:rPr sz="1500" b="1" spc="55" dirty="0">
                <a:solidFill>
                  <a:srgbClr val="F4F4F4"/>
                </a:solidFill>
                <a:latin typeface="Trebuchet MS"/>
                <a:cs typeface="Trebuchet MS"/>
              </a:rPr>
              <a:t>n</a:t>
            </a:r>
            <a:r>
              <a:rPr sz="1500" b="1" spc="50" dirty="0">
                <a:solidFill>
                  <a:srgbClr val="F4F4F4"/>
                </a:solidFill>
                <a:latin typeface="Trebuchet MS"/>
                <a:cs typeface="Trebuchet MS"/>
              </a:rPr>
              <a:t>i</a:t>
            </a:r>
            <a:r>
              <a:rPr sz="1500" b="1" spc="55" dirty="0">
                <a:solidFill>
                  <a:srgbClr val="F4F4F4"/>
                </a:solidFill>
                <a:latin typeface="Trebuchet MS"/>
                <a:cs typeface="Trebuchet MS"/>
              </a:rPr>
              <a:t>n</a:t>
            </a:r>
            <a:r>
              <a:rPr sz="1500" b="1" spc="60" dirty="0">
                <a:solidFill>
                  <a:srgbClr val="F4F4F4"/>
                </a:solidFill>
                <a:latin typeface="Trebuchet MS"/>
                <a:cs typeface="Trebuchet MS"/>
              </a:rPr>
              <a:t>g</a:t>
            </a:r>
            <a:endParaRPr sz="1500">
              <a:latin typeface="Trebuchet MS"/>
              <a:cs typeface="Trebuchet MS"/>
            </a:endParaRPr>
          </a:p>
        </p:txBody>
      </p:sp>
      <p:sp>
        <p:nvSpPr>
          <p:cNvPr id="13" name="object 13"/>
          <p:cNvSpPr txBox="1"/>
          <p:nvPr/>
        </p:nvSpPr>
        <p:spPr>
          <a:xfrm>
            <a:off x="6226470" y="6257209"/>
            <a:ext cx="2013585" cy="966469"/>
          </a:xfrm>
          <a:prstGeom prst="rect">
            <a:avLst/>
          </a:prstGeom>
          <a:solidFill>
            <a:srgbClr val="004550"/>
          </a:solidFill>
        </p:spPr>
        <p:txBody>
          <a:bodyPr vert="horz" wrap="square" lIns="0" tIns="200025" rIns="0" bIns="0" rtlCol="0">
            <a:spAutoFit/>
          </a:bodyPr>
          <a:lstStyle/>
          <a:p>
            <a:pPr marL="797560" marR="601345" indent="-173990">
              <a:lnSpc>
                <a:spcPct val="108300"/>
              </a:lnSpc>
              <a:spcBef>
                <a:spcPts val="1575"/>
              </a:spcBef>
            </a:pPr>
            <a:r>
              <a:rPr sz="1500" b="1" spc="-45" dirty="0">
                <a:solidFill>
                  <a:srgbClr val="F4F4F4"/>
                </a:solidFill>
                <a:latin typeface="Trebuchet MS"/>
                <a:cs typeface="Trebuchet MS"/>
              </a:rPr>
              <a:t>T</a:t>
            </a:r>
            <a:r>
              <a:rPr sz="1500" b="1" spc="25" dirty="0">
                <a:solidFill>
                  <a:srgbClr val="F4F4F4"/>
                </a:solidFill>
                <a:latin typeface="Trebuchet MS"/>
                <a:cs typeface="Trebuchet MS"/>
              </a:rPr>
              <a:t>r</a:t>
            </a:r>
            <a:r>
              <a:rPr sz="1500" b="1" spc="95" dirty="0">
                <a:solidFill>
                  <a:srgbClr val="F4F4F4"/>
                </a:solidFill>
                <a:latin typeface="Trebuchet MS"/>
                <a:cs typeface="Trebuchet MS"/>
              </a:rPr>
              <a:t>a</a:t>
            </a:r>
            <a:r>
              <a:rPr sz="1500" b="1" spc="50" dirty="0">
                <a:solidFill>
                  <a:srgbClr val="F4F4F4"/>
                </a:solidFill>
                <a:latin typeface="Trebuchet MS"/>
                <a:cs typeface="Trebuchet MS"/>
              </a:rPr>
              <a:t>i</a:t>
            </a:r>
            <a:r>
              <a:rPr sz="1500" b="1" spc="55" dirty="0">
                <a:solidFill>
                  <a:srgbClr val="F4F4F4"/>
                </a:solidFill>
                <a:latin typeface="Trebuchet MS"/>
                <a:cs typeface="Trebuchet MS"/>
              </a:rPr>
              <a:t>n</a:t>
            </a:r>
            <a:r>
              <a:rPr sz="1500" b="1" spc="50" dirty="0">
                <a:solidFill>
                  <a:srgbClr val="F4F4F4"/>
                </a:solidFill>
                <a:latin typeface="Trebuchet MS"/>
                <a:cs typeface="Trebuchet MS"/>
              </a:rPr>
              <a:t>i</a:t>
            </a:r>
            <a:r>
              <a:rPr sz="1500" b="1" spc="55" dirty="0">
                <a:solidFill>
                  <a:srgbClr val="F4F4F4"/>
                </a:solidFill>
                <a:latin typeface="Trebuchet MS"/>
                <a:cs typeface="Trebuchet MS"/>
              </a:rPr>
              <a:t>n</a:t>
            </a:r>
            <a:r>
              <a:rPr sz="1500" b="1" spc="45" dirty="0">
                <a:solidFill>
                  <a:srgbClr val="F4F4F4"/>
                </a:solidFill>
                <a:latin typeface="Trebuchet MS"/>
                <a:cs typeface="Trebuchet MS"/>
              </a:rPr>
              <a:t>g  </a:t>
            </a:r>
            <a:r>
              <a:rPr sz="1500" b="1" spc="60" dirty="0">
                <a:solidFill>
                  <a:srgbClr val="F4F4F4"/>
                </a:solidFill>
                <a:latin typeface="Trebuchet MS"/>
                <a:cs typeface="Trebuchet MS"/>
              </a:rPr>
              <a:t>Data</a:t>
            </a:r>
            <a:endParaRPr sz="1500">
              <a:latin typeface="Trebuchet MS"/>
              <a:cs typeface="Trebuchet MS"/>
            </a:endParaRPr>
          </a:p>
        </p:txBody>
      </p:sp>
      <p:sp>
        <p:nvSpPr>
          <p:cNvPr id="14" name="object 14"/>
          <p:cNvSpPr txBox="1"/>
          <p:nvPr/>
        </p:nvSpPr>
        <p:spPr>
          <a:xfrm>
            <a:off x="7928060" y="3260883"/>
            <a:ext cx="2013585" cy="966469"/>
          </a:xfrm>
          <a:prstGeom prst="rect">
            <a:avLst/>
          </a:prstGeom>
          <a:solidFill>
            <a:srgbClr val="A3E373"/>
          </a:solidFill>
        </p:spPr>
        <p:txBody>
          <a:bodyPr vert="horz" wrap="square" lIns="0" tIns="5080" rIns="0" bIns="0" rtlCol="0">
            <a:spAutoFit/>
          </a:bodyPr>
          <a:lstStyle/>
          <a:p>
            <a:pPr>
              <a:lnSpc>
                <a:spcPct val="100000"/>
              </a:lnSpc>
              <a:spcBef>
                <a:spcPts val="40"/>
              </a:spcBef>
            </a:pPr>
            <a:endParaRPr sz="1400" dirty="0">
              <a:latin typeface="Times New Roman"/>
              <a:cs typeface="Times New Roman"/>
            </a:endParaRPr>
          </a:p>
          <a:p>
            <a:pPr marL="356235" marR="171450" indent="-131445">
              <a:lnSpc>
                <a:spcPct val="108300"/>
              </a:lnSpc>
            </a:pPr>
            <a:r>
              <a:rPr sz="1500" b="1" spc="50" dirty="0">
                <a:latin typeface="Trebuchet MS"/>
                <a:cs typeface="Trebuchet MS"/>
              </a:rPr>
              <a:t>Exploratory</a:t>
            </a:r>
            <a:r>
              <a:rPr sz="1500" b="1" spc="-10" dirty="0">
                <a:latin typeface="Trebuchet MS"/>
                <a:cs typeface="Trebuchet MS"/>
              </a:rPr>
              <a:t> </a:t>
            </a:r>
            <a:r>
              <a:rPr sz="1500" b="1" spc="60" dirty="0">
                <a:latin typeface="Trebuchet MS"/>
                <a:cs typeface="Trebuchet MS"/>
              </a:rPr>
              <a:t>Data </a:t>
            </a:r>
            <a:r>
              <a:rPr sz="1500" b="1" spc="-434" dirty="0">
                <a:latin typeface="Trebuchet MS"/>
                <a:cs typeface="Trebuchet MS"/>
              </a:rPr>
              <a:t> </a:t>
            </a:r>
            <a:r>
              <a:rPr sz="1500" b="1" spc="65" dirty="0">
                <a:latin typeface="Trebuchet MS"/>
                <a:cs typeface="Trebuchet MS"/>
              </a:rPr>
              <a:t>Analysis</a:t>
            </a:r>
            <a:r>
              <a:rPr sz="1500" b="1" spc="40" dirty="0">
                <a:latin typeface="Trebuchet MS"/>
                <a:cs typeface="Trebuchet MS"/>
              </a:rPr>
              <a:t> </a:t>
            </a:r>
            <a:r>
              <a:rPr sz="1500" b="1" spc="5" dirty="0">
                <a:latin typeface="Trebuchet MS"/>
                <a:cs typeface="Trebuchet MS"/>
              </a:rPr>
              <a:t>(EDA)</a:t>
            </a:r>
            <a:endParaRPr sz="1500" dirty="0">
              <a:latin typeface="Trebuchet MS"/>
              <a:cs typeface="Trebuchet MS"/>
            </a:endParaRPr>
          </a:p>
        </p:txBody>
      </p:sp>
      <p:sp>
        <p:nvSpPr>
          <p:cNvPr id="15" name="object 15"/>
          <p:cNvSpPr txBox="1"/>
          <p:nvPr/>
        </p:nvSpPr>
        <p:spPr>
          <a:xfrm>
            <a:off x="7928060" y="4623572"/>
            <a:ext cx="2013585" cy="966469"/>
          </a:xfrm>
          <a:prstGeom prst="rect">
            <a:avLst/>
          </a:prstGeom>
          <a:solidFill>
            <a:srgbClr val="A3E373"/>
          </a:solidFill>
        </p:spPr>
        <p:txBody>
          <a:bodyPr vert="horz" wrap="square" lIns="0" tIns="1905" rIns="0" bIns="0" rtlCol="0">
            <a:spAutoFit/>
          </a:bodyPr>
          <a:lstStyle/>
          <a:p>
            <a:pPr>
              <a:lnSpc>
                <a:spcPct val="100000"/>
              </a:lnSpc>
              <a:spcBef>
                <a:spcPts val="15"/>
              </a:spcBef>
            </a:pPr>
            <a:endParaRPr sz="2400">
              <a:latin typeface="Times New Roman"/>
              <a:cs typeface="Times New Roman"/>
            </a:endParaRPr>
          </a:p>
          <a:p>
            <a:pPr marL="559435">
              <a:lnSpc>
                <a:spcPct val="100000"/>
              </a:lnSpc>
            </a:pPr>
            <a:r>
              <a:rPr sz="1500" b="1" spc="70" dirty="0">
                <a:latin typeface="Trebuchet MS"/>
                <a:cs typeface="Trebuchet MS"/>
              </a:rPr>
              <a:t>Split</a:t>
            </a:r>
            <a:r>
              <a:rPr sz="1500" b="1" spc="15" dirty="0">
                <a:latin typeface="Trebuchet MS"/>
                <a:cs typeface="Trebuchet MS"/>
              </a:rPr>
              <a:t> </a:t>
            </a:r>
            <a:r>
              <a:rPr sz="1500" b="1" spc="60" dirty="0">
                <a:latin typeface="Trebuchet MS"/>
                <a:cs typeface="Trebuchet MS"/>
              </a:rPr>
              <a:t>Data</a:t>
            </a:r>
            <a:endParaRPr sz="1500">
              <a:latin typeface="Trebuchet MS"/>
              <a:cs typeface="Trebuchet MS"/>
            </a:endParaRPr>
          </a:p>
        </p:txBody>
      </p:sp>
      <p:sp>
        <p:nvSpPr>
          <p:cNvPr id="16" name="object 16"/>
          <p:cNvSpPr/>
          <p:nvPr/>
        </p:nvSpPr>
        <p:spPr>
          <a:xfrm>
            <a:off x="8946073" y="4242902"/>
            <a:ext cx="9525" cy="381000"/>
          </a:xfrm>
          <a:custGeom>
            <a:avLst/>
            <a:gdLst/>
            <a:ahLst/>
            <a:cxnLst/>
            <a:rect l="l" t="t" r="r" b="b"/>
            <a:pathLst>
              <a:path w="9525" h="381000">
                <a:moveTo>
                  <a:pt x="9524" y="380999"/>
                </a:moveTo>
                <a:lnTo>
                  <a:pt x="0" y="380999"/>
                </a:lnTo>
                <a:lnTo>
                  <a:pt x="0" y="0"/>
                </a:lnTo>
                <a:lnTo>
                  <a:pt x="9524" y="0"/>
                </a:lnTo>
                <a:lnTo>
                  <a:pt x="9524" y="380999"/>
                </a:lnTo>
                <a:close/>
              </a:path>
            </a:pathLst>
          </a:custGeom>
          <a:solidFill>
            <a:srgbClr val="000000"/>
          </a:solidFill>
        </p:spPr>
        <p:txBody>
          <a:bodyPr wrap="square" lIns="0" tIns="0" rIns="0" bIns="0" rtlCol="0"/>
          <a:lstStyle/>
          <a:p>
            <a:endParaRPr/>
          </a:p>
        </p:txBody>
      </p:sp>
      <p:sp>
        <p:nvSpPr>
          <p:cNvPr id="17" name="object 17"/>
          <p:cNvSpPr/>
          <p:nvPr/>
        </p:nvSpPr>
        <p:spPr>
          <a:xfrm>
            <a:off x="7229144" y="5587567"/>
            <a:ext cx="3352800" cy="666750"/>
          </a:xfrm>
          <a:custGeom>
            <a:avLst/>
            <a:gdLst/>
            <a:ahLst/>
            <a:cxnLst/>
            <a:rect l="l" t="t" r="r" b="b"/>
            <a:pathLst>
              <a:path w="3352800" h="666750">
                <a:moveTo>
                  <a:pt x="3352800" y="371665"/>
                </a:moveTo>
                <a:lnTo>
                  <a:pt x="3329203" y="371665"/>
                </a:lnTo>
                <a:lnTo>
                  <a:pt x="3319678" y="371665"/>
                </a:lnTo>
                <a:lnTo>
                  <a:pt x="1714728" y="371665"/>
                </a:lnTo>
                <a:lnTo>
                  <a:pt x="1714728" y="0"/>
                </a:lnTo>
                <a:lnTo>
                  <a:pt x="1705203" y="0"/>
                </a:lnTo>
                <a:lnTo>
                  <a:pt x="1705203" y="371665"/>
                </a:lnTo>
                <a:lnTo>
                  <a:pt x="0" y="371665"/>
                </a:lnTo>
                <a:lnTo>
                  <a:pt x="0" y="380682"/>
                </a:lnTo>
                <a:lnTo>
                  <a:pt x="0" y="381190"/>
                </a:lnTo>
                <a:lnTo>
                  <a:pt x="0" y="666432"/>
                </a:lnTo>
                <a:lnTo>
                  <a:pt x="9525" y="666432"/>
                </a:lnTo>
                <a:lnTo>
                  <a:pt x="9525" y="381190"/>
                </a:lnTo>
                <a:lnTo>
                  <a:pt x="3319678" y="381190"/>
                </a:lnTo>
                <a:lnTo>
                  <a:pt x="3319678" y="657415"/>
                </a:lnTo>
                <a:lnTo>
                  <a:pt x="3329203" y="657415"/>
                </a:lnTo>
                <a:lnTo>
                  <a:pt x="3329203" y="381190"/>
                </a:lnTo>
                <a:lnTo>
                  <a:pt x="3352800" y="381190"/>
                </a:lnTo>
                <a:lnTo>
                  <a:pt x="3352800" y="371665"/>
                </a:lnTo>
                <a:close/>
              </a:path>
            </a:pathLst>
          </a:custGeom>
          <a:solidFill>
            <a:srgbClr val="000000"/>
          </a:solidFill>
        </p:spPr>
        <p:txBody>
          <a:bodyPr wrap="square" lIns="0" tIns="0" rIns="0" bIns="0" rtlCol="0"/>
          <a:lstStyle/>
          <a:p>
            <a:endParaRPr/>
          </a:p>
        </p:txBody>
      </p:sp>
      <p:sp>
        <p:nvSpPr>
          <p:cNvPr id="18" name="object 18"/>
          <p:cNvSpPr txBox="1"/>
          <p:nvPr/>
        </p:nvSpPr>
        <p:spPr>
          <a:xfrm>
            <a:off x="9563827" y="6257209"/>
            <a:ext cx="2013585" cy="966469"/>
          </a:xfrm>
          <a:prstGeom prst="rect">
            <a:avLst/>
          </a:prstGeom>
          <a:solidFill>
            <a:srgbClr val="004550"/>
          </a:solidFill>
        </p:spPr>
        <p:txBody>
          <a:bodyPr vert="horz" wrap="square" lIns="0" tIns="6985" rIns="0" bIns="0" rtlCol="0">
            <a:spAutoFit/>
          </a:bodyPr>
          <a:lstStyle/>
          <a:p>
            <a:pPr>
              <a:lnSpc>
                <a:spcPct val="100000"/>
              </a:lnSpc>
              <a:spcBef>
                <a:spcPts val="55"/>
              </a:spcBef>
            </a:pPr>
            <a:endParaRPr sz="1450">
              <a:latin typeface="Times New Roman"/>
              <a:cs typeface="Times New Roman"/>
            </a:endParaRPr>
          </a:p>
          <a:p>
            <a:pPr marL="797560" marR="774700" indent="-635" algn="ctr">
              <a:lnSpc>
                <a:spcPct val="108300"/>
              </a:lnSpc>
            </a:pPr>
            <a:r>
              <a:rPr sz="1500" b="1" spc="30" dirty="0">
                <a:solidFill>
                  <a:srgbClr val="F4F4F4"/>
                </a:solidFill>
                <a:latin typeface="Trebuchet MS"/>
                <a:cs typeface="Trebuchet MS"/>
              </a:rPr>
              <a:t>Test </a:t>
            </a:r>
            <a:r>
              <a:rPr sz="1500" b="1" spc="-440" dirty="0">
                <a:solidFill>
                  <a:srgbClr val="F4F4F4"/>
                </a:solidFill>
                <a:latin typeface="Trebuchet MS"/>
                <a:cs typeface="Trebuchet MS"/>
              </a:rPr>
              <a:t> </a:t>
            </a:r>
            <a:r>
              <a:rPr sz="1500" b="1" spc="85" dirty="0">
                <a:solidFill>
                  <a:srgbClr val="F4F4F4"/>
                </a:solidFill>
                <a:latin typeface="Trebuchet MS"/>
                <a:cs typeface="Trebuchet MS"/>
              </a:rPr>
              <a:t>D</a:t>
            </a:r>
            <a:r>
              <a:rPr sz="1500" b="1" spc="95" dirty="0">
                <a:solidFill>
                  <a:srgbClr val="F4F4F4"/>
                </a:solidFill>
                <a:latin typeface="Trebuchet MS"/>
                <a:cs typeface="Trebuchet MS"/>
              </a:rPr>
              <a:t>a</a:t>
            </a:r>
            <a:r>
              <a:rPr sz="1500" b="1" spc="50" dirty="0">
                <a:solidFill>
                  <a:srgbClr val="F4F4F4"/>
                </a:solidFill>
                <a:latin typeface="Trebuchet MS"/>
                <a:cs typeface="Trebuchet MS"/>
              </a:rPr>
              <a:t>t</a:t>
            </a:r>
            <a:r>
              <a:rPr sz="1500" b="1" spc="20" dirty="0">
                <a:solidFill>
                  <a:srgbClr val="F4F4F4"/>
                </a:solidFill>
                <a:latin typeface="Trebuchet MS"/>
                <a:cs typeface="Trebuchet MS"/>
              </a:rPr>
              <a:t>a</a:t>
            </a:r>
            <a:endParaRPr sz="1500">
              <a:latin typeface="Trebuchet MS"/>
              <a:cs typeface="Trebuchet MS"/>
            </a:endParaRPr>
          </a:p>
        </p:txBody>
      </p:sp>
      <p:sp>
        <p:nvSpPr>
          <p:cNvPr id="19" name="object 19"/>
          <p:cNvSpPr/>
          <p:nvPr/>
        </p:nvSpPr>
        <p:spPr>
          <a:xfrm>
            <a:off x="7225271" y="7206322"/>
            <a:ext cx="3353435" cy="666750"/>
          </a:xfrm>
          <a:custGeom>
            <a:avLst/>
            <a:gdLst/>
            <a:ahLst/>
            <a:cxnLst/>
            <a:rect l="l" t="t" r="r" b="b"/>
            <a:pathLst>
              <a:path w="3353434" h="666750">
                <a:moveTo>
                  <a:pt x="3352838" y="0"/>
                </a:moveTo>
                <a:lnTo>
                  <a:pt x="3343313" y="0"/>
                </a:lnTo>
                <a:lnTo>
                  <a:pt x="3343313" y="285191"/>
                </a:lnTo>
                <a:lnTo>
                  <a:pt x="21348" y="285191"/>
                </a:lnTo>
                <a:lnTo>
                  <a:pt x="21348" y="20205"/>
                </a:lnTo>
                <a:lnTo>
                  <a:pt x="11823" y="20205"/>
                </a:lnTo>
                <a:lnTo>
                  <a:pt x="11823" y="285191"/>
                </a:lnTo>
                <a:lnTo>
                  <a:pt x="0" y="285191"/>
                </a:lnTo>
                <a:lnTo>
                  <a:pt x="0" y="294716"/>
                </a:lnTo>
                <a:lnTo>
                  <a:pt x="11823" y="294716"/>
                </a:lnTo>
                <a:lnTo>
                  <a:pt x="11823" y="305955"/>
                </a:lnTo>
                <a:lnTo>
                  <a:pt x="21348" y="305955"/>
                </a:lnTo>
                <a:lnTo>
                  <a:pt x="21348" y="294716"/>
                </a:lnTo>
                <a:lnTo>
                  <a:pt x="1638109" y="294716"/>
                </a:lnTo>
                <a:lnTo>
                  <a:pt x="1638109" y="666343"/>
                </a:lnTo>
                <a:lnTo>
                  <a:pt x="1647634" y="666343"/>
                </a:lnTo>
                <a:lnTo>
                  <a:pt x="1647634" y="294716"/>
                </a:lnTo>
                <a:lnTo>
                  <a:pt x="3352800" y="294716"/>
                </a:lnTo>
                <a:lnTo>
                  <a:pt x="3352800" y="285750"/>
                </a:lnTo>
                <a:lnTo>
                  <a:pt x="3352838" y="0"/>
                </a:lnTo>
                <a:close/>
              </a:path>
            </a:pathLst>
          </a:custGeom>
          <a:solidFill>
            <a:srgbClr val="000000"/>
          </a:solidFill>
        </p:spPr>
        <p:txBody>
          <a:bodyPr wrap="square" lIns="0" tIns="0" rIns="0" bIns="0" rtlCol="0"/>
          <a:lstStyle/>
          <a:p>
            <a:endParaRPr/>
          </a:p>
        </p:txBody>
      </p:sp>
      <p:sp>
        <p:nvSpPr>
          <p:cNvPr id="20" name="object 20"/>
          <p:cNvSpPr/>
          <p:nvPr/>
        </p:nvSpPr>
        <p:spPr>
          <a:xfrm>
            <a:off x="7835188" y="9197271"/>
            <a:ext cx="2013585" cy="966469"/>
          </a:xfrm>
          <a:custGeom>
            <a:avLst/>
            <a:gdLst/>
            <a:ahLst/>
            <a:cxnLst/>
            <a:rect l="l" t="t" r="r" b="b"/>
            <a:pathLst>
              <a:path w="2013584" h="966470">
                <a:moveTo>
                  <a:pt x="0" y="0"/>
                </a:moveTo>
                <a:lnTo>
                  <a:pt x="2013389" y="0"/>
                </a:lnTo>
                <a:lnTo>
                  <a:pt x="2013389" y="966134"/>
                </a:lnTo>
                <a:lnTo>
                  <a:pt x="0" y="966134"/>
                </a:lnTo>
                <a:lnTo>
                  <a:pt x="0" y="0"/>
                </a:lnTo>
                <a:close/>
              </a:path>
            </a:pathLst>
          </a:custGeom>
          <a:solidFill>
            <a:srgbClr val="00A181"/>
          </a:solidFill>
        </p:spPr>
        <p:txBody>
          <a:bodyPr wrap="square" lIns="0" tIns="0" rIns="0" bIns="0" rtlCol="0"/>
          <a:lstStyle/>
          <a:p>
            <a:endParaRPr/>
          </a:p>
        </p:txBody>
      </p:sp>
      <p:sp>
        <p:nvSpPr>
          <p:cNvPr id="21" name="object 21"/>
          <p:cNvSpPr txBox="1"/>
          <p:nvPr/>
        </p:nvSpPr>
        <p:spPr>
          <a:xfrm>
            <a:off x="7846907" y="9197271"/>
            <a:ext cx="2013585" cy="966469"/>
          </a:xfrm>
          <a:prstGeom prst="rect">
            <a:avLst/>
          </a:prstGeom>
        </p:spPr>
        <p:txBody>
          <a:bodyPr vert="horz" wrap="square" lIns="0" tIns="5080" rIns="0" bIns="0" rtlCol="0">
            <a:spAutoFit/>
          </a:bodyPr>
          <a:lstStyle/>
          <a:p>
            <a:pPr>
              <a:lnSpc>
                <a:spcPct val="100000"/>
              </a:lnSpc>
              <a:spcBef>
                <a:spcPts val="40"/>
              </a:spcBef>
            </a:pPr>
            <a:endParaRPr sz="1400">
              <a:latin typeface="Times New Roman"/>
              <a:cs typeface="Times New Roman"/>
            </a:endParaRPr>
          </a:p>
          <a:p>
            <a:pPr marL="403860" marR="180340" indent="-224154">
              <a:lnSpc>
                <a:spcPct val="108300"/>
              </a:lnSpc>
            </a:pPr>
            <a:r>
              <a:rPr sz="1500" b="1" spc="75" dirty="0">
                <a:solidFill>
                  <a:srgbClr val="F4F4F4"/>
                </a:solidFill>
                <a:latin typeface="Trebuchet MS"/>
                <a:cs typeface="Trebuchet MS"/>
              </a:rPr>
              <a:t>Model</a:t>
            </a:r>
            <a:r>
              <a:rPr sz="1500" b="1" spc="-20" dirty="0">
                <a:solidFill>
                  <a:srgbClr val="F4F4F4"/>
                </a:solidFill>
                <a:latin typeface="Trebuchet MS"/>
                <a:cs typeface="Trebuchet MS"/>
              </a:rPr>
              <a:t> </a:t>
            </a:r>
            <a:r>
              <a:rPr sz="1500" b="1" spc="55" dirty="0">
                <a:solidFill>
                  <a:srgbClr val="F4F4F4"/>
                </a:solidFill>
                <a:latin typeface="Trebuchet MS"/>
                <a:cs typeface="Trebuchet MS"/>
              </a:rPr>
              <a:t>Evaluation </a:t>
            </a:r>
            <a:r>
              <a:rPr sz="1500" b="1" spc="-434" dirty="0">
                <a:solidFill>
                  <a:srgbClr val="F4F4F4"/>
                </a:solidFill>
                <a:latin typeface="Trebuchet MS"/>
                <a:cs typeface="Trebuchet MS"/>
              </a:rPr>
              <a:t> </a:t>
            </a:r>
            <a:r>
              <a:rPr sz="1500" b="1" spc="55" dirty="0">
                <a:solidFill>
                  <a:srgbClr val="F4F4F4"/>
                </a:solidFill>
                <a:latin typeface="Trebuchet MS"/>
                <a:cs typeface="Trebuchet MS"/>
              </a:rPr>
              <a:t>(Best</a:t>
            </a:r>
            <a:r>
              <a:rPr sz="1500" b="1" spc="40" dirty="0">
                <a:solidFill>
                  <a:srgbClr val="F4F4F4"/>
                </a:solidFill>
                <a:latin typeface="Trebuchet MS"/>
                <a:cs typeface="Trebuchet MS"/>
              </a:rPr>
              <a:t> </a:t>
            </a:r>
            <a:r>
              <a:rPr sz="1500" b="1" spc="60" dirty="0">
                <a:solidFill>
                  <a:srgbClr val="F4F4F4"/>
                </a:solidFill>
                <a:latin typeface="Trebuchet MS"/>
                <a:cs typeface="Trebuchet MS"/>
              </a:rPr>
              <a:t>Model)</a:t>
            </a:r>
            <a:endParaRPr sz="1500">
              <a:latin typeface="Trebuchet MS"/>
              <a:cs typeface="Trebuchet MS"/>
            </a:endParaRPr>
          </a:p>
        </p:txBody>
      </p:sp>
      <p:sp>
        <p:nvSpPr>
          <p:cNvPr id="22" name="object 22"/>
          <p:cNvSpPr/>
          <p:nvPr/>
        </p:nvSpPr>
        <p:spPr>
          <a:xfrm>
            <a:off x="8849588" y="8854841"/>
            <a:ext cx="9525" cy="381000"/>
          </a:xfrm>
          <a:custGeom>
            <a:avLst/>
            <a:gdLst/>
            <a:ahLst/>
            <a:cxnLst/>
            <a:rect l="l" t="t" r="r" b="b"/>
            <a:pathLst>
              <a:path w="9525" h="381000">
                <a:moveTo>
                  <a:pt x="9524" y="380999"/>
                </a:moveTo>
                <a:lnTo>
                  <a:pt x="0" y="380999"/>
                </a:lnTo>
                <a:lnTo>
                  <a:pt x="0" y="0"/>
                </a:lnTo>
                <a:lnTo>
                  <a:pt x="9524" y="0"/>
                </a:lnTo>
                <a:lnTo>
                  <a:pt x="9524" y="380999"/>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38856" y="401589"/>
            <a:ext cx="10610215" cy="124460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A3E373"/>
                </a:solidFill>
              </a:rPr>
              <a:t>Attribute</a:t>
            </a:r>
            <a:r>
              <a:rPr spc="-475" dirty="0">
                <a:solidFill>
                  <a:srgbClr val="A3E373"/>
                </a:solidFill>
              </a:rPr>
              <a:t> </a:t>
            </a:r>
            <a:r>
              <a:rPr spc="50" dirty="0">
                <a:solidFill>
                  <a:srgbClr val="A3E373"/>
                </a:solidFill>
              </a:rPr>
              <a:t>Information:-</a:t>
            </a:r>
          </a:p>
        </p:txBody>
      </p:sp>
      <p:sp>
        <p:nvSpPr>
          <p:cNvPr id="4" name="object 4"/>
          <p:cNvSpPr txBox="1"/>
          <p:nvPr/>
        </p:nvSpPr>
        <p:spPr>
          <a:xfrm>
            <a:off x="15209868" y="8965665"/>
            <a:ext cx="2062480" cy="284480"/>
          </a:xfrm>
          <a:prstGeom prst="rect">
            <a:avLst/>
          </a:prstGeom>
        </p:spPr>
        <p:txBody>
          <a:bodyPr vert="horz" wrap="square" lIns="0" tIns="12700" rIns="0" bIns="0" rtlCol="0">
            <a:spAutoFit/>
          </a:bodyPr>
          <a:lstStyle/>
          <a:p>
            <a:pPr marL="12700">
              <a:lnSpc>
                <a:spcPct val="100000"/>
              </a:lnSpc>
              <a:spcBef>
                <a:spcPts val="100"/>
              </a:spcBef>
            </a:pPr>
            <a:r>
              <a:rPr sz="1700" spc="15" dirty="0">
                <a:solidFill>
                  <a:srgbClr val="F4F4F4"/>
                </a:solidFill>
                <a:latin typeface="Trebuchet MS"/>
                <a:cs typeface="Trebuchet MS"/>
              </a:rPr>
              <a:t>Back</a:t>
            </a:r>
            <a:r>
              <a:rPr sz="1700" spc="-85" dirty="0">
                <a:solidFill>
                  <a:srgbClr val="F4F4F4"/>
                </a:solidFill>
                <a:latin typeface="Trebuchet MS"/>
                <a:cs typeface="Trebuchet MS"/>
              </a:rPr>
              <a:t> </a:t>
            </a:r>
            <a:r>
              <a:rPr sz="1700" spc="5" dirty="0">
                <a:solidFill>
                  <a:srgbClr val="F4F4F4"/>
                </a:solidFill>
                <a:latin typeface="Trebuchet MS"/>
                <a:cs typeface="Trebuchet MS"/>
              </a:rPr>
              <a:t>to</a:t>
            </a:r>
            <a:r>
              <a:rPr sz="1700" spc="-80" dirty="0">
                <a:solidFill>
                  <a:srgbClr val="F4F4F4"/>
                </a:solidFill>
                <a:latin typeface="Trebuchet MS"/>
                <a:cs typeface="Trebuchet MS"/>
              </a:rPr>
              <a:t> </a:t>
            </a:r>
            <a:r>
              <a:rPr sz="1700" spc="20" dirty="0">
                <a:solidFill>
                  <a:srgbClr val="F4F4F4"/>
                </a:solidFill>
                <a:latin typeface="Trebuchet MS"/>
                <a:cs typeface="Trebuchet MS"/>
              </a:rPr>
              <a:t>Agenda</a:t>
            </a:r>
            <a:r>
              <a:rPr sz="1700" spc="-80" dirty="0">
                <a:solidFill>
                  <a:srgbClr val="F4F4F4"/>
                </a:solidFill>
                <a:latin typeface="Trebuchet MS"/>
                <a:cs typeface="Trebuchet MS"/>
              </a:rPr>
              <a:t> </a:t>
            </a:r>
            <a:r>
              <a:rPr sz="1700" spc="20" dirty="0">
                <a:solidFill>
                  <a:srgbClr val="F4F4F4"/>
                </a:solidFill>
                <a:latin typeface="Trebuchet MS"/>
                <a:cs typeface="Trebuchet MS"/>
              </a:rPr>
              <a:t>Page</a:t>
            </a:r>
            <a:endParaRPr sz="1700">
              <a:latin typeface="Trebuchet MS"/>
              <a:cs typeface="Trebuchet MS"/>
            </a:endParaRPr>
          </a:p>
        </p:txBody>
      </p:sp>
      <p:grpSp>
        <p:nvGrpSpPr>
          <p:cNvPr id="5" name="object 5"/>
          <p:cNvGrpSpPr/>
          <p:nvPr/>
        </p:nvGrpSpPr>
        <p:grpSpPr>
          <a:xfrm>
            <a:off x="14039186" y="3710875"/>
            <a:ext cx="4249420" cy="6576695"/>
            <a:chOff x="14039186" y="3710875"/>
            <a:chExt cx="4249420" cy="6576695"/>
          </a:xfrm>
        </p:grpSpPr>
        <p:sp>
          <p:nvSpPr>
            <p:cNvPr id="6" name="object 6"/>
            <p:cNvSpPr/>
            <p:nvPr/>
          </p:nvSpPr>
          <p:spPr>
            <a:xfrm>
              <a:off x="14039186" y="7085802"/>
              <a:ext cx="4249420" cy="3201670"/>
            </a:xfrm>
            <a:custGeom>
              <a:avLst/>
              <a:gdLst/>
              <a:ahLst/>
              <a:cxnLst/>
              <a:rect l="l" t="t" r="r" b="b"/>
              <a:pathLst>
                <a:path w="4249419" h="3201670">
                  <a:moveTo>
                    <a:pt x="4248811" y="857001"/>
                  </a:moveTo>
                  <a:lnTo>
                    <a:pt x="4248811" y="3201197"/>
                  </a:lnTo>
                  <a:lnTo>
                    <a:pt x="0" y="3201197"/>
                  </a:lnTo>
                  <a:lnTo>
                    <a:pt x="0" y="1595800"/>
                  </a:lnTo>
                  <a:lnTo>
                    <a:pt x="2763648" y="0"/>
                  </a:lnTo>
                  <a:lnTo>
                    <a:pt x="2764425" y="0"/>
                  </a:lnTo>
                  <a:lnTo>
                    <a:pt x="4248811" y="857001"/>
                  </a:lnTo>
                  <a:close/>
                </a:path>
              </a:pathLst>
            </a:custGeom>
            <a:solidFill>
              <a:srgbClr val="00A181"/>
            </a:solidFill>
          </p:spPr>
          <p:txBody>
            <a:bodyPr wrap="square" lIns="0" tIns="0" rIns="0" bIns="0" rtlCol="0"/>
            <a:lstStyle/>
            <a:p>
              <a:endParaRPr/>
            </a:p>
          </p:txBody>
        </p:sp>
        <p:sp>
          <p:nvSpPr>
            <p:cNvPr id="7" name="object 7"/>
            <p:cNvSpPr/>
            <p:nvPr/>
          </p:nvSpPr>
          <p:spPr>
            <a:xfrm>
              <a:off x="14965685" y="5199821"/>
              <a:ext cx="2628265" cy="3034665"/>
            </a:xfrm>
            <a:custGeom>
              <a:avLst/>
              <a:gdLst/>
              <a:ahLst/>
              <a:cxnLst/>
              <a:rect l="l" t="t" r="r" b="b"/>
              <a:pathLst>
                <a:path w="2628265" h="3034665">
                  <a:moveTo>
                    <a:pt x="2627917" y="758499"/>
                  </a:moveTo>
                  <a:lnTo>
                    <a:pt x="2627917" y="2275817"/>
                  </a:lnTo>
                  <a:lnTo>
                    <a:pt x="1314142" y="3034316"/>
                  </a:lnTo>
                  <a:lnTo>
                    <a:pt x="1313774" y="3034316"/>
                  </a:lnTo>
                  <a:lnTo>
                    <a:pt x="0" y="2275817"/>
                  </a:lnTo>
                  <a:lnTo>
                    <a:pt x="0" y="758606"/>
                  </a:lnTo>
                  <a:lnTo>
                    <a:pt x="1313774" y="0"/>
                  </a:lnTo>
                  <a:lnTo>
                    <a:pt x="1314142" y="0"/>
                  </a:lnTo>
                  <a:lnTo>
                    <a:pt x="2627917" y="758499"/>
                  </a:lnTo>
                  <a:close/>
                </a:path>
              </a:pathLst>
            </a:custGeom>
            <a:solidFill>
              <a:srgbClr val="F4F4F4"/>
            </a:solidFill>
          </p:spPr>
          <p:txBody>
            <a:bodyPr wrap="square" lIns="0" tIns="0" rIns="0" bIns="0" rtlCol="0"/>
            <a:lstStyle/>
            <a:p>
              <a:endParaRPr/>
            </a:p>
          </p:txBody>
        </p:sp>
        <p:sp>
          <p:nvSpPr>
            <p:cNvPr id="8" name="object 8"/>
            <p:cNvSpPr/>
            <p:nvPr/>
          </p:nvSpPr>
          <p:spPr>
            <a:xfrm>
              <a:off x="16917943" y="3710875"/>
              <a:ext cx="1370330" cy="2141855"/>
            </a:xfrm>
            <a:custGeom>
              <a:avLst/>
              <a:gdLst/>
              <a:ahLst/>
              <a:cxnLst/>
              <a:rect l="l" t="t" r="r" b="b"/>
              <a:pathLst>
                <a:path w="1370330" h="2141854">
                  <a:moveTo>
                    <a:pt x="1370055" y="255531"/>
                  </a:moveTo>
                  <a:lnTo>
                    <a:pt x="1370055" y="1885936"/>
                  </a:lnTo>
                  <a:lnTo>
                    <a:pt x="927455" y="2141468"/>
                  </a:lnTo>
                  <a:lnTo>
                    <a:pt x="927195" y="2141468"/>
                  </a:lnTo>
                  <a:lnTo>
                    <a:pt x="0" y="1606157"/>
                  </a:lnTo>
                  <a:lnTo>
                    <a:pt x="0" y="535385"/>
                  </a:lnTo>
                  <a:lnTo>
                    <a:pt x="927195" y="0"/>
                  </a:lnTo>
                  <a:lnTo>
                    <a:pt x="927455" y="0"/>
                  </a:lnTo>
                  <a:lnTo>
                    <a:pt x="1370055" y="255531"/>
                  </a:lnTo>
                  <a:close/>
                </a:path>
              </a:pathLst>
            </a:custGeom>
            <a:solidFill>
              <a:srgbClr val="A3E373"/>
            </a:solidFill>
          </p:spPr>
          <p:txBody>
            <a:bodyPr wrap="square" lIns="0" tIns="0" rIns="0" bIns="0" rtlCol="0"/>
            <a:lstStyle/>
            <a:p>
              <a:endParaRPr/>
            </a:p>
          </p:txBody>
        </p:sp>
      </p:grpSp>
      <p:pic>
        <p:nvPicPr>
          <p:cNvPr id="9" name="object 9"/>
          <p:cNvPicPr/>
          <p:nvPr/>
        </p:nvPicPr>
        <p:blipFill>
          <a:blip r:embed="rId2" cstate="print"/>
          <a:stretch>
            <a:fillRect/>
          </a:stretch>
        </p:blipFill>
        <p:spPr>
          <a:xfrm>
            <a:off x="448932" y="2093559"/>
            <a:ext cx="114299" cy="114299"/>
          </a:xfrm>
          <a:prstGeom prst="rect">
            <a:avLst/>
          </a:prstGeom>
        </p:spPr>
      </p:pic>
      <p:pic>
        <p:nvPicPr>
          <p:cNvPr id="10" name="object 10"/>
          <p:cNvPicPr/>
          <p:nvPr/>
        </p:nvPicPr>
        <p:blipFill>
          <a:blip r:embed="rId2" cstate="print"/>
          <a:stretch>
            <a:fillRect/>
          </a:stretch>
        </p:blipFill>
        <p:spPr>
          <a:xfrm>
            <a:off x="448932" y="2512659"/>
            <a:ext cx="114299" cy="114299"/>
          </a:xfrm>
          <a:prstGeom prst="rect">
            <a:avLst/>
          </a:prstGeom>
        </p:spPr>
      </p:pic>
      <p:pic>
        <p:nvPicPr>
          <p:cNvPr id="11" name="object 11"/>
          <p:cNvPicPr/>
          <p:nvPr/>
        </p:nvPicPr>
        <p:blipFill>
          <a:blip r:embed="rId2" cstate="print"/>
          <a:stretch>
            <a:fillRect/>
          </a:stretch>
        </p:blipFill>
        <p:spPr>
          <a:xfrm>
            <a:off x="448932" y="2931759"/>
            <a:ext cx="114299" cy="114299"/>
          </a:xfrm>
          <a:prstGeom prst="rect">
            <a:avLst/>
          </a:prstGeom>
        </p:spPr>
      </p:pic>
      <p:pic>
        <p:nvPicPr>
          <p:cNvPr id="12" name="object 12"/>
          <p:cNvPicPr/>
          <p:nvPr/>
        </p:nvPicPr>
        <p:blipFill>
          <a:blip r:embed="rId2" cstate="print"/>
          <a:stretch>
            <a:fillRect/>
          </a:stretch>
        </p:blipFill>
        <p:spPr>
          <a:xfrm>
            <a:off x="448932" y="3350859"/>
            <a:ext cx="114299" cy="114299"/>
          </a:xfrm>
          <a:prstGeom prst="rect">
            <a:avLst/>
          </a:prstGeom>
        </p:spPr>
      </p:pic>
      <p:pic>
        <p:nvPicPr>
          <p:cNvPr id="13" name="object 13"/>
          <p:cNvPicPr/>
          <p:nvPr/>
        </p:nvPicPr>
        <p:blipFill>
          <a:blip r:embed="rId2" cstate="print"/>
          <a:stretch>
            <a:fillRect/>
          </a:stretch>
        </p:blipFill>
        <p:spPr>
          <a:xfrm>
            <a:off x="448932" y="4189059"/>
            <a:ext cx="114299" cy="114299"/>
          </a:xfrm>
          <a:prstGeom prst="rect">
            <a:avLst/>
          </a:prstGeom>
        </p:spPr>
      </p:pic>
      <p:pic>
        <p:nvPicPr>
          <p:cNvPr id="14" name="object 14"/>
          <p:cNvPicPr/>
          <p:nvPr/>
        </p:nvPicPr>
        <p:blipFill>
          <a:blip r:embed="rId2" cstate="print"/>
          <a:stretch>
            <a:fillRect/>
          </a:stretch>
        </p:blipFill>
        <p:spPr>
          <a:xfrm>
            <a:off x="448932" y="5027259"/>
            <a:ext cx="114299" cy="114299"/>
          </a:xfrm>
          <a:prstGeom prst="rect">
            <a:avLst/>
          </a:prstGeom>
        </p:spPr>
      </p:pic>
      <p:pic>
        <p:nvPicPr>
          <p:cNvPr id="15" name="object 15"/>
          <p:cNvPicPr/>
          <p:nvPr/>
        </p:nvPicPr>
        <p:blipFill>
          <a:blip r:embed="rId2" cstate="print"/>
          <a:stretch>
            <a:fillRect/>
          </a:stretch>
        </p:blipFill>
        <p:spPr>
          <a:xfrm>
            <a:off x="448932" y="5446359"/>
            <a:ext cx="114299" cy="114299"/>
          </a:xfrm>
          <a:prstGeom prst="rect">
            <a:avLst/>
          </a:prstGeom>
        </p:spPr>
      </p:pic>
      <p:pic>
        <p:nvPicPr>
          <p:cNvPr id="16" name="object 16"/>
          <p:cNvPicPr/>
          <p:nvPr/>
        </p:nvPicPr>
        <p:blipFill>
          <a:blip r:embed="rId2" cstate="print"/>
          <a:stretch>
            <a:fillRect/>
          </a:stretch>
        </p:blipFill>
        <p:spPr>
          <a:xfrm>
            <a:off x="448932" y="5865459"/>
            <a:ext cx="114299" cy="114299"/>
          </a:xfrm>
          <a:prstGeom prst="rect">
            <a:avLst/>
          </a:prstGeom>
        </p:spPr>
      </p:pic>
      <p:pic>
        <p:nvPicPr>
          <p:cNvPr id="17" name="object 17"/>
          <p:cNvPicPr/>
          <p:nvPr/>
        </p:nvPicPr>
        <p:blipFill>
          <a:blip r:embed="rId2" cstate="print"/>
          <a:stretch>
            <a:fillRect/>
          </a:stretch>
        </p:blipFill>
        <p:spPr>
          <a:xfrm>
            <a:off x="448932" y="6284559"/>
            <a:ext cx="114299" cy="114299"/>
          </a:xfrm>
          <a:prstGeom prst="rect">
            <a:avLst/>
          </a:prstGeom>
        </p:spPr>
      </p:pic>
      <p:pic>
        <p:nvPicPr>
          <p:cNvPr id="18" name="object 18"/>
          <p:cNvPicPr/>
          <p:nvPr/>
        </p:nvPicPr>
        <p:blipFill>
          <a:blip r:embed="rId2" cstate="print"/>
          <a:stretch>
            <a:fillRect/>
          </a:stretch>
        </p:blipFill>
        <p:spPr>
          <a:xfrm>
            <a:off x="448932" y="6703659"/>
            <a:ext cx="114299" cy="114299"/>
          </a:xfrm>
          <a:prstGeom prst="rect">
            <a:avLst/>
          </a:prstGeom>
        </p:spPr>
      </p:pic>
      <p:pic>
        <p:nvPicPr>
          <p:cNvPr id="19" name="object 19"/>
          <p:cNvPicPr/>
          <p:nvPr/>
        </p:nvPicPr>
        <p:blipFill>
          <a:blip r:embed="rId2" cstate="print"/>
          <a:stretch>
            <a:fillRect/>
          </a:stretch>
        </p:blipFill>
        <p:spPr>
          <a:xfrm>
            <a:off x="448932" y="7122759"/>
            <a:ext cx="114299" cy="114299"/>
          </a:xfrm>
          <a:prstGeom prst="rect">
            <a:avLst/>
          </a:prstGeom>
        </p:spPr>
      </p:pic>
      <p:sp>
        <p:nvSpPr>
          <p:cNvPr id="20" name="object 20"/>
          <p:cNvSpPr txBox="1"/>
          <p:nvPr/>
        </p:nvSpPr>
        <p:spPr>
          <a:xfrm>
            <a:off x="506081" y="2133791"/>
            <a:ext cx="14256385" cy="436017"/>
          </a:xfrm>
          <a:prstGeom prst="rect">
            <a:avLst/>
          </a:prstGeom>
        </p:spPr>
        <p:txBody>
          <a:bodyPr vert="horz" wrap="square" lIns="0" tIns="12700" rIns="0" bIns="0" rtlCol="0">
            <a:spAutoFit/>
          </a:bodyPr>
          <a:lstStyle/>
          <a:p>
            <a:pPr marL="616585">
              <a:lnSpc>
                <a:spcPts val="3329"/>
              </a:lnSpc>
              <a:spcBef>
                <a:spcPts val="100"/>
              </a:spcBef>
            </a:pPr>
            <a:endParaRPr sz="2800" dirty="0">
              <a:latin typeface="Trebuchet MS"/>
              <a:cs typeface="Trebuchet MS"/>
            </a:endParaRPr>
          </a:p>
        </p:txBody>
      </p:sp>
      <p:sp>
        <p:nvSpPr>
          <p:cNvPr id="22" name="Rectangle 21"/>
          <p:cNvSpPr/>
          <p:nvPr/>
        </p:nvSpPr>
        <p:spPr>
          <a:xfrm>
            <a:off x="914400" y="1965646"/>
            <a:ext cx="15621000" cy="7786747"/>
          </a:xfrm>
          <a:prstGeom prst="rect">
            <a:avLst/>
          </a:prstGeom>
        </p:spPr>
        <p:txBody>
          <a:bodyPr wrap="square">
            <a:spAutoFit/>
          </a:bodyPr>
          <a:lstStyle/>
          <a:p>
            <a:r>
              <a:rPr lang="en-US" sz="2800" dirty="0">
                <a:latin typeface="Trebuchet MS" pitchFamily="34" charset="0"/>
              </a:rPr>
              <a:t>The dataset consists of data of anonymous </a:t>
            </a:r>
            <a:r>
              <a:rPr lang="en-US" sz="2800" dirty="0" err="1">
                <a:latin typeface="Trebuchet MS" pitchFamily="34" charset="0"/>
              </a:rPr>
              <a:t>covid</a:t>
            </a:r>
            <a:r>
              <a:rPr lang="en-US" sz="2800" dirty="0">
                <a:latin typeface="Trebuchet MS" pitchFamily="34" charset="0"/>
              </a:rPr>
              <a:t> patients from </a:t>
            </a:r>
            <a:r>
              <a:rPr lang="en-US" sz="2800" dirty="0" err="1">
                <a:latin typeface="Trebuchet MS" pitchFamily="34" charset="0"/>
              </a:rPr>
              <a:t>mexico</a:t>
            </a:r>
            <a:r>
              <a:rPr lang="en-US" sz="2800" dirty="0">
                <a:latin typeface="Trebuchet MS" pitchFamily="34" charset="0"/>
              </a:rPr>
              <a:t>. It has their medical history and medical status at that particular </a:t>
            </a:r>
            <a:r>
              <a:rPr lang="en-US" sz="2800" dirty="0" err="1">
                <a:latin typeface="Trebuchet MS" pitchFamily="34" charset="0"/>
              </a:rPr>
              <a:t>time.In</a:t>
            </a:r>
            <a:r>
              <a:rPr lang="en-US" sz="2800" dirty="0">
                <a:latin typeface="Trebuchet MS" pitchFamily="34" charset="0"/>
              </a:rPr>
              <a:t> the Boolean features, 1 means "yes" and 2 means "no". values as 97 and 99 are missing data. The respective columns mean</a:t>
            </a:r>
            <a:r>
              <a:rPr lang="en-US" sz="2800" dirty="0" smtClean="0">
                <a:latin typeface="Trebuchet MS" pitchFamily="34" charset="0"/>
              </a:rPr>
              <a:t>:</a:t>
            </a:r>
          </a:p>
          <a:p>
            <a:endParaRPr lang="en-US" sz="2800" dirty="0">
              <a:latin typeface="Trebuchet MS" pitchFamily="34" charset="0"/>
            </a:endParaRPr>
          </a:p>
          <a:p>
            <a:pPr marL="342900" indent="-342900">
              <a:buFont typeface="Arial" pitchFamily="34" charset="0"/>
              <a:buChar char="•"/>
            </a:pPr>
            <a:r>
              <a:rPr lang="en-US" sz="2800" b="1" dirty="0" smtClean="0">
                <a:latin typeface="Trebuchet MS" pitchFamily="34" charset="0"/>
              </a:rPr>
              <a:t>sex</a:t>
            </a:r>
            <a:r>
              <a:rPr lang="en-US" sz="2800" dirty="0" smtClean="0">
                <a:latin typeface="Trebuchet MS" pitchFamily="34" charset="0"/>
              </a:rPr>
              <a:t>: 1 for female and 2 for male.</a:t>
            </a:r>
          </a:p>
          <a:p>
            <a:pPr marL="342900" indent="-342900">
              <a:buFont typeface="Arial" pitchFamily="34" charset="0"/>
              <a:buChar char="•"/>
            </a:pPr>
            <a:r>
              <a:rPr lang="en-US" sz="2800" b="1" dirty="0" smtClean="0">
                <a:latin typeface="Trebuchet MS" pitchFamily="34" charset="0"/>
              </a:rPr>
              <a:t>age</a:t>
            </a:r>
            <a:r>
              <a:rPr lang="en-US" sz="2800" dirty="0" smtClean="0">
                <a:latin typeface="Trebuchet MS" pitchFamily="34" charset="0"/>
              </a:rPr>
              <a:t>: of the patient.</a:t>
            </a:r>
          </a:p>
          <a:p>
            <a:pPr marL="342900" indent="-342900">
              <a:buFont typeface="Arial" pitchFamily="34" charset="0"/>
              <a:buChar char="•"/>
            </a:pPr>
            <a:r>
              <a:rPr lang="en-US" sz="2800" b="1" dirty="0" smtClean="0">
                <a:latin typeface="Trebuchet MS" pitchFamily="34" charset="0"/>
              </a:rPr>
              <a:t>classification</a:t>
            </a:r>
            <a:r>
              <a:rPr lang="en-US" sz="2800" dirty="0" smtClean="0">
                <a:latin typeface="Trebuchet MS" pitchFamily="34" charset="0"/>
              </a:rPr>
              <a:t>: </a:t>
            </a:r>
            <a:r>
              <a:rPr lang="en-US" sz="2800" dirty="0" err="1" smtClean="0">
                <a:latin typeface="Trebuchet MS" pitchFamily="34" charset="0"/>
              </a:rPr>
              <a:t>covid</a:t>
            </a:r>
            <a:r>
              <a:rPr lang="en-US" sz="2800" dirty="0" smtClean="0">
                <a:latin typeface="Trebuchet MS" pitchFamily="34" charset="0"/>
              </a:rPr>
              <a:t> test findings. Values 1-3 mean that the patient was diagnosed with </a:t>
            </a:r>
            <a:r>
              <a:rPr lang="en-US" sz="2800" dirty="0" err="1" smtClean="0">
                <a:latin typeface="Trebuchet MS" pitchFamily="34" charset="0"/>
              </a:rPr>
              <a:t>covid</a:t>
            </a:r>
            <a:r>
              <a:rPr lang="en-US" sz="2800" dirty="0" smtClean="0">
                <a:latin typeface="Trebuchet MS" pitchFamily="34" charset="0"/>
              </a:rPr>
              <a:t> in different degrees. 4 or higher means that the patient is not a carrier of </a:t>
            </a:r>
            <a:r>
              <a:rPr lang="en-US" sz="2800" dirty="0" err="1" smtClean="0">
                <a:latin typeface="Trebuchet MS" pitchFamily="34" charset="0"/>
              </a:rPr>
              <a:t>covid</a:t>
            </a:r>
            <a:r>
              <a:rPr lang="en-US" sz="2800" dirty="0" smtClean="0">
                <a:latin typeface="Trebuchet MS" pitchFamily="34" charset="0"/>
              </a:rPr>
              <a:t> or that the test is inconclusive.</a:t>
            </a:r>
          </a:p>
          <a:p>
            <a:pPr marL="342900" indent="-342900">
              <a:buFont typeface="Arial" pitchFamily="34" charset="0"/>
              <a:buChar char="•"/>
            </a:pPr>
            <a:r>
              <a:rPr lang="en-US" sz="2800" b="1" dirty="0" smtClean="0">
                <a:latin typeface="Trebuchet MS" pitchFamily="34" charset="0"/>
              </a:rPr>
              <a:t>patient type</a:t>
            </a:r>
            <a:r>
              <a:rPr lang="en-US" sz="2800" dirty="0" smtClean="0">
                <a:latin typeface="Trebuchet MS" pitchFamily="34" charset="0"/>
              </a:rPr>
              <a:t>: type of care the patient received in the unit. 1 for returned home and 2 for hospitalization.</a:t>
            </a:r>
          </a:p>
          <a:p>
            <a:pPr marL="342900" indent="-342900">
              <a:buFont typeface="Arial" pitchFamily="34" charset="0"/>
              <a:buChar char="•"/>
            </a:pPr>
            <a:r>
              <a:rPr lang="en-US" sz="2800" b="1" dirty="0" smtClean="0">
                <a:latin typeface="Trebuchet MS" pitchFamily="34" charset="0"/>
              </a:rPr>
              <a:t>pneumonia</a:t>
            </a:r>
            <a:r>
              <a:rPr lang="en-US" sz="2800" dirty="0" smtClean="0">
                <a:latin typeface="Trebuchet MS" pitchFamily="34" charset="0"/>
              </a:rPr>
              <a:t>: whether the patient already have air sacs inflammation or not.</a:t>
            </a:r>
          </a:p>
          <a:p>
            <a:pPr marL="342900" indent="-342900">
              <a:buFont typeface="Arial" pitchFamily="34" charset="0"/>
              <a:buChar char="•"/>
            </a:pPr>
            <a:r>
              <a:rPr lang="en-US" sz="2800" b="1" dirty="0" smtClean="0">
                <a:latin typeface="Trebuchet MS" pitchFamily="34" charset="0"/>
              </a:rPr>
              <a:t>pregnancy</a:t>
            </a:r>
            <a:r>
              <a:rPr lang="en-US" sz="2800" dirty="0" smtClean="0">
                <a:latin typeface="Trebuchet MS" pitchFamily="34" charset="0"/>
              </a:rPr>
              <a:t>: whether the patient is pregnant or not.</a:t>
            </a:r>
          </a:p>
          <a:p>
            <a:pPr marL="342900" indent="-342900">
              <a:buFont typeface="Arial" pitchFamily="34" charset="0"/>
              <a:buChar char="•"/>
            </a:pPr>
            <a:r>
              <a:rPr lang="en-US" sz="2800" b="1" dirty="0" smtClean="0">
                <a:latin typeface="Trebuchet MS" pitchFamily="34" charset="0"/>
              </a:rPr>
              <a:t>diabetes</a:t>
            </a:r>
            <a:r>
              <a:rPr lang="en-US" sz="2800" dirty="0" smtClean="0">
                <a:latin typeface="Trebuchet MS" pitchFamily="34" charset="0"/>
              </a:rPr>
              <a:t>: whether the patient has diabetes or not.</a:t>
            </a:r>
          </a:p>
          <a:p>
            <a:pPr marL="342900" indent="-342900">
              <a:buFont typeface="Arial" pitchFamily="34" charset="0"/>
              <a:buChar char="•"/>
            </a:pPr>
            <a:r>
              <a:rPr lang="en-US" sz="2800" b="1" dirty="0" err="1" smtClean="0">
                <a:latin typeface="Trebuchet MS" pitchFamily="34" charset="0"/>
              </a:rPr>
              <a:t>copd</a:t>
            </a:r>
            <a:r>
              <a:rPr lang="en-US" sz="2800" dirty="0" smtClean="0">
                <a:latin typeface="Trebuchet MS" pitchFamily="34" charset="0"/>
              </a:rPr>
              <a:t>: Indicates whether the patient has Chronic obstructive pulmonary disease or not.</a:t>
            </a:r>
          </a:p>
          <a:p>
            <a:pPr marL="342900" indent="-342900">
              <a:buFont typeface="Arial" pitchFamily="34" charset="0"/>
              <a:buChar char="•"/>
            </a:pPr>
            <a:r>
              <a:rPr lang="en-US" sz="2800" b="1" dirty="0" smtClean="0">
                <a:latin typeface="Trebuchet MS" pitchFamily="34" charset="0"/>
              </a:rPr>
              <a:t>asthma</a:t>
            </a:r>
            <a:r>
              <a:rPr lang="en-US" sz="2800" dirty="0" smtClean="0">
                <a:latin typeface="Trebuchet MS" pitchFamily="34" charset="0"/>
              </a:rPr>
              <a:t>: whether the patient has asthma or not.</a:t>
            </a:r>
          </a:p>
          <a:p>
            <a:pPr marL="342900" indent="-342900">
              <a:buFont typeface="Arial" pitchFamily="34" charset="0"/>
              <a:buChar char="•"/>
            </a:pPr>
            <a:r>
              <a:rPr lang="en-US" sz="2800" b="1" dirty="0" err="1" smtClean="0">
                <a:latin typeface="Trebuchet MS" pitchFamily="34" charset="0"/>
              </a:rPr>
              <a:t>inmsupr</a:t>
            </a:r>
            <a:r>
              <a:rPr lang="en-US" sz="2800" dirty="0" smtClean="0">
                <a:latin typeface="Trebuchet MS" pitchFamily="34" charset="0"/>
              </a:rPr>
              <a:t>: whether the patient is immunosuppressed or not.</a:t>
            </a:r>
          </a:p>
          <a:p>
            <a:pPr marL="342900" indent="-342900">
              <a:buFont typeface="Arial" pitchFamily="34" charset="0"/>
              <a:buChar char="•"/>
            </a:pPr>
            <a:endParaRPr lang="en-US" sz="2400" dirty="0">
              <a:latin typeface="Trebuchet MS"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38856" y="401589"/>
            <a:ext cx="10610215" cy="124460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A3E373"/>
                </a:solidFill>
              </a:rPr>
              <a:t>Attribute</a:t>
            </a:r>
            <a:r>
              <a:rPr spc="-475" dirty="0">
                <a:solidFill>
                  <a:srgbClr val="A3E373"/>
                </a:solidFill>
              </a:rPr>
              <a:t> </a:t>
            </a:r>
            <a:r>
              <a:rPr spc="50" dirty="0">
                <a:solidFill>
                  <a:srgbClr val="A3E373"/>
                </a:solidFill>
              </a:rPr>
              <a:t>Information:-</a:t>
            </a:r>
          </a:p>
        </p:txBody>
      </p:sp>
      <p:sp>
        <p:nvSpPr>
          <p:cNvPr id="4" name="object 4"/>
          <p:cNvSpPr txBox="1"/>
          <p:nvPr/>
        </p:nvSpPr>
        <p:spPr>
          <a:xfrm>
            <a:off x="15209868" y="8965665"/>
            <a:ext cx="2062480" cy="284480"/>
          </a:xfrm>
          <a:prstGeom prst="rect">
            <a:avLst/>
          </a:prstGeom>
        </p:spPr>
        <p:txBody>
          <a:bodyPr vert="horz" wrap="square" lIns="0" tIns="12700" rIns="0" bIns="0" rtlCol="0">
            <a:spAutoFit/>
          </a:bodyPr>
          <a:lstStyle/>
          <a:p>
            <a:pPr marL="12700">
              <a:lnSpc>
                <a:spcPct val="100000"/>
              </a:lnSpc>
              <a:spcBef>
                <a:spcPts val="100"/>
              </a:spcBef>
            </a:pPr>
            <a:r>
              <a:rPr sz="1700" spc="15" dirty="0">
                <a:solidFill>
                  <a:srgbClr val="F4F4F4"/>
                </a:solidFill>
                <a:latin typeface="Trebuchet MS"/>
                <a:cs typeface="Trebuchet MS"/>
              </a:rPr>
              <a:t>Back</a:t>
            </a:r>
            <a:r>
              <a:rPr sz="1700" spc="-85" dirty="0">
                <a:solidFill>
                  <a:srgbClr val="F4F4F4"/>
                </a:solidFill>
                <a:latin typeface="Trebuchet MS"/>
                <a:cs typeface="Trebuchet MS"/>
              </a:rPr>
              <a:t> </a:t>
            </a:r>
            <a:r>
              <a:rPr sz="1700" spc="5" dirty="0">
                <a:solidFill>
                  <a:srgbClr val="F4F4F4"/>
                </a:solidFill>
                <a:latin typeface="Trebuchet MS"/>
                <a:cs typeface="Trebuchet MS"/>
              </a:rPr>
              <a:t>to</a:t>
            </a:r>
            <a:r>
              <a:rPr sz="1700" spc="-80" dirty="0">
                <a:solidFill>
                  <a:srgbClr val="F4F4F4"/>
                </a:solidFill>
                <a:latin typeface="Trebuchet MS"/>
                <a:cs typeface="Trebuchet MS"/>
              </a:rPr>
              <a:t> </a:t>
            </a:r>
            <a:r>
              <a:rPr sz="1700" spc="20" dirty="0">
                <a:solidFill>
                  <a:srgbClr val="F4F4F4"/>
                </a:solidFill>
                <a:latin typeface="Trebuchet MS"/>
                <a:cs typeface="Trebuchet MS"/>
              </a:rPr>
              <a:t>Agenda</a:t>
            </a:r>
            <a:r>
              <a:rPr sz="1700" spc="-80" dirty="0">
                <a:solidFill>
                  <a:srgbClr val="F4F4F4"/>
                </a:solidFill>
                <a:latin typeface="Trebuchet MS"/>
                <a:cs typeface="Trebuchet MS"/>
              </a:rPr>
              <a:t> </a:t>
            </a:r>
            <a:r>
              <a:rPr sz="1700" spc="20" dirty="0">
                <a:solidFill>
                  <a:srgbClr val="F4F4F4"/>
                </a:solidFill>
                <a:latin typeface="Trebuchet MS"/>
                <a:cs typeface="Trebuchet MS"/>
              </a:rPr>
              <a:t>Page</a:t>
            </a:r>
            <a:endParaRPr sz="1700">
              <a:latin typeface="Trebuchet MS"/>
              <a:cs typeface="Trebuchet MS"/>
            </a:endParaRPr>
          </a:p>
        </p:txBody>
      </p:sp>
      <p:grpSp>
        <p:nvGrpSpPr>
          <p:cNvPr id="5" name="object 5"/>
          <p:cNvGrpSpPr/>
          <p:nvPr/>
        </p:nvGrpSpPr>
        <p:grpSpPr>
          <a:xfrm>
            <a:off x="14039186" y="3710875"/>
            <a:ext cx="4249420" cy="6576695"/>
            <a:chOff x="14039186" y="3710875"/>
            <a:chExt cx="4249420" cy="6576695"/>
          </a:xfrm>
        </p:grpSpPr>
        <p:sp>
          <p:nvSpPr>
            <p:cNvPr id="6" name="object 6"/>
            <p:cNvSpPr/>
            <p:nvPr/>
          </p:nvSpPr>
          <p:spPr>
            <a:xfrm>
              <a:off x="14039186" y="7085802"/>
              <a:ext cx="4249420" cy="3201670"/>
            </a:xfrm>
            <a:custGeom>
              <a:avLst/>
              <a:gdLst/>
              <a:ahLst/>
              <a:cxnLst/>
              <a:rect l="l" t="t" r="r" b="b"/>
              <a:pathLst>
                <a:path w="4249419" h="3201670">
                  <a:moveTo>
                    <a:pt x="4248811" y="857001"/>
                  </a:moveTo>
                  <a:lnTo>
                    <a:pt x="4248811" y="3201197"/>
                  </a:lnTo>
                  <a:lnTo>
                    <a:pt x="0" y="3201197"/>
                  </a:lnTo>
                  <a:lnTo>
                    <a:pt x="0" y="1595800"/>
                  </a:lnTo>
                  <a:lnTo>
                    <a:pt x="2763648" y="0"/>
                  </a:lnTo>
                  <a:lnTo>
                    <a:pt x="2764425" y="0"/>
                  </a:lnTo>
                  <a:lnTo>
                    <a:pt x="4248811" y="857001"/>
                  </a:lnTo>
                  <a:close/>
                </a:path>
              </a:pathLst>
            </a:custGeom>
            <a:solidFill>
              <a:srgbClr val="00A181"/>
            </a:solidFill>
          </p:spPr>
          <p:txBody>
            <a:bodyPr wrap="square" lIns="0" tIns="0" rIns="0" bIns="0" rtlCol="0"/>
            <a:lstStyle/>
            <a:p>
              <a:endParaRPr/>
            </a:p>
          </p:txBody>
        </p:sp>
        <p:sp>
          <p:nvSpPr>
            <p:cNvPr id="7" name="object 7"/>
            <p:cNvSpPr/>
            <p:nvPr/>
          </p:nvSpPr>
          <p:spPr>
            <a:xfrm>
              <a:off x="14965685" y="5199821"/>
              <a:ext cx="2628265" cy="3034665"/>
            </a:xfrm>
            <a:custGeom>
              <a:avLst/>
              <a:gdLst/>
              <a:ahLst/>
              <a:cxnLst/>
              <a:rect l="l" t="t" r="r" b="b"/>
              <a:pathLst>
                <a:path w="2628265" h="3034665">
                  <a:moveTo>
                    <a:pt x="2627917" y="758499"/>
                  </a:moveTo>
                  <a:lnTo>
                    <a:pt x="2627917" y="2275817"/>
                  </a:lnTo>
                  <a:lnTo>
                    <a:pt x="1314142" y="3034316"/>
                  </a:lnTo>
                  <a:lnTo>
                    <a:pt x="1313774" y="3034316"/>
                  </a:lnTo>
                  <a:lnTo>
                    <a:pt x="0" y="2275817"/>
                  </a:lnTo>
                  <a:lnTo>
                    <a:pt x="0" y="758606"/>
                  </a:lnTo>
                  <a:lnTo>
                    <a:pt x="1313774" y="0"/>
                  </a:lnTo>
                  <a:lnTo>
                    <a:pt x="1314142" y="0"/>
                  </a:lnTo>
                  <a:lnTo>
                    <a:pt x="2627917" y="758499"/>
                  </a:lnTo>
                  <a:close/>
                </a:path>
              </a:pathLst>
            </a:custGeom>
            <a:solidFill>
              <a:srgbClr val="F4F4F4"/>
            </a:solidFill>
          </p:spPr>
          <p:txBody>
            <a:bodyPr wrap="square" lIns="0" tIns="0" rIns="0" bIns="0" rtlCol="0"/>
            <a:lstStyle/>
            <a:p>
              <a:endParaRPr/>
            </a:p>
          </p:txBody>
        </p:sp>
        <p:sp>
          <p:nvSpPr>
            <p:cNvPr id="8" name="object 8"/>
            <p:cNvSpPr/>
            <p:nvPr/>
          </p:nvSpPr>
          <p:spPr>
            <a:xfrm>
              <a:off x="16917943" y="3710875"/>
              <a:ext cx="1370330" cy="2141855"/>
            </a:xfrm>
            <a:custGeom>
              <a:avLst/>
              <a:gdLst/>
              <a:ahLst/>
              <a:cxnLst/>
              <a:rect l="l" t="t" r="r" b="b"/>
              <a:pathLst>
                <a:path w="1370330" h="2141854">
                  <a:moveTo>
                    <a:pt x="1370055" y="255531"/>
                  </a:moveTo>
                  <a:lnTo>
                    <a:pt x="1370055" y="1885936"/>
                  </a:lnTo>
                  <a:lnTo>
                    <a:pt x="927455" y="2141468"/>
                  </a:lnTo>
                  <a:lnTo>
                    <a:pt x="927195" y="2141468"/>
                  </a:lnTo>
                  <a:lnTo>
                    <a:pt x="0" y="1606157"/>
                  </a:lnTo>
                  <a:lnTo>
                    <a:pt x="0" y="535385"/>
                  </a:lnTo>
                  <a:lnTo>
                    <a:pt x="927195" y="0"/>
                  </a:lnTo>
                  <a:lnTo>
                    <a:pt x="927455" y="0"/>
                  </a:lnTo>
                  <a:lnTo>
                    <a:pt x="1370055" y="255531"/>
                  </a:lnTo>
                  <a:close/>
                </a:path>
              </a:pathLst>
            </a:custGeom>
            <a:solidFill>
              <a:srgbClr val="A3E373"/>
            </a:solidFill>
          </p:spPr>
          <p:txBody>
            <a:bodyPr wrap="square" lIns="0" tIns="0" rIns="0" bIns="0" rtlCol="0"/>
            <a:lstStyle/>
            <a:p>
              <a:endParaRPr/>
            </a:p>
          </p:txBody>
        </p:sp>
      </p:grpSp>
      <p:pic>
        <p:nvPicPr>
          <p:cNvPr id="9" name="object 9"/>
          <p:cNvPicPr/>
          <p:nvPr/>
        </p:nvPicPr>
        <p:blipFill>
          <a:blip r:embed="rId2" cstate="print"/>
          <a:stretch>
            <a:fillRect/>
          </a:stretch>
        </p:blipFill>
        <p:spPr>
          <a:xfrm>
            <a:off x="448932" y="2093559"/>
            <a:ext cx="114299" cy="114299"/>
          </a:xfrm>
          <a:prstGeom prst="rect">
            <a:avLst/>
          </a:prstGeom>
        </p:spPr>
      </p:pic>
      <p:pic>
        <p:nvPicPr>
          <p:cNvPr id="10" name="object 10"/>
          <p:cNvPicPr/>
          <p:nvPr/>
        </p:nvPicPr>
        <p:blipFill>
          <a:blip r:embed="rId2" cstate="print"/>
          <a:stretch>
            <a:fillRect/>
          </a:stretch>
        </p:blipFill>
        <p:spPr>
          <a:xfrm>
            <a:off x="448932" y="2512659"/>
            <a:ext cx="114299" cy="114299"/>
          </a:xfrm>
          <a:prstGeom prst="rect">
            <a:avLst/>
          </a:prstGeom>
        </p:spPr>
      </p:pic>
      <p:pic>
        <p:nvPicPr>
          <p:cNvPr id="11" name="object 11"/>
          <p:cNvPicPr/>
          <p:nvPr/>
        </p:nvPicPr>
        <p:blipFill>
          <a:blip r:embed="rId2" cstate="print"/>
          <a:stretch>
            <a:fillRect/>
          </a:stretch>
        </p:blipFill>
        <p:spPr>
          <a:xfrm>
            <a:off x="448932" y="2931759"/>
            <a:ext cx="114299" cy="114299"/>
          </a:xfrm>
          <a:prstGeom prst="rect">
            <a:avLst/>
          </a:prstGeom>
        </p:spPr>
      </p:pic>
      <p:pic>
        <p:nvPicPr>
          <p:cNvPr id="12" name="object 12"/>
          <p:cNvPicPr/>
          <p:nvPr/>
        </p:nvPicPr>
        <p:blipFill>
          <a:blip r:embed="rId2" cstate="print"/>
          <a:stretch>
            <a:fillRect/>
          </a:stretch>
        </p:blipFill>
        <p:spPr>
          <a:xfrm>
            <a:off x="448932" y="3350859"/>
            <a:ext cx="114299" cy="114299"/>
          </a:xfrm>
          <a:prstGeom prst="rect">
            <a:avLst/>
          </a:prstGeom>
        </p:spPr>
      </p:pic>
      <p:pic>
        <p:nvPicPr>
          <p:cNvPr id="13" name="object 13"/>
          <p:cNvPicPr/>
          <p:nvPr/>
        </p:nvPicPr>
        <p:blipFill>
          <a:blip r:embed="rId2" cstate="print"/>
          <a:stretch>
            <a:fillRect/>
          </a:stretch>
        </p:blipFill>
        <p:spPr>
          <a:xfrm>
            <a:off x="448932" y="4189059"/>
            <a:ext cx="114299" cy="114299"/>
          </a:xfrm>
          <a:prstGeom prst="rect">
            <a:avLst/>
          </a:prstGeom>
        </p:spPr>
      </p:pic>
      <p:pic>
        <p:nvPicPr>
          <p:cNvPr id="14" name="object 14"/>
          <p:cNvPicPr/>
          <p:nvPr/>
        </p:nvPicPr>
        <p:blipFill>
          <a:blip r:embed="rId2" cstate="print"/>
          <a:stretch>
            <a:fillRect/>
          </a:stretch>
        </p:blipFill>
        <p:spPr>
          <a:xfrm>
            <a:off x="448932" y="5027259"/>
            <a:ext cx="114299" cy="114299"/>
          </a:xfrm>
          <a:prstGeom prst="rect">
            <a:avLst/>
          </a:prstGeom>
        </p:spPr>
      </p:pic>
      <p:pic>
        <p:nvPicPr>
          <p:cNvPr id="15" name="object 15"/>
          <p:cNvPicPr/>
          <p:nvPr/>
        </p:nvPicPr>
        <p:blipFill>
          <a:blip r:embed="rId2" cstate="print"/>
          <a:stretch>
            <a:fillRect/>
          </a:stretch>
        </p:blipFill>
        <p:spPr>
          <a:xfrm>
            <a:off x="448932" y="5446359"/>
            <a:ext cx="114299" cy="114299"/>
          </a:xfrm>
          <a:prstGeom prst="rect">
            <a:avLst/>
          </a:prstGeom>
        </p:spPr>
      </p:pic>
      <p:pic>
        <p:nvPicPr>
          <p:cNvPr id="16" name="object 16"/>
          <p:cNvPicPr/>
          <p:nvPr/>
        </p:nvPicPr>
        <p:blipFill>
          <a:blip r:embed="rId2" cstate="print"/>
          <a:stretch>
            <a:fillRect/>
          </a:stretch>
        </p:blipFill>
        <p:spPr>
          <a:xfrm>
            <a:off x="448932" y="5865459"/>
            <a:ext cx="114299" cy="114299"/>
          </a:xfrm>
          <a:prstGeom prst="rect">
            <a:avLst/>
          </a:prstGeom>
        </p:spPr>
      </p:pic>
      <p:pic>
        <p:nvPicPr>
          <p:cNvPr id="17" name="object 17"/>
          <p:cNvPicPr/>
          <p:nvPr/>
        </p:nvPicPr>
        <p:blipFill>
          <a:blip r:embed="rId2" cstate="print"/>
          <a:stretch>
            <a:fillRect/>
          </a:stretch>
        </p:blipFill>
        <p:spPr>
          <a:xfrm>
            <a:off x="448932" y="6284559"/>
            <a:ext cx="114299" cy="114299"/>
          </a:xfrm>
          <a:prstGeom prst="rect">
            <a:avLst/>
          </a:prstGeom>
        </p:spPr>
      </p:pic>
      <p:pic>
        <p:nvPicPr>
          <p:cNvPr id="18" name="object 18"/>
          <p:cNvPicPr/>
          <p:nvPr/>
        </p:nvPicPr>
        <p:blipFill>
          <a:blip r:embed="rId2" cstate="print"/>
          <a:stretch>
            <a:fillRect/>
          </a:stretch>
        </p:blipFill>
        <p:spPr>
          <a:xfrm>
            <a:off x="448932" y="6703659"/>
            <a:ext cx="114299" cy="114299"/>
          </a:xfrm>
          <a:prstGeom prst="rect">
            <a:avLst/>
          </a:prstGeom>
        </p:spPr>
      </p:pic>
      <p:pic>
        <p:nvPicPr>
          <p:cNvPr id="19" name="object 19"/>
          <p:cNvPicPr/>
          <p:nvPr/>
        </p:nvPicPr>
        <p:blipFill>
          <a:blip r:embed="rId2" cstate="print"/>
          <a:stretch>
            <a:fillRect/>
          </a:stretch>
        </p:blipFill>
        <p:spPr>
          <a:xfrm>
            <a:off x="448932" y="7122759"/>
            <a:ext cx="114299" cy="114299"/>
          </a:xfrm>
          <a:prstGeom prst="rect">
            <a:avLst/>
          </a:prstGeom>
        </p:spPr>
      </p:pic>
      <p:sp>
        <p:nvSpPr>
          <p:cNvPr id="20" name="object 20"/>
          <p:cNvSpPr txBox="1"/>
          <p:nvPr/>
        </p:nvSpPr>
        <p:spPr>
          <a:xfrm>
            <a:off x="506081" y="1932699"/>
            <a:ext cx="14256385" cy="436017"/>
          </a:xfrm>
          <a:prstGeom prst="rect">
            <a:avLst/>
          </a:prstGeom>
        </p:spPr>
        <p:txBody>
          <a:bodyPr vert="horz" wrap="square" lIns="0" tIns="12700" rIns="0" bIns="0" rtlCol="0">
            <a:spAutoFit/>
          </a:bodyPr>
          <a:lstStyle/>
          <a:p>
            <a:pPr marL="616585">
              <a:lnSpc>
                <a:spcPts val="3329"/>
              </a:lnSpc>
              <a:spcBef>
                <a:spcPts val="100"/>
              </a:spcBef>
            </a:pPr>
            <a:endParaRPr sz="2800" dirty="0">
              <a:latin typeface="Trebuchet MS"/>
              <a:cs typeface="Trebuchet MS"/>
            </a:endParaRPr>
          </a:p>
        </p:txBody>
      </p:sp>
      <p:sp>
        <p:nvSpPr>
          <p:cNvPr id="2" name="Rectangle 1"/>
          <p:cNvSpPr/>
          <p:nvPr/>
        </p:nvSpPr>
        <p:spPr>
          <a:xfrm>
            <a:off x="1401337" y="2140736"/>
            <a:ext cx="10758473" cy="7417415"/>
          </a:xfrm>
          <a:prstGeom prst="rect">
            <a:avLst/>
          </a:prstGeom>
        </p:spPr>
        <p:txBody>
          <a:bodyPr wrap="square">
            <a:spAutoFit/>
          </a:bodyPr>
          <a:lstStyle/>
          <a:p>
            <a:pPr marL="342900" indent="-342900">
              <a:buFont typeface="Arial" pitchFamily="34" charset="0"/>
              <a:buChar char="•"/>
            </a:pPr>
            <a:r>
              <a:rPr lang="en-US" sz="2800" b="1" dirty="0">
                <a:latin typeface="Trebuchet MS" pitchFamily="34" charset="0"/>
              </a:rPr>
              <a:t>hypertension</a:t>
            </a:r>
            <a:r>
              <a:rPr lang="en-US" sz="2800" dirty="0">
                <a:latin typeface="Trebuchet MS" pitchFamily="34" charset="0"/>
              </a:rPr>
              <a:t>: whether the patient has hypertension or not.</a:t>
            </a:r>
          </a:p>
          <a:p>
            <a:pPr marL="342900" indent="-342900">
              <a:buFont typeface="Arial" pitchFamily="34" charset="0"/>
              <a:buChar char="•"/>
            </a:pPr>
            <a:r>
              <a:rPr lang="en-US" sz="2800" b="1" dirty="0">
                <a:latin typeface="Trebuchet MS" pitchFamily="34" charset="0"/>
              </a:rPr>
              <a:t>cardiovascular</a:t>
            </a:r>
            <a:r>
              <a:rPr lang="en-US" sz="2800" dirty="0">
                <a:latin typeface="Trebuchet MS" pitchFamily="34" charset="0"/>
              </a:rPr>
              <a:t>: whether the patient has heart or blood vessels related disease.</a:t>
            </a:r>
          </a:p>
          <a:p>
            <a:pPr marL="342900" indent="-342900">
              <a:buFont typeface="Arial" pitchFamily="34" charset="0"/>
              <a:buChar char="•"/>
            </a:pPr>
            <a:r>
              <a:rPr lang="en-US" sz="2800" b="1" dirty="0">
                <a:latin typeface="Trebuchet MS" pitchFamily="34" charset="0"/>
              </a:rPr>
              <a:t>renal chronic</a:t>
            </a:r>
            <a:r>
              <a:rPr lang="en-US" sz="2800" dirty="0">
                <a:latin typeface="Trebuchet MS" pitchFamily="34" charset="0"/>
              </a:rPr>
              <a:t>: whether the patient has chronic renal disease or not.</a:t>
            </a:r>
          </a:p>
          <a:p>
            <a:pPr marL="342900" indent="-342900">
              <a:buFont typeface="Arial" pitchFamily="34" charset="0"/>
              <a:buChar char="•"/>
            </a:pPr>
            <a:r>
              <a:rPr lang="en-US" sz="2800" b="1" dirty="0">
                <a:latin typeface="Trebuchet MS" pitchFamily="34" charset="0"/>
              </a:rPr>
              <a:t>other disease</a:t>
            </a:r>
            <a:r>
              <a:rPr lang="en-US" sz="2800" dirty="0">
                <a:latin typeface="Trebuchet MS" pitchFamily="34" charset="0"/>
              </a:rPr>
              <a:t>: whether the patient has other disease or not.</a:t>
            </a:r>
          </a:p>
          <a:p>
            <a:pPr marL="342900" indent="-342900">
              <a:buFont typeface="Arial" pitchFamily="34" charset="0"/>
              <a:buChar char="•"/>
            </a:pPr>
            <a:r>
              <a:rPr lang="en-US" sz="2800" b="1" dirty="0">
                <a:latin typeface="Trebuchet MS" pitchFamily="34" charset="0"/>
              </a:rPr>
              <a:t>obesity</a:t>
            </a:r>
            <a:r>
              <a:rPr lang="en-US" sz="2800" dirty="0">
                <a:latin typeface="Trebuchet MS" pitchFamily="34" charset="0"/>
              </a:rPr>
              <a:t>: whether the patient is obese or not.</a:t>
            </a:r>
          </a:p>
          <a:p>
            <a:pPr marL="342900" indent="-342900">
              <a:buFont typeface="Arial" pitchFamily="34" charset="0"/>
              <a:buChar char="•"/>
            </a:pPr>
            <a:r>
              <a:rPr lang="en-US" sz="2800" b="1" dirty="0">
                <a:latin typeface="Trebuchet MS" pitchFamily="34" charset="0"/>
              </a:rPr>
              <a:t>tobacco</a:t>
            </a:r>
            <a:r>
              <a:rPr lang="en-US" sz="2800" dirty="0">
                <a:latin typeface="Trebuchet MS" pitchFamily="34" charset="0"/>
              </a:rPr>
              <a:t>: whether the patient is a tobacco user.</a:t>
            </a:r>
          </a:p>
          <a:p>
            <a:pPr marL="342900" indent="-342900">
              <a:buFont typeface="Arial" pitchFamily="34" charset="0"/>
              <a:buChar char="•"/>
            </a:pPr>
            <a:r>
              <a:rPr lang="en-US" sz="2800" b="1" dirty="0" err="1">
                <a:latin typeface="Trebuchet MS" pitchFamily="34" charset="0"/>
              </a:rPr>
              <a:t>usmr</a:t>
            </a:r>
            <a:r>
              <a:rPr lang="en-US" sz="2800" dirty="0">
                <a:latin typeface="Trebuchet MS" pitchFamily="34" charset="0"/>
              </a:rPr>
              <a:t>: Indicates whether the patient treated medical units of the first, second or third level.</a:t>
            </a:r>
          </a:p>
          <a:p>
            <a:pPr marL="342900" indent="-342900">
              <a:buFont typeface="Arial" pitchFamily="34" charset="0"/>
              <a:buChar char="•"/>
            </a:pPr>
            <a:r>
              <a:rPr lang="en-US" sz="2800" b="1" dirty="0">
                <a:latin typeface="Trebuchet MS" pitchFamily="34" charset="0"/>
              </a:rPr>
              <a:t>medical unit</a:t>
            </a:r>
            <a:r>
              <a:rPr lang="en-US" sz="2800" dirty="0">
                <a:latin typeface="Trebuchet MS" pitchFamily="34" charset="0"/>
              </a:rPr>
              <a:t>: type of institution of the National Health System that provided the care.</a:t>
            </a:r>
          </a:p>
          <a:p>
            <a:pPr marL="342900" indent="-342900">
              <a:buFont typeface="Arial" pitchFamily="34" charset="0"/>
              <a:buChar char="•"/>
            </a:pPr>
            <a:r>
              <a:rPr lang="en-US" sz="2800" b="1" dirty="0" err="1">
                <a:latin typeface="Trebuchet MS" pitchFamily="34" charset="0"/>
              </a:rPr>
              <a:t>intubed</a:t>
            </a:r>
            <a:r>
              <a:rPr lang="en-US" sz="2800" dirty="0">
                <a:latin typeface="Trebuchet MS" pitchFamily="34" charset="0"/>
              </a:rPr>
              <a:t>: whether the patient was connected to the ventilator.</a:t>
            </a:r>
          </a:p>
          <a:p>
            <a:pPr marL="342900" indent="-342900">
              <a:buFont typeface="Arial" pitchFamily="34" charset="0"/>
              <a:buChar char="•"/>
            </a:pPr>
            <a:r>
              <a:rPr lang="en-US" sz="2800" b="1" dirty="0" err="1">
                <a:latin typeface="Trebuchet MS" pitchFamily="34" charset="0"/>
              </a:rPr>
              <a:t>icu</a:t>
            </a:r>
            <a:r>
              <a:rPr lang="en-US" sz="2800" dirty="0">
                <a:latin typeface="Trebuchet MS" pitchFamily="34" charset="0"/>
              </a:rPr>
              <a:t>: Indicates whether the patient had been admitted to an Intensive Care Unit.</a:t>
            </a:r>
          </a:p>
          <a:p>
            <a:pPr marL="342900" indent="-342900">
              <a:buFont typeface="Arial" pitchFamily="34" charset="0"/>
              <a:buChar char="•"/>
            </a:pPr>
            <a:r>
              <a:rPr lang="en-US" sz="2800" b="1" dirty="0">
                <a:latin typeface="Trebuchet MS" pitchFamily="34" charset="0"/>
              </a:rPr>
              <a:t>date</a:t>
            </a:r>
            <a:r>
              <a:rPr lang="en-US" sz="2800" dirty="0">
                <a:latin typeface="Trebuchet MS" pitchFamily="34" charset="0"/>
              </a:rPr>
              <a:t> </a:t>
            </a:r>
            <a:r>
              <a:rPr lang="en-US" sz="2800" b="1" dirty="0">
                <a:latin typeface="Trebuchet MS" pitchFamily="34" charset="0"/>
              </a:rPr>
              <a:t>died</a:t>
            </a:r>
            <a:r>
              <a:rPr lang="en-US" sz="2800" dirty="0">
                <a:latin typeface="Trebuchet MS" pitchFamily="34" charset="0"/>
              </a:rPr>
              <a:t>: If the patient died indicate the date of death, and 9999-99-99 otherwise.</a:t>
            </a:r>
          </a:p>
        </p:txBody>
      </p:sp>
    </p:spTree>
    <p:extLst>
      <p:ext uri="{BB962C8B-B14F-4D97-AF65-F5344CB8AC3E}">
        <p14:creationId xmlns:p14="http://schemas.microsoft.com/office/powerpoint/2010/main" val="2499998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244025" y="0"/>
            <a:ext cx="5044440" cy="5266690"/>
            <a:chOff x="13244025" y="0"/>
            <a:chExt cx="5044440" cy="5266690"/>
          </a:xfrm>
        </p:grpSpPr>
        <p:sp>
          <p:nvSpPr>
            <p:cNvPr id="3" name="object 3"/>
            <p:cNvSpPr/>
            <p:nvPr/>
          </p:nvSpPr>
          <p:spPr>
            <a:xfrm>
              <a:off x="16799109" y="2687862"/>
              <a:ext cx="1489075" cy="2579370"/>
            </a:xfrm>
            <a:custGeom>
              <a:avLst/>
              <a:gdLst/>
              <a:ahLst/>
              <a:cxnLst/>
              <a:rect l="l" t="t" r="r" b="b"/>
              <a:pathLst>
                <a:path w="1489075" h="2579370">
                  <a:moveTo>
                    <a:pt x="1488889" y="2578770"/>
                  </a:moveTo>
                  <a:lnTo>
                    <a:pt x="744418" y="2578770"/>
                  </a:lnTo>
                  <a:lnTo>
                    <a:pt x="0" y="1289386"/>
                  </a:lnTo>
                  <a:lnTo>
                    <a:pt x="744418" y="0"/>
                  </a:lnTo>
                  <a:lnTo>
                    <a:pt x="1488889" y="0"/>
                  </a:lnTo>
                  <a:lnTo>
                    <a:pt x="1488889" y="2578770"/>
                  </a:lnTo>
                  <a:close/>
                </a:path>
              </a:pathLst>
            </a:custGeom>
            <a:solidFill>
              <a:srgbClr val="004550"/>
            </a:solidFill>
          </p:spPr>
          <p:txBody>
            <a:bodyPr wrap="square" lIns="0" tIns="0" rIns="0" bIns="0" rtlCol="0"/>
            <a:lstStyle/>
            <a:p>
              <a:endParaRPr/>
            </a:p>
          </p:txBody>
        </p:sp>
        <p:sp>
          <p:nvSpPr>
            <p:cNvPr id="4" name="object 4"/>
            <p:cNvSpPr/>
            <p:nvPr/>
          </p:nvSpPr>
          <p:spPr>
            <a:xfrm>
              <a:off x="13660089" y="0"/>
              <a:ext cx="4201795" cy="3503295"/>
            </a:xfrm>
            <a:custGeom>
              <a:avLst/>
              <a:gdLst/>
              <a:ahLst/>
              <a:cxnLst/>
              <a:rect l="l" t="t" r="r" b="b"/>
              <a:pathLst>
                <a:path w="4201794" h="3503295">
                  <a:moveTo>
                    <a:pt x="3151172" y="3503248"/>
                  </a:moveTo>
                  <a:lnTo>
                    <a:pt x="1050341" y="3503248"/>
                  </a:lnTo>
                  <a:lnTo>
                    <a:pt x="0" y="1683983"/>
                  </a:lnTo>
                  <a:lnTo>
                    <a:pt x="972236" y="0"/>
                  </a:lnTo>
                  <a:lnTo>
                    <a:pt x="3229141" y="0"/>
                  </a:lnTo>
                  <a:lnTo>
                    <a:pt x="4201366" y="1683727"/>
                  </a:lnTo>
                  <a:lnTo>
                    <a:pt x="4201366" y="1684239"/>
                  </a:lnTo>
                  <a:lnTo>
                    <a:pt x="3151172" y="3503248"/>
                  </a:lnTo>
                  <a:close/>
                </a:path>
              </a:pathLst>
            </a:custGeom>
            <a:solidFill>
              <a:srgbClr val="00A181"/>
            </a:solidFill>
          </p:spPr>
          <p:txBody>
            <a:bodyPr wrap="square" lIns="0" tIns="0" rIns="0" bIns="0" rtlCol="0"/>
            <a:lstStyle/>
            <a:p>
              <a:endParaRPr/>
            </a:p>
          </p:txBody>
        </p:sp>
        <p:sp>
          <p:nvSpPr>
            <p:cNvPr id="5" name="object 5"/>
            <p:cNvSpPr/>
            <p:nvPr/>
          </p:nvSpPr>
          <p:spPr>
            <a:xfrm>
              <a:off x="13244025" y="1"/>
              <a:ext cx="2481580" cy="1193165"/>
            </a:xfrm>
            <a:custGeom>
              <a:avLst/>
              <a:gdLst/>
              <a:ahLst/>
              <a:cxnLst/>
              <a:rect l="l" t="t" r="r" b="b"/>
              <a:pathLst>
                <a:path w="2481580" h="1193165">
                  <a:moveTo>
                    <a:pt x="1860976" y="1192741"/>
                  </a:moveTo>
                  <a:lnTo>
                    <a:pt x="620237" y="1192741"/>
                  </a:lnTo>
                  <a:lnTo>
                    <a:pt x="0" y="118447"/>
                  </a:lnTo>
                  <a:lnTo>
                    <a:pt x="0" y="118141"/>
                  </a:lnTo>
                  <a:lnTo>
                    <a:pt x="68208" y="0"/>
                  </a:lnTo>
                  <a:lnTo>
                    <a:pt x="2412995" y="0"/>
                  </a:lnTo>
                  <a:lnTo>
                    <a:pt x="2481213" y="118141"/>
                  </a:lnTo>
                  <a:lnTo>
                    <a:pt x="2481213" y="118447"/>
                  </a:lnTo>
                  <a:lnTo>
                    <a:pt x="1860976" y="1192741"/>
                  </a:lnTo>
                  <a:close/>
                </a:path>
              </a:pathLst>
            </a:custGeom>
            <a:solidFill>
              <a:srgbClr val="A3E373"/>
            </a:solidFill>
          </p:spPr>
          <p:txBody>
            <a:bodyPr wrap="square" lIns="0" tIns="0" rIns="0" bIns="0" rtlCol="0"/>
            <a:lstStyle/>
            <a:p>
              <a:endParaRPr/>
            </a:p>
          </p:txBody>
        </p:sp>
      </p:grpSp>
      <p:sp>
        <p:nvSpPr>
          <p:cNvPr id="8" name="object 8"/>
          <p:cNvSpPr txBox="1"/>
          <p:nvPr/>
        </p:nvSpPr>
        <p:spPr>
          <a:xfrm>
            <a:off x="1008210" y="3116824"/>
            <a:ext cx="12235815" cy="3915174"/>
          </a:xfrm>
          <a:prstGeom prst="rect">
            <a:avLst/>
          </a:prstGeom>
        </p:spPr>
        <p:txBody>
          <a:bodyPr vert="horz" wrap="square" lIns="0" tIns="12700" rIns="0" bIns="0" rtlCol="0">
            <a:spAutoFit/>
          </a:bodyPr>
          <a:lstStyle/>
          <a:p>
            <a:pPr marL="342900" indent="-342900" fontAlgn="base">
              <a:buFont typeface="Arial" pitchFamily="34" charset="0"/>
              <a:buChar char="•"/>
            </a:pPr>
            <a:r>
              <a:rPr lang="en-US" sz="2800" dirty="0">
                <a:latin typeface="Trebuchet MS" pitchFamily="34" charset="0"/>
              </a:rPr>
              <a:t>The dataset was provided by the Mexican </a:t>
            </a:r>
            <a:r>
              <a:rPr lang="en-US" sz="2800" dirty="0" smtClean="0">
                <a:latin typeface="Trebuchet MS" pitchFamily="34" charset="0"/>
              </a:rPr>
              <a:t>government</a:t>
            </a:r>
            <a:r>
              <a:rPr lang="en-US" sz="2800" dirty="0" smtClean="0">
                <a:latin typeface="Trebuchet MS" pitchFamily="34" charset="0"/>
                <a:hlinkClick r:id="rId2"/>
              </a:rPr>
              <a:t>)</a:t>
            </a:r>
            <a:r>
              <a:rPr lang="en-US" sz="2800" dirty="0" smtClean="0">
                <a:latin typeface="Trebuchet MS" pitchFamily="34" charset="0"/>
              </a:rPr>
              <a:t>. </a:t>
            </a:r>
            <a:r>
              <a:rPr lang="en-US" sz="2800" dirty="0">
                <a:latin typeface="Trebuchet MS" pitchFamily="34" charset="0"/>
              </a:rPr>
              <a:t>This dataset contains an enormous number of </a:t>
            </a:r>
            <a:r>
              <a:rPr lang="en-US" sz="2800" dirty="0" err="1">
                <a:latin typeface="Trebuchet MS" pitchFamily="34" charset="0"/>
              </a:rPr>
              <a:t>anonymized</a:t>
            </a:r>
            <a:r>
              <a:rPr lang="en-US" sz="2800" dirty="0">
                <a:latin typeface="Trebuchet MS" pitchFamily="34" charset="0"/>
              </a:rPr>
              <a:t> patient-related information including pre-conditions. The raw dataset consists of 21 unique features and 1,048,576 unique patients. </a:t>
            </a:r>
          </a:p>
          <a:p>
            <a:pPr marL="342900" indent="-342900" fontAlgn="base">
              <a:buFont typeface="Arial" pitchFamily="34" charset="0"/>
              <a:buChar char="•"/>
            </a:pPr>
            <a:endParaRPr lang="en-US" sz="2800" dirty="0">
              <a:latin typeface="Trebuchet MS" pitchFamily="34" charset="0"/>
            </a:endParaRPr>
          </a:p>
          <a:p>
            <a:pPr marL="342900" indent="-342900" fontAlgn="base">
              <a:buFont typeface="Arial" pitchFamily="34" charset="0"/>
              <a:buChar char="•"/>
            </a:pPr>
            <a:r>
              <a:rPr lang="en-US" sz="2800" dirty="0">
                <a:latin typeface="Trebuchet MS" pitchFamily="34" charset="0"/>
              </a:rPr>
              <a:t>The main goal of this project is to build a machine learning model that, given a Covid-19 patient's current symptom, status, and medical history, will predict whether the patient is in </a:t>
            </a:r>
            <a:r>
              <a:rPr lang="en-US" sz="2800" dirty="0" smtClean="0">
                <a:latin typeface="Trebuchet MS" pitchFamily="34" charset="0"/>
              </a:rPr>
              <a:t>death or not.</a:t>
            </a:r>
            <a:endParaRPr lang="en-US" sz="2800" dirty="0">
              <a:latin typeface="Trebuchet MS" pitchFamily="34" charset="0"/>
            </a:endParaRPr>
          </a:p>
          <a:p>
            <a:pPr marL="12700" marR="28575">
              <a:lnSpc>
                <a:spcPct val="114999"/>
              </a:lnSpc>
              <a:spcBef>
                <a:spcPts val="100"/>
              </a:spcBef>
            </a:pPr>
            <a:endParaRPr sz="2500" dirty="0">
              <a:latin typeface="Trebuchet MS"/>
              <a:cs typeface="Trebuchet MS"/>
            </a:endParaRPr>
          </a:p>
        </p:txBody>
      </p:sp>
      <p:sp>
        <p:nvSpPr>
          <p:cNvPr id="9" name="object 9"/>
          <p:cNvSpPr txBox="1">
            <a:spLocks noGrp="1"/>
          </p:cNvSpPr>
          <p:nvPr>
            <p:ph type="title"/>
          </p:nvPr>
        </p:nvSpPr>
        <p:spPr>
          <a:xfrm>
            <a:off x="817540" y="497481"/>
            <a:ext cx="8873490" cy="1244600"/>
          </a:xfrm>
          <a:prstGeom prst="rect">
            <a:avLst/>
          </a:prstGeom>
        </p:spPr>
        <p:txBody>
          <a:bodyPr vert="horz" wrap="square" lIns="0" tIns="12700" rIns="0" bIns="0" rtlCol="0">
            <a:spAutoFit/>
          </a:bodyPr>
          <a:lstStyle/>
          <a:p>
            <a:pPr marL="12700">
              <a:lnSpc>
                <a:spcPct val="100000"/>
              </a:lnSpc>
              <a:spcBef>
                <a:spcPts val="100"/>
              </a:spcBef>
            </a:pPr>
            <a:r>
              <a:rPr spc="180" dirty="0"/>
              <a:t>P</a:t>
            </a:r>
            <a:r>
              <a:rPr spc="-45" dirty="0"/>
              <a:t>r</a:t>
            </a:r>
            <a:r>
              <a:rPr spc="290" dirty="0"/>
              <a:t>o</a:t>
            </a:r>
            <a:r>
              <a:rPr spc="225" dirty="0"/>
              <a:t>b</a:t>
            </a:r>
            <a:r>
              <a:rPr spc="-85" dirty="0"/>
              <a:t>l</a:t>
            </a:r>
            <a:r>
              <a:rPr spc="-60" dirty="0"/>
              <a:t>e</a:t>
            </a:r>
            <a:r>
              <a:rPr spc="155" dirty="0"/>
              <a:t>m</a:t>
            </a:r>
            <a:r>
              <a:rPr spc="-575" dirty="0"/>
              <a:t> </a:t>
            </a:r>
            <a:r>
              <a:rPr spc="545" dirty="0"/>
              <a:t>S</a:t>
            </a:r>
            <a:r>
              <a:rPr spc="-260" dirty="0"/>
              <a:t>t</a:t>
            </a:r>
            <a:r>
              <a:rPr spc="75" dirty="0"/>
              <a:t>a</a:t>
            </a:r>
            <a:r>
              <a:rPr spc="-260" dirty="0"/>
              <a:t>t</a:t>
            </a:r>
            <a:r>
              <a:rPr spc="-60" dirty="0"/>
              <a:t>e</a:t>
            </a:r>
            <a:r>
              <a:rPr spc="70" dirty="0"/>
              <a:t>m</a:t>
            </a:r>
            <a:r>
              <a:rPr spc="-60" dirty="0"/>
              <a:t>e</a:t>
            </a:r>
            <a:r>
              <a:rPr spc="190" dirty="0"/>
              <a:t>n</a:t>
            </a:r>
            <a:r>
              <a:rPr spc="-175" dirty="0"/>
              <a:t>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031323"/>
            <a:ext cx="9525" cy="304800"/>
          </a:xfrm>
          <a:custGeom>
            <a:avLst/>
            <a:gdLst/>
            <a:ahLst/>
            <a:cxnLst/>
            <a:rect l="l" t="t" r="r" b="b"/>
            <a:pathLst>
              <a:path w="9525" h="304800">
                <a:moveTo>
                  <a:pt x="9524" y="304799"/>
                </a:moveTo>
                <a:lnTo>
                  <a:pt x="0" y="304799"/>
                </a:lnTo>
                <a:lnTo>
                  <a:pt x="0" y="0"/>
                </a:lnTo>
                <a:lnTo>
                  <a:pt x="9524" y="0"/>
                </a:lnTo>
                <a:lnTo>
                  <a:pt x="9524" y="304799"/>
                </a:lnTo>
                <a:close/>
              </a:path>
            </a:pathLst>
          </a:custGeom>
          <a:solidFill>
            <a:srgbClr val="000000"/>
          </a:solidFill>
        </p:spPr>
        <p:txBody>
          <a:bodyPr wrap="square" lIns="0" tIns="0" rIns="0" bIns="0" rtlCol="0"/>
          <a:lstStyle/>
          <a:p>
            <a:endParaRPr/>
          </a:p>
        </p:txBody>
      </p:sp>
      <p:grpSp>
        <p:nvGrpSpPr>
          <p:cNvPr id="3" name="object 3"/>
          <p:cNvGrpSpPr/>
          <p:nvPr/>
        </p:nvGrpSpPr>
        <p:grpSpPr>
          <a:xfrm>
            <a:off x="10836454" y="1"/>
            <a:ext cx="7451725" cy="2201545"/>
            <a:chOff x="10836454" y="1"/>
            <a:chExt cx="7451725" cy="2201545"/>
          </a:xfrm>
        </p:grpSpPr>
        <p:sp>
          <p:nvSpPr>
            <p:cNvPr id="4" name="object 4"/>
            <p:cNvSpPr/>
            <p:nvPr/>
          </p:nvSpPr>
          <p:spPr>
            <a:xfrm>
              <a:off x="11993169" y="1"/>
              <a:ext cx="6295390" cy="2201545"/>
            </a:xfrm>
            <a:custGeom>
              <a:avLst/>
              <a:gdLst/>
              <a:ahLst/>
              <a:cxnLst/>
              <a:rect l="l" t="t" r="r" b="b"/>
              <a:pathLst>
                <a:path w="6295390" h="2201545">
                  <a:moveTo>
                    <a:pt x="0" y="0"/>
                  </a:moveTo>
                  <a:lnTo>
                    <a:pt x="6294831" y="0"/>
                  </a:lnTo>
                  <a:lnTo>
                    <a:pt x="6294831" y="2201181"/>
                  </a:lnTo>
                  <a:lnTo>
                    <a:pt x="1270754" y="2201181"/>
                  </a:lnTo>
                  <a:lnTo>
                    <a:pt x="0" y="0"/>
                  </a:lnTo>
                  <a:close/>
                </a:path>
              </a:pathLst>
            </a:custGeom>
            <a:solidFill>
              <a:srgbClr val="004550"/>
            </a:solidFill>
          </p:spPr>
          <p:txBody>
            <a:bodyPr wrap="square" lIns="0" tIns="0" rIns="0" bIns="0" rtlCol="0"/>
            <a:lstStyle/>
            <a:p>
              <a:endParaRPr/>
            </a:p>
          </p:txBody>
        </p:sp>
        <p:sp>
          <p:nvSpPr>
            <p:cNvPr id="5" name="object 5"/>
            <p:cNvSpPr/>
            <p:nvPr/>
          </p:nvSpPr>
          <p:spPr>
            <a:xfrm>
              <a:off x="10836454" y="1"/>
              <a:ext cx="2693670" cy="1548130"/>
            </a:xfrm>
            <a:custGeom>
              <a:avLst/>
              <a:gdLst/>
              <a:ahLst/>
              <a:cxnLst/>
              <a:rect l="l" t="t" r="r" b="b"/>
              <a:pathLst>
                <a:path w="2693669" h="1548130">
                  <a:moveTo>
                    <a:pt x="2021579" y="1547556"/>
                  </a:moveTo>
                  <a:lnTo>
                    <a:pt x="673859" y="1547556"/>
                  </a:lnTo>
                  <a:lnTo>
                    <a:pt x="0" y="380305"/>
                  </a:lnTo>
                  <a:lnTo>
                    <a:pt x="219552" y="0"/>
                  </a:lnTo>
                  <a:lnTo>
                    <a:pt x="2475886" y="0"/>
                  </a:lnTo>
                  <a:lnTo>
                    <a:pt x="2693230" y="376480"/>
                  </a:lnTo>
                  <a:lnTo>
                    <a:pt x="2693230" y="384131"/>
                  </a:lnTo>
                  <a:lnTo>
                    <a:pt x="2021579" y="1547556"/>
                  </a:lnTo>
                  <a:close/>
                </a:path>
              </a:pathLst>
            </a:custGeom>
            <a:solidFill>
              <a:srgbClr val="00A181"/>
            </a:solidFill>
          </p:spPr>
          <p:txBody>
            <a:bodyPr wrap="square" lIns="0" tIns="0" rIns="0" bIns="0" rtlCol="0"/>
            <a:lstStyle/>
            <a:p>
              <a:endParaRPr/>
            </a:p>
          </p:txBody>
        </p:sp>
      </p:grpSp>
      <p:sp>
        <p:nvSpPr>
          <p:cNvPr id="7" name="object 7"/>
          <p:cNvSpPr txBox="1">
            <a:spLocks noGrp="1"/>
          </p:cNvSpPr>
          <p:nvPr>
            <p:ph type="title"/>
          </p:nvPr>
        </p:nvSpPr>
        <p:spPr>
          <a:xfrm>
            <a:off x="1100365" y="482665"/>
            <a:ext cx="8972550" cy="1244600"/>
          </a:xfrm>
          <a:prstGeom prst="rect">
            <a:avLst/>
          </a:prstGeom>
        </p:spPr>
        <p:txBody>
          <a:bodyPr vert="horz" wrap="square" lIns="0" tIns="12700" rIns="0" bIns="0" rtlCol="0">
            <a:spAutoFit/>
          </a:bodyPr>
          <a:lstStyle/>
          <a:p>
            <a:pPr marL="12700">
              <a:lnSpc>
                <a:spcPct val="100000"/>
              </a:lnSpc>
              <a:spcBef>
                <a:spcPts val="100"/>
              </a:spcBef>
            </a:pPr>
            <a:r>
              <a:rPr spc="-395" dirty="0"/>
              <a:t>G</a:t>
            </a:r>
            <a:r>
              <a:rPr spc="-85" dirty="0"/>
              <a:t>l</a:t>
            </a:r>
            <a:r>
              <a:rPr spc="-114" dirty="0"/>
              <a:t>i</a:t>
            </a:r>
            <a:r>
              <a:rPr spc="70" dirty="0"/>
              <a:t>m</a:t>
            </a:r>
            <a:r>
              <a:rPr spc="225" dirty="0"/>
              <a:t>p</a:t>
            </a:r>
            <a:r>
              <a:rPr spc="480" dirty="0"/>
              <a:t>s</a:t>
            </a:r>
            <a:r>
              <a:rPr spc="25" dirty="0"/>
              <a:t>e</a:t>
            </a:r>
            <a:r>
              <a:rPr spc="-575" dirty="0"/>
              <a:t> </a:t>
            </a:r>
            <a:r>
              <a:rPr spc="290" dirty="0"/>
              <a:t>o</a:t>
            </a:r>
            <a:r>
              <a:rPr spc="-185" dirty="0"/>
              <a:t>f</a:t>
            </a:r>
            <a:r>
              <a:rPr spc="-575" dirty="0"/>
              <a:t> </a:t>
            </a:r>
            <a:r>
              <a:rPr spc="-260" dirty="0"/>
              <a:t>t</a:t>
            </a:r>
            <a:r>
              <a:rPr spc="190" dirty="0"/>
              <a:t>h</a:t>
            </a:r>
            <a:r>
              <a:rPr spc="25" dirty="0"/>
              <a:t>e</a:t>
            </a:r>
            <a:r>
              <a:rPr spc="-575" dirty="0"/>
              <a:t> </a:t>
            </a:r>
            <a:r>
              <a:rPr spc="190" dirty="0"/>
              <a:t>D</a:t>
            </a:r>
            <a:r>
              <a:rPr spc="75" dirty="0"/>
              <a:t>a</a:t>
            </a:r>
            <a:r>
              <a:rPr spc="-260" dirty="0"/>
              <a:t>t</a:t>
            </a:r>
            <a:r>
              <a:rPr spc="160" dirty="0"/>
              <a:t>a</a:t>
            </a:r>
          </a:p>
        </p:txBody>
      </p:sp>
      <p:graphicFrame>
        <p:nvGraphicFramePr>
          <p:cNvPr id="9" name="Table 8"/>
          <p:cNvGraphicFramePr>
            <a:graphicFrameLocks noGrp="1"/>
          </p:cNvGraphicFramePr>
          <p:nvPr>
            <p:extLst>
              <p:ext uri="{D42A27DB-BD31-4B8C-83A1-F6EECF244321}">
                <p14:modId xmlns:p14="http://schemas.microsoft.com/office/powerpoint/2010/main" val="1696828401"/>
              </p:ext>
            </p:extLst>
          </p:nvPr>
        </p:nvGraphicFramePr>
        <p:xfrm>
          <a:off x="1600200" y="3009900"/>
          <a:ext cx="13837786" cy="5700999"/>
        </p:xfrm>
        <a:graphic>
          <a:graphicData uri="http://schemas.openxmlformats.org/drawingml/2006/table">
            <a:tbl>
              <a:tblPr/>
              <a:tblGrid>
                <a:gridCol w="1377331"/>
                <a:gridCol w="593355"/>
                <a:gridCol w="593355"/>
                <a:gridCol w="593355"/>
                <a:gridCol w="593355"/>
                <a:gridCol w="593355"/>
                <a:gridCol w="593355"/>
                <a:gridCol w="593355"/>
                <a:gridCol w="593355"/>
                <a:gridCol w="593355"/>
                <a:gridCol w="593355"/>
                <a:gridCol w="593355"/>
                <a:gridCol w="593355"/>
                <a:gridCol w="593355"/>
                <a:gridCol w="593355"/>
                <a:gridCol w="593355"/>
                <a:gridCol w="593355"/>
                <a:gridCol w="593355"/>
                <a:gridCol w="593355"/>
                <a:gridCol w="593355"/>
                <a:gridCol w="593355"/>
                <a:gridCol w="593355"/>
              </a:tblGrid>
              <a:tr h="1374295">
                <a:tc>
                  <a:txBody>
                    <a:bodyPr/>
                    <a:lstStyle/>
                    <a:p>
                      <a:pPr algn="r" fontAlgn="ctr"/>
                      <a:r>
                        <a:rPr lang="en-IN" sz="1500" b="1">
                          <a:effectLst/>
                        </a:rPr>
                        <a:t>USMER</a:t>
                      </a:r>
                    </a:p>
                  </a:txBody>
                  <a:tcPr marL="76585" marR="76585" marT="38292" marB="38292" anchor="ctr">
                    <a:lnL>
                      <a:noFill/>
                    </a:lnL>
                    <a:lnR>
                      <a:noFill/>
                    </a:lnR>
                    <a:lnT>
                      <a:noFill/>
                    </a:lnT>
                    <a:lnB>
                      <a:noFill/>
                    </a:lnB>
                    <a:solidFill>
                      <a:srgbClr val="FFFFFF"/>
                    </a:solidFill>
                  </a:tcPr>
                </a:tc>
                <a:tc>
                  <a:txBody>
                    <a:bodyPr/>
                    <a:lstStyle/>
                    <a:p>
                      <a:pPr algn="r" fontAlgn="ctr"/>
                      <a:r>
                        <a:rPr lang="en-IN" sz="1500" b="1">
                          <a:effectLst/>
                        </a:rPr>
                        <a:t>MEDICAL_UNIT</a:t>
                      </a:r>
                    </a:p>
                  </a:txBody>
                  <a:tcPr marL="76585" marR="76585" marT="38292" marB="38292" anchor="ctr">
                    <a:lnL>
                      <a:noFill/>
                    </a:lnL>
                    <a:lnR>
                      <a:noFill/>
                    </a:lnR>
                    <a:lnT>
                      <a:noFill/>
                    </a:lnT>
                    <a:lnB>
                      <a:noFill/>
                    </a:lnB>
                    <a:solidFill>
                      <a:srgbClr val="FFFFFF"/>
                    </a:solidFill>
                  </a:tcPr>
                </a:tc>
                <a:tc>
                  <a:txBody>
                    <a:bodyPr/>
                    <a:lstStyle/>
                    <a:p>
                      <a:pPr algn="r" fontAlgn="ctr"/>
                      <a:r>
                        <a:rPr lang="en-IN" sz="1500" b="1">
                          <a:effectLst/>
                        </a:rPr>
                        <a:t>SEX</a:t>
                      </a:r>
                    </a:p>
                  </a:txBody>
                  <a:tcPr marL="76585" marR="76585" marT="38292" marB="38292" anchor="ctr">
                    <a:lnL>
                      <a:noFill/>
                    </a:lnL>
                    <a:lnR>
                      <a:noFill/>
                    </a:lnR>
                    <a:lnT>
                      <a:noFill/>
                    </a:lnT>
                    <a:lnB>
                      <a:noFill/>
                    </a:lnB>
                    <a:solidFill>
                      <a:srgbClr val="FFFFFF"/>
                    </a:solidFill>
                  </a:tcPr>
                </a:tc>
                <a:tc>
                  <a:txBody>
                    <a:bodyPr/>
                    <a:lstStyle/>
                    <a:p>
                      <a:pPr algn="r" fontAlgn="ctr"/>
                      <a:r>
                        <a:rPr lang="en-IN" sz="1500" b="1">
                          <a:effectLst/>
                        </a:rPr>
                        <a:t>PATIENT_TYPE</a:t>
                      </a:r>
                    </a:p>
                  </a:txBody>
                  <a:tcPr marL="76585" marR="76585" marT="38292" marB="38292" anchor="ctr">
                    <a:lnL>
                      <a:noFill/>
                    </a:lnL>
                    <a:lnR>
                      <a:noFill/>
                    </a:lnR>
                    <a:lnT>
                      <a:noFill/>
                    </a:lnT>
                    <a:lnB>
                      <a:noFill/>
                    </a:lnB>
                    <a:solidFill>
                      <a:srgbClr val="FFFFFF"/>
                    </a:solidFill>
                  </a:tcPr>
                </a:tc>
                <a:tc>
                  <a:txBody>
                    <a:bodyPr/>
                    <a:lstStyle/>
                    <a:p>
                      <a:pPr algn="r" fontAlgn="ctr"/>
                      <a:r>
                        <a:rPr lang="en-IN" sz="1500" b="1">
                          <a:effectLst/>
                        </a:rPr>
                        <a:t>DATE_DIED</a:t>
                      </a:r>
                    </a:p>
                  </a:txBody>
                  <a:tcPr marL="76585" marR="76585" marT="38292" marB="38292" anchor="ctr">
                    <a:lnL>
                      <a:noFill/>
                    </a:lnL>
                    <a:lnR>
                      <a:noFill/>
                    </a:lnR>
                    <a:lnT>
                      <a:noFill/>
                    </a:lnT>
                    <a:lnB>
                      <a:noFill/>
                    </a:lnB>
                    <a:solidFill>
                      <a:srgbClr val="FFFFFF"/>
                    </a:solidFill>
                  </a:tcPr>
                </a:tc>
                <a:tc>
                  <a:txBody>
                    <a:bodyPr/>
                    <a:lstStyle/>
                    <a:p>
                      <a:pPr algn="r" fontAlgn="ctr"/>
                      <a:r>
                        <a:rPr lang="en-IN" sz="1500" b="1">
                          <a:effectLst/>
                        </a:rPr>
                        <a:t>INTUBED</a:t>
                      </a:r>
                    </a:p>
                  </a:txBody>
                  <a:tcPr marL="76585" marR="76585" marT="38292" marB="38292" anchor="ctr">
                    <a:lnL>
                      <a:noFill/>
                    </a:lnL>
                    <a:lnR>
                      <a:noFill/>
                    </a:lnR>
                    <a:lnT>
                      <a:noFill/>
                    </a:lnT>
                    <a:lnB>
                      <a:noFill/>
                    </a:lnB>
                    <a:solidFill>
                      <a:srgbClr val="FFFFFF"/>
                    </a:solidFill>
                  </a:tcPr>
                </a:tc>
                <a:tc>
                  <a:txBody>
                    <a:bodyPr/>
                    <a:lstStyle/>
                    <a:p>
                      <a:pPr algn="r" fontAlgn="ctr"/>
                      <a:r>
                        <a:rPr lang="en-IN" sz="1500" b="1">
                          <a:effectLst/>
                        </a:rPr>
                        <a:t>PNEUMONIA</a:t>
                      </a:r>
                    </a:p>
                  </a:txBody>
                  <a:tcPr marL="76585" marR="76585" marT="38292" marB="38292" anchor="ctr">
                    <a:lnL>
                      <a:noFill/>
                    </a:lnL>
                    <a:lnR>
                      <a:noFill/>
                    </a:lnR>
                    <a:lnT>
                      <a:noFill/>
                    </a:lnT>
                    <a:lnB>
                      <a:noFill/>
                    </a:lnB>
                    <a:solidFill>
                      <a:srgbClr val="FFFFFF"/>
                    </a:solidFill>
                  </a:tcPr>
                </a:tc>
                <a:tc>
                  <a:txBody>
                    <a:bodyPr/>
                    <a:lstStyle/>
                    <a:p>
                      <a:pPr algn="r" fontAlgn="ctr"/>
                      <a:r>
                        <a:rPr lang="en-IN" sz="1500" b="1">
                          <a:effectLst/>
                        </a:rPr>
                        <a:t>AGE</a:t>
                      </a:r>
                    </a:p>
                  </a:txBody>
                  <a:tcPr marL="76585" marR="76585" marT="38292" marB="38292" anchor="ctr">
                    <a:lnL>
                      <a:noFill/>
                    </a:lnL>
                    <a:lnR>
                      <a:noFill/>
                    </a:lnR>
                    <a:lnT>
                      <a:noFill/>
                    </a:lnT>
                    <a:lnB>
                      <a:noFill/>
                    </a:lnB>
                    <a:solidFill>
                      <a:srgbClr val="FFFFFF"/>
                    </a:solidFill>
                  </a:tcPr>
                </a:tc>
                <a:tc>
                  <a:txBody>
                    <a:bodyPr/>
                    <a:lstStyle/>
                    <a:p>
                      <a:pPr algn="r" fontAlgn="ctr"/>
                      <a:r>
                        <a:rPr lang="en-IN" sz="1500" b="1">
                          <a:effectLst/>
                        </a:rPr>
                        <a:t>PREGNANT</a:t>
                      </a:r>
                    </a:p>
                  </a:txBody>
                  <a:tcPr marL="76585" marR="76585" marT="38292" marB="38292" anchor="ctr">
                    <a:lnL>
                      <a:noFill/>
                    </a:lnL>
                    <a:lnR>
                      <a:noFill/>
                    </a:lnR>
                    <a:lnT>
                      <a:noFill/>
                    </a:lnT>
                    <a:lnB>
                      <a:noFill/>
                    </a:lnB>
                    <a:solidFill>
                      <a:srgbClr val="FFFFFF"/>
                    </a:solidFill>
                  </a:tcPr>
                </a:tc>
                <a:tc>
                  <a:txBody>
                    <a:bodyPr/>
                    <a:lstStyle/>
                    <a:p>
                      <a:pPr algn="r" fontAlgn="ctr"/>
                      <a:r>
                        <a:rPr lang="en-IN" sz="1500" b="1">
                          <a:effectLst/>
                        </a:rPr>
                        <a:t>DIABETES</a:t>
                      </a:r>
                    </a:p>
                  </a:txBody>
                  <a:tcPr marL="76585" marR="76585" marT="38292" marB="38292" anchor="ctr">
                    <a:lnL>
                      <a:noFill/>
                    </a:lnL>
                    <a:lnR>
                      <a:noFill/>
                    </a:lnR>
                    <a:lnT>
                      <a:noFill/>
                    </a:lnT>
                    <a:lnB>
                      <a:noFill/>
                    </a:lnB>
                    <a:solidFill>
                      <a:srgbClr val="FFFFFF"/>
                    </a:solidFill>
                  </a:tcPr>
                </a:tc>
                <a:tc>
                  <a:txBody>
                    <a:bodyPr/>
                    <a:lstStyle/>
                    <a:p>
                      <a:pPr algn="r" fontAlgn="ctr"/>
                      <a:r>
                        <a:rPr lang="en-IN" sz="1500" b="1">
                          <a:effectLst/>
                        </a:rPr>
                        <a:t>...</a:t>
                      </a:r>
                    </a:p>
                  </a:txBody>
                  <a:tcPr marL="76585" marR="76585" marT="38292" marB="38292" anchor="ctr">
                    <a:lnL>
                      <a:noFill/>
                    </a:lnL>
                    <a:lnR>
                      <a:noFill/>
                    </a:lnR>
                    <a:lnT>
                      <a:noFill/>
                    </a:lnT>
                    <a:lnB>
                      <a:noFill/>
                    </a:lnB>
                    <a:solidFill>
                      <a:srgbClr val="FFFFFF"/>
                    </a:solidFill>
                  </a:tcPr>
                </a:tc>
                <a:tc>
                  <a:txBody>
                    <a:bodyPr/>
                    <a:lstStyle/>
                    <a:p>
                      <a:pPr algn="r" fontAlgn="ctr"/>
                      <a:r>
                        <a:rPr lang="en-IN" sz="1500" b="1">
                          <a:effectLst/>
                        </a:rPr>
                        <a:t>ASTHMA</a:t>
                      </a:r>
                    </a:p>
                  </a:txBody>
                  <a:tcPr marL="76585" marR="76585" marT="38292" marB="38292" anchor="ctr">
                    <a:lnL>
                      <a:noFill/>
                    </a:lnL>
                    <a:lnR>
                      <a:noFill/>
                    </a:lnR>
                    <a:lnT>
                      <a:noFill/>
                    </a:lnT>
                    <a:lnB>
                      <a:noFill/>
                    </a:lnB>
                    <a:solidFill>
                      <a:srgbClr val="FFFFFF"/>
                    </a:solidFill>
                  </a:tcPr>
                </a:tc>
                <a:tc>
                  <a:txBody>
                    <a:bodyPr/>
                    <a:lstStyle/>
                    <a:p>
                      <a:pPr algn="r" fontAlgn="ctr"/>
                      <a:r>
                        <a:rPr lang="en-IN" sz="1500" b="1">
                          <a:effectLst/>
                        </a:rPr>
                        <a:t>INMSUPR</a:t>
                      </a:r>
                    </a:p>
                  </a:txBody>
                  <a:tcPr marL="76585" marR="76585" marT="38292" marB="38292" anchor="ctr">
                    <a:lnL>
                      <a:noFill/>
                    </a:lnL>
                    <a:lnR>
                      <a:noFill/>
                    </a:lnR>
                    <a:lnT>
                      <a:noFill/>
                    </a:lnT>
                    <a:lnB>
                      <a:noFill/>
                    </a:lnB>
                    <a:solidFill>
                      <a:srgbClr val="FFFFFF"/>
                    </a:solidFill>
                  </a:tcPr>
                </a:tc>
                <a:tc>
                  <a:txBody>
                    <a:bodyPr/>
                    <a:lstStyle/>
                    <a:p>
                      <a:pPr algn="r" fontAlgn="ctr"/>
                      <a:r>
                        <a:rPr lang="en-IN" sz="1500" b="1">
                          <a:effectLst/>
                        </a:rPr>
                        <a:t>HIPERTENSION</a:t>
                      </a:r>
                    </a:p>
                  </a:txBody>
                  <a:tcPr marL="76585" marR="76585" marT="38292" marB="38292" anchor="ctr">
                    <a:lnL>
                      <a:noFill/>
                    </a:lnL>
                    <a:lnR>
                      <a:noFill/>
                    </a:lnR>
                    <a:lnT>
                      <a:noFill/>
                    </a:lnT>
                    <a:lnB>
                      <a:noFill/>
                    </a:lnB>
                    <a:solidFill>
                      <a:srgbClr val="FFFFFF"/>
                    </a:solidFill>
                  </a:tcPr>
                </a:tc>
                <a:tc>
                  <a:txBody>
                    <a:bodyPr/>
                    <a:lstStyle/>
                    <a:p>
                      <a:pPr algn="r" fontAlgn="ctr"/>
                      <a:r>
                        <a:rPr lang="en-IN" sz="1500" b="1">
                          <a:effectLst/>
                        </a:rPr>
                        <a:t>OTHER_DISEASE</a:t>
                      </a:r>
                    </a:p>
                  </a:txBody>
                  <a:tcPr marL="76585" marR="76585" marT="38292" marB="38292" anchor="ctr">
                    <a:lnL>
                      <a:noFill/>
                    </a:lnL>
                    <a:lnR>
                      <a:noFill/>
                    </a:lnR>
                    <a:lnT>
                      <a:noFill/>
                    </a:lnT>
                    <a:lnB>
                      <a:noFill/>
                    </a:lnB>
                    <a:solidFill>
                      <a:srgbClr val="FFFFFF"/>
                    </a:solidFill>
                  </a:tcPr>
                </a:tc>
                <a:tc>
                  <a:txBody>
                    <a:bodyPr/>
                    <a:lstStyle/>
                    <a:p>
                      <a:pPr algn="r" fontAlgn="ctr"/>
                      <a:r>
                        <a:rPr lang="en-IN" sz="1500" b="1">
                          <a:effectLst/>
                        </a:rPr>
                        <a:t>CARDIOVASCULAR</a:t>
                      </a:r>
                    </a:p>
                  </a:txBody>
                  <a:tcPr marL="76585" marR="76585" marT="38292" marB="38292" anchor="ctr">
                    <a:lnL>
                      <a:noFill/>
                    </a:lnL>
                    <a:lnR>
                      <a:noFill/>
                    </a:lnR>
                    <a:lnT>
                      <a:noFill/>
                    </a:lnT>
                    <a:lnB>
                      <a:noFill/>
                    </a:lnB>
                    <a:solidFill>
                      <a:srgbClr val="FFFFFF"/>
                    </a:solidFill>
                  </a:tcPr>
                </a:tc>
                <a:tc>
                  <a:txBody>
                    <a:bodyPr/>
                    <a:lstStyle/>
                    <a:p>
                      <a:pPr algn="r" fontAlgn="ctr"/>
                      <a:r>
                        <a:rPr lang="en-IN" sz="1500" b="1">
                          <a:effectLst/>
                        </a:rPr>
                        <a:t>OBESITY</a:t>
                      </a:r>
                    </a:p>
                  </a:txBody>
                  <a:tcPr marL="76585" marR="76585" marT="38292" marB="38292" anchor="ctr">
                    <a:lnL>
                      <a:noFill/>
                    </a:lnL>
                    <a:lnR>
                      <a:noFill/>
                    </a:lnR>
                    <a:lnT>
                      <a:noFill/>
                    </a:lnT>
                    <a:lnB>
                      <a:noFill/>
                    </a:lnB>
                    <a:solidFill>
                      <a:srgbClr val="FFFFFF"/>
                    </a:solidFill>
                  </a:tcPr>
                </a:tc>
                <a:tc>
                  <a:txBody>
                    <a:bodyPr/>
                    <a:lstStyle/>
                    <a:p>
                      <a:pPr algn="r" fontAlgn="ctr"/>
                      <a:r>
                        <a:rPr lang="en-IN" sz="1500" b="1">
                          <a:effectLst/>
                        </a:rPr>
                        <a:t>RENAL_CHRONIC</a:t>
                      </a:r>
                    </a:p>
                  </a:txBody>
                  <a:tcPr marL="76585" marR="76585" marT="38292" marB="38292" anchor="ctr">
                    <a:lnL>
                      <a:noFill/>
                    </a:lnL>
                    <a:lnR>
                      <a:noFill/>
                    </a:lnR>
                    <a:lnT>
                      <a:noFill/>
                    </a:lnT>
                    <a:lnB>
                      <a:noFill/>
                    </a:lnB>
                    <a:solidFill>
                      <a:srgbClr val="FFFFFF"/>
                    </a:solidFill>
                  </a:tcPr>
                </a:tc>
                <a:tc>
                  <a:txBody>
                    <a:bodyPr/>
                    <a:lstStyle/>
                    <a:p>
                      <a:pPr algn="r" fontAlgn="ctr"/>
                      <a:r>
                        <a:rPr lang="en-IN" sz="1500" b="1">
                          <a:effectLst/>
                        </a:rPr>
                        <a:t>TOBACCO</a:t>
                      </a:r>
                    </a:p>
                  </a:txBody>
                  <a:tcPr marL="76585" marR="76585" marT="38292" marB="38292" anchor="ctr">
                    <a:lnL>
                      <a:noFill/>
                    </a:lnL>
                    <a:lnR>
                      <a:noFill/>
                    </a:lnR>
                    <a:lnT>
                      <a:noFill/>
                    </a:lnT>
                    <a:lnB>
                      <a:noFill/>
                    </a:lnB>
                    <a:solidFill>
                      <a:srgbClr val="FFFFFF"/>
                    </a:solidFill>
                  </a:tcPr>
                </a:tc>
                <a:tc>
                  <a:txBody>
                    <a:bodyPr/>
                    <a:lstStyle/>
                    <a:p>
                      <a:pPr algn="r" fontAlgn="ctr"/>
                      <a:r>
                        <a:rPr lang="en-IN" sz="1500" b="1">
                          <a:effectLst/>
                        </a:rPr>
                        <a:t>CLASIFFICATION_FINAL</a:t>
                      </a:r>
                    </a:p>
                  </a:txBody>
                  <a:tcPr marL="76585" marR="76585" marT="38292" marB="38292" anchor="ctr">
                    <a:lnL>
                      <a:noFill/>
                    </a:lnL>
                    <a:lnR>
                      <a:noFill/>
                    </a:lnR>
                    <a:lnT>
                      <a:noFill/>
                    </a:lnT>
                    <a:lnB>
                      <a:noFill/>
                    </a:lnB>
                    <a:solidFill>
                      <a:srgbClr val="FFFFFF"/>
                    </a:solidFill>
                  </a:tcPr>
                </a:tc>
                <a:tc>
                  <a:txBody>
                    <a:bodyPr/>
                    <a:lstStyle/>
                    <a:p>
                      <a:pPr algn="r" fontAlgn="ctr"/>
                      <a:r>
                        <a:rPr lang="en-IN" sz="1500" b="1">
                          <a:effectLst/>
                        </a:rPr>
                        <a:t>ICU</a:t>
                      </a:r>
                    </a:p>
                  </a:txBody>
                  <a:tcPr marL="76585" marR="76585" marT="38292" marB="38292" anchor="ctr">
                    <a:lnL>
                      <a:noFill/>
                    </a:lnL>
                    <a:lnR>
                      <a:noFill/>
                    </a:lnR>
                    <a:lnT>
                      <a:noFill/>
                    </a:lnT>
                    <a:lnB>
                      <a:noFill/>
                    </a:lnB>
                    <a:solidFill>
                      <a:srgbClr val="FFFFFF"/>
                    </a:solidFill>
                  </a:tcPr>
                </a:tc>
                <a:tc>
                  <a:txBody>
                    <a:bodyPr/>
                    <a:lstStyle/>
                    <a:p>
                      <a:endParaRPr lang="en-IN" sz="1500"/>
                    </a:p>
                  </a:txBody>
                  <a:tcPr marL="76585" marR="76585" marT="38292" marB="38292">
                    <a:lnL>
                      <a:noFill/>
                    </a:lnL>
                  </a:tcPr>
                </a:tc>
              </a:tr>
              <a:tr h="858933">
                <a:tc>
                  <a:txBody>
                    <a:bodyPr/>
                    <a:lstStyle/>
                    <a:p>
                      <a:pPr algn="r" fontAlgn="ctr"/>
                      <a:r>
                        <a:rPr lang="en-IN" sz="1500" b="1">
                          <a:effectLst/>
                        </a:rPr>
                        <a:t>0</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1</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1</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1</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03/05/2020</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97</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1</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65</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1</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3</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97</a:t>
                      </a:r>
                    </a:p>
                  </a:txBody>
                  <a:tcPr marL="76585" marR="76585" marT="38292" marB="38292" anchor="ctr">
                    <a:lnL>
                      <a:noFill/>
                    </a:lnL>
                    <a:lnR>
                      <a:noFill/>
                    </a:lnR>
                    <a:lnB>
                      <a:noFill/>
                    </a:lnB>
                    <a:solidFill>
                      <a:srgbClr val="F5F5F5"/>
                    </a:solidFill>
                  </a:tcPr>
                </a:tc>
              </a:tr>
              <a:tr h="890972">
                <a:tc>
                  <a:txBody>
                    <a:bodyPr/>
                    <a:lstStyle/>
                    <a:p>
                      <a:pPr algn="r" fontAlgn="ctr"/>
                      <a:r>
                        <a:rPr lang="en-IN" sz="1500" b="1">
                          <a:effectLst/>
                        </a:rPr>
                        <a:t>1</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1</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1</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03/06/2020</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97</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1</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72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97</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1</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1</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1</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5</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97</a:t>
                      </a:r>
                    </a:p>
                  </a:txBody>
                  <a:tcPr marL="76585" marR="76585" marT="38292" marB="38292" anchor="ctr">
                    <a:lnL>
                      <a:noFill/>
                    </a:lnL>
                    <a:lnR>
                      <a:noFill/>
                    </a:lnR>
                    <a:lnT>
                      <a:noFill/>
                    </a:lnT>
                    <a:lnB>
                      <a:noFill/>
                    </a:lnB>
                    <a:solidFill>
                      <a:srgbClr val="FFFFFF"/>
                    </a:solidFill>
                  </a:tcPr>
                </a:tc>
              </a:tr>
              <a:tr h="858933">
                <a:tc>
                  <a:txBody>
                    <a:bodyPr/>
                    <a:lstStyle/>
                    <a:p>
                      <a:pPr algn="r" fontAlgn="ctr"/>
                      <a:r>
                        <a:rPr lang="en-IN" sz="1500" b="1">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1</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09/06/2020</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1</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55</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97</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1</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3</a:t>
                      </a:r>
                    </a:p>
                  </a:txBody>
                  <a:tcPr marL="76585" marR="76585" marT="38292" marB="38292" anchor="ctr">
                    <a:lnL>
                      <a:noFill/>
                    </a:lnL>
                    <a:lnR>
                      <a:noFill/>
                    </a:lnR>
                    <a:lnT>
                      <a:noFill/>
                    </a:lnT>
                    <a:lnB>
                      <a:noFill/>
                    </a:lnB>
                    <a:solidFill>
                      <a:srgbClr val="F5F5F5"/>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5F5F5"/>
                    </a:solidFill>
                  </a:tcPr>
                </a:tc>
              </a:tr>
              <a:tr h="858933">
                <a:tc>
                  <a:txBody>
                    <a:bodyPr/>
                    <a:lstStyle/>
                    <a:p>
                      <a:pPr algn="r" fontAlgn="ctr"/>
                      <a:r>
                        <a:rPr lang="en-IN" sz="1500" b="1">
                          <a:effectLst/>
                        </a:rPr>
                        <a:t>3</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1</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1</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1</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12/06/2020</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97</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53</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7</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97</a:t>
                      </a:r>
                    </a:p>
                  </a:txBody>
                  <a:tcPr marL="76585" marR="76585" marT="38292" marB="38292" anchor="ctr">
                    <a:lnL>
                      <a:noFill/>
                    </a:lnL>
                    <a:lnR>
                      <a:noFill/>
                    </a:lnR>
                    <a:lnT>
                      <a:noFill/>
                    </a:lnT>
                    <a:lnB>
                      <a:noFill/>
                    </a:lnB>
                    <a:solidFill>
                      <a:srgbClr val="FFFFFF"/>
                    </a:solidFill>
                  </a:tcPr>
                </a:tc>
              </a:tr>
              <a:tr h="858933">
                <a:tc>
                  <a:txBody>
                    <a:bodyPr/>
                    <a:lstStyle/>
                    <a:p>
                      <a:pPr algn="r" fontAlgn="ctr"/>
                      <a:r>
                        <a:rPr lang="en-IN" sz="1500" b="1">
                          <a:effectLst/>
                        </a:rPr>
                        <a:t>4</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1</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1</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21/06/2020</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97</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68</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97</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1</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1</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2</a:t>
                      </a:r>
                    </a:p>
                  </a:txBody>
                  <a:tcPr marL="76585" marR="76585" marT="38292" marB="38292" anchor="ctr">
                    <a:lnL>
                      <a:noFill/>
                    </a:lnL>
                    <a:lnR>
                      <a:noFill/>
                    </a:lnR>
                    <a:lnT>
                      <a:noFill/>
                    </a:lnT>
                    <a:lnB>
                      <a:noFill/>
                    </a:lnB>
                    <a:solidFill>
                      <a:srgbClr val="FFFFFF"/>
                    </a:solidFill>
                  </a:tcPr>
                </a:tc>
                <a:tc>
                  <a:txBody>
                    <a:bodyPr/>
                    <a:lstStyle/>
                    <a:p>
                      <a:pPr algn="r" fontAlgn="ctr"/>
                      <a:r>
                        <a:rPr lang="en-IN" sz="1500">
                          <a:effectLst/>
                        </a:rPr>
                        <a:t>3</a:t>
                      </a:r>
                    </a:p>
                  </a:txBody>
                  <a:tcPr marL="76585" marR="76585" marT="38292" marB="38292" anchor="ctr">
                    <a:lnL>
                      <a:noFill/>
                    </a:lnL>
                    <a:lnR>
                      <a:noFill/>
                    </a:lnR>
                    <a:lnT>
                      <a:noFill/>
                    </a:lnT>
                    <a:lnB>
                      <a:noFill/>
                    </a:lnB>
                    <a:solidFill>
                      <a:srgbClr val="FFFFFF"/>
                    </a:solidFill>
                  </a:tcPr>
                </a:tc>
                <a:tc>
                  <a:txBody>
                    <a:bodyPr/>
                    <a:lstStyle/>
                    <a:p>
                      <a:pPr algn="r" fontAlgn="ctr"/>
                      <a:r>
                        <a:rPr lang="en-IN" sz="1500" dirty="0">
                          <a:effectLst/>
                        </a:rPr>
                        <a:t>97</a:t>
                      </a:r>
                    </a:p>
                  </a:txBody>
                  <a:tcPr marL="76585" marR="76585" marT="38292" marB="38292" anchor="ctr">
                    <a:lnL>
                      <a:noFill/>
                    </a:lnL>
                    <a:lnR>
                      <a:noFill/>
                    </a:lnR>
                    <a:lnT>
                      <a:noFill/>
                    </a:lnT>
                    <a:lnB>
                      <a:noFill/>
                    </a:lnB>
                    <a:solidFill>
                      <a:srgbClr val="FFFFFF"/>
                    </a:solidFill>
                  </a:tcPr>
                </a:tc>
              </a:tr>
            </a:tbl>
          </a:graphicData>
        </a:graphic>
      </p:graphicFrame>
      <p:sp>
        <p:nvSpPr>
          <p:cNvPr id="10" name="Rectangle 1"/>
          <p:cNvSpPr>
            <a:spLocks noChangeArrowheads="1"/>
          </p:cNvSpPr>
          <p:nvPr/>
        </p:nvSpPr>
        <p:spPr bwMode="auto">
          <a:xfrm>
            <a:off x="2544763" y="2370138"/>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4F4F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TotalTime>
  <Words>1509</Words>
  <Application>Microsoft Office PowerPoint</Application>
  <PresentationFormat>Custom</PresentationFormat>
  <Paragraphs>433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Covid-19 Prediction            Using  Machine Learning</vt:lpstr>
      <vt:lpstr>Introduction  Abstract  Process / Flow</vt:lpstr>
      <vt:lpstr>Abstract</vt:lpstr>
      <vt:lpstr>Introduction</vt:lpstr>
      <vt:lpstr>Process / Flow</vt:lpstr>
      <vt:lpstr>Attribute Information:-</vt:lpstr>
      <vt:lpstr>Attribute Information:-</vt:lpstr>
      <vt:lpstr>Problem Statement</vt:lpstr>
      <vt:lpstr>Glimpse of the Data</vt:lpstr>
      <vt:lpstr>Problem Solution</vt:lpstr>
      <vt:lpstr>Data Description</vt:lpstr>
      <vt:lpstr>EDA-Exploratory Data Analysis</vt:lpstr>
      <vt:lpstr>Analysis death rate for the classification</vt:lpstr>
      <vt:lpstr>Conditional variables   </vt:lpstr>
      <vt:lpstr>Continuous variable </vt:lpstr>
      <vt:lpstr>Target variable</vt:lpstr>
      <vt:lpstr>Machine Learning Algorithms</vt:lpstr>
      <vt:lpstr>DECISION TREE</vt:lpstr>
      <vt:lpstr>Random Forest</vt:lpstr>
      <vt:lpstr>Logistic Regression</vt:lpstr>
      <vt:lpstr>ML algorithms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 Using Machine Learning</dc:title>
  <dc:creator>aditya</dc:creator>
  <cp:keywords>DAFaYewvA4k,BAELf2hFa9g</cp:keywords>
  <cp:lastModifiedBy>RAMANU</cp:lastModifiedBy>
  <cp:revision>26</cp:revision>
  <dcterms:created xsi:type="dcterms:W3CDTF">2023-05-07T12:15:37Z</dcterms:created>
  <dcterms:modified xsi:type="dcterms:W3CDTF">2023-05-15T06:04:43Z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2023-02-19T00:00:00Z</vt:filetime>
  </property>
  <property fmtid="{D5CDD505-2E9C-101B-9397-08002B2CF9AE}" pid="3" name="Creator">
    <vt:lpwstr>Canva</vt:lpwstr>
  </property>
  <property fmtid="{D5CDD505-2E9C-101B-9397-08002B2CF9AE}" pid="4" name="LastSaved">
    <vt:filetime>2023-02-19T00:00:00Z</vt:filetime>
  </property>
</Properties>
</file>