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7" r:id="rId10"/>
    <p:sldId id="2146847057" r:id="rId11"/>
    <p:sldId id="2146847058" r:id="rId12"/>
    <p:sldId id="2146847059" r:id="rId13"/>
    <p:sldId id="2146847060" r:id="rId14"/>
    <p:sldId id="268" r:id="rId15"/>
    <p:sldId id="2146847055" r:id="rId16"/>
    <p:sldId id="269" r:id="rId17"/>
    <p:sldId id="2146847061" r:id="rId18"/>
    <p:sldId id="2146847062"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6" d="100"/>
          <a:sy n="66" d="100"/>
        </p:scale>
        <p:origin x="7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CHAT BOT</a:t>
            </a:r>
          </a:p>
        </p:txBody>
      </p:sp>
      <p:sp>
        <p:nvSpPr>
          <p:cNvPr id="3" name="TextBox 2"/>
          <p:cNvSpPr txBox="1"/>
          <p:nvPr/>
        </p:nvSpPr>
        <p:spPr>
          <a:xfrm>
            <a:off x="-432216" y="123686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Boomish-United Institute of Technology-ECE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C3111C-7C7A-4C18-95CD-67D8D7E6CD39}"/>
              </a:ext>
            </a:extLst>
          </p:cNvPr>
          <p:cNvPicPr>
            <a:picLocks noGrp="1" noChangeAspect="1"/>
          </p:cNvPicPr>
          <p:nvPr>
            <p:ph idx="1"/>
          </p:nvPr>
        </p:nvPicPr>
        <p:blipFill>
          <a:blip r:embed="rId2"/>
          <a:stretch>
            <a:fillRect/>
          </a:stretch>
        </p:blipFill>
        <p:spPr>
          <a:xfrm>
            <a:off x="581192" y="1232452"/>
            <a:ext cx="11029615" cy="4923392"/>
          </a:xfrm>
        </p:spPr>
      </p:pic>
    </p:spTree>
    <p:extLst>
      <p:ext uri="{BB962C8B-B14F-4D97-AF65-F5344CB8AC3E}">
        <p14:creationId xmlns:p14="http://schemas.microsoft.com/office/powerpoint/2010/main" val="353396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represents a pragmatic approach to improving the application journey for prospective students. Utilizing advanced natural language processing and secure data handling, the chatbot adeptly steers users through the admission process, offering precise and timely information. Its intuitive interface and feedback loop facilitate ongoing enhancements, ensuring a user-centric experience that benefits both students and the college administration. In essence, the chatbot streamlines admissions, fostering efficiency and seamlessness throughout the process.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sz="2000" b="1" dirty="0"/>
              <a:t>Personalized Assistance </a:t>
            </a:r>
            <a:r>
              <a:rPr lang="en-US" sz="2000" dirty="0"/>
              <a:t>: By integrating machine learning algorithms, the chatbot can analyze user preferences and behaviors. This enables it to offer tailored recommendations and personalized assistance throughout the admission process.</a:t>
            </a:r>
          </a:p>
          <a:p>
            <a:pPr>
              <a:buFont typeface="Wingdings" panose="05000000000000000000" pitchFamily="2" charset="2"/>
              <a:buChar char="§"/>
            </a:pPr>
            <a:r>
              <a:rPr lang="en-US" sz="2000" b="1" dirty="0"/>
              <a:t>Multilingual Support </a:t>
            </a:r>
            <a:r>
              <a:rPr lang="en-US" sz="2000" dirty="0"/>
              <a:t>: Incorporating language translation features makes the chatbot accessible to a broader audience, including international students. This not only diversifies the applicant pool but also enhances the college's global outreach.</a:t>
            </a:r>
          </a:p>
          <a:p>
            <a:pPr>
              <a:buFont typeface="Wingdings" panose="05000000000000000000" pitchFamily="2" charset="2"/>
              <a:buChar char="§"/>
            </a:pPr>
            <a:r>
              <a:rPr lang="en-US" sz="2000" b="1" dirty="0"/>
              <a:t>Virtual Tours and Events </a:t>
            </a:r>
            <a:r>
              <a:rPr lang="en-US" sz="2000" dirty="0"/>
              <a:t>: Enhancing the chatbot with virtual tour capabilities and event reminders allows prospective students to explore campus facilities and participate in online admission events. This immersive experience enhances engagement and provides valuable insights into campus life.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IBM </a:t>
            </a:r>
            <a:r>
              <a:rPr lang="en-US" sz="2400" dirty="0" err="1"/>
              <a:t>watsonx</a:t>
            </a:r>
            <a:r>
              <a:rPr lang="en-US" sz="2400" dirty="0"/>
              <a:t> Assistant tutorial</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course certificate 1</a:t>
            </a:r>
            <a:endParaRPr lang="en-US" dirty="0"/>
          </a:p>
        </p:txBody>
      </p:sp>
      <p:pic>
        <p:nvPicPr>
          <p:cNvPr id="9" name="Content Placeholder 8">
            <a:extLst>
              <a:ext uri="{FF2B5EF4-FFF2-40B4-BE49-F238E27FC236}">
                <a16:creationId xmlns:a16="http://schemas.microsoft.com/office/drawing/2014/main" id="{72899C22-1A36-4AA2-9801-87128EEFE711}"/>
              </a:ext>
            </a:extLst>
          </p:cNvPr>
          <p:cNvPicPr>
            <a:picLocks noGrp="1" noChangeAspect="1"/>
          </p:cNvPicPr>
          <p:nvPr>
            <p:ph idx="1"/>
          </p:nvPr>
        </p:nvPicPr>
        <p:blipFill>
          <a:blip r:embed="rId2"/>
          <a:stretch>
            <a:fillRect/>
          </a:stretch>
        </p:blipFill>
        <p:spPr>
          <a:xfrm>
            <a:off x="3077939" y="1301750"/>
            <a:ext cx="6036122" cy="4673600"/>
          </a:xfrm>
        </p:spPr>
      </p:pic>
    </p:spTree>
    <p:extLst>
      <p:ext uri="{BB962C8B-B14F-4D97-AF65-F5344CB8AC3E}">
        <p14:creationId xmlns:p14="http://schemas.microsoft.com/office/powerpoint/2010/main" val="1107627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course certificate 2</a:t>
            </a:r>
            <a:endParaRPr lang="en-US" dirty="0"/>
          </a:p>
        </p:txBody>
      </p:sp>
      <p:pic>
        <p:nvPicPr>
          <p:cNvPr id="17" name="Content Placeholder 16">
            <a:extLst>
              <a:ext uri="{FF2B5EF4-FFF2-40B4-BE49-F238E27FC236}">
                <a16:creationId xmlns:a16="http://schemas.microsoft.com/office/drawing/2014/main" id="{0884C031-B3BF-4256-9596-E073AC1CD699}"/>
              </a:ext>
            </a:extLst>
          </p:cNvPr>
          <p:cNvPicPr>
            <a:picLocks noGrp="1" noChangeAspect="1"/>
          </p:cNvPicPr>
          <p:nvPr>
            <p:ph idx="1"/>
          </p:nvPr>
        </p:nvPicPr>
        <p:blipFill>
          <a:blip r:embed="rId2"/>
          <a:stretch>
            <a:fillRect/>
          </a:stretch>
        </p:blipFill>
        <p:spPr>
          <a:xfrm>
            <a:off x="3077939" y="1301750"/>
            <a:ext cx="6036122" cy="4673600"/>
          </a:xfrm>
        </p:spPr>
      </p:pic>
    </p:spTree>
    <p:extLst>
      <p:ext uri="{BB962C8B-B14F-4D97-AF65-F5344CB8AC3E}">
        <p14:creationId xmlns:p14="http://schemas.microsoft.com/office/powerpoint/2010/main" val="299535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	Create a college admission chatbot helping students with course details, requirements, and application updates. It collects student info like name, phone number, exam rank, interested courses, and intermediate hall ticket number. The bot ensures a smooth experience, guiding students through admission with timely assistance.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 </a:t>
            </a:r>
            <a:r>
              <a:rPr lang="en-US" dirty="0"/>
              <a:t>: The chatbot engages users in natural language conversations, using prompts and responses to assist them throughout the admission process. </a:t>
            </a:r>
          </a:p>
          <a:p>
            <a:pPr marL="342900" indent="-342900">
              <a:buFont typeface="+mj-lt"/>
              <a:buAutoNum type="arabicPeriod"/>
            </a:pPr>
            <a:r>
              <a:rPr lang="en-US" b="1" dirty="0"/>
              <a:t>Information Collection </a:t>
            </a:r>
            <a:r>
              <a:rPr lang="en-US" dirty="0"/>
              <a:t>: It requests users to input their full name, mobile number, EAMCET rank, preferred courses, and intermediate hall ticket number, securely storing this data.</a:t>
            </a:r>
          </a:p>
          <a:p>
            <a:pPr marL="342900" indent="-342900">
              <a:buFont typeface="+mj-lt"/>
              <a:buAutoNum type="arabicPeriod"/>
            </a:pPr>
            <a:r>
              <a:rPr lang="en-US" b="1" dirty="0"/>
              <a:t>Query Handling </a:t>
            </a:r>
            <a:r>
              <a:rPr lang="en-US" dirty="0"/>
              <a:t>: The chatbot adeptly addresses inquiries regarding course specifics, admission prerequisites, application status updates, and general college information with precise and relevant responses.</a:t>
            </a:r>
          </a:p>
          <a:p>
            <a:pPr marL="342900" indent="-342900">
              <a:buFont typeface="+mj-lt"/>
              <a:buAutoNum type="arabicPeriod"/>
            </a:pPr>
            <a:r>
              <a:rPr lang="en-US" b="1" dirty="0"/>
              <a:t>User Guidance </a:t>
            </a:r>
            <a:r>
              <a:rPr lang="en-US" dirty="0"/>
              <a:t>: It offers systematic guidance, directing users on how to proceed with their application, including key deadlines and essential documentation.</a:t>
            </a:r>
          </a:p>
          <a:p>
            <a:pPr marL="342900" indent="-342900">
              <a:buFont typeface="+mj-lt"/>
              <a:buAutoNum type="arabicPeriod"/>
            </a:pPr>
            <a:r>
              <a:rPr lang="en-US" b="1" dirty="0"/>
              <a:t>Feedback Mechanism </a:t>
            </a:r>
            <a:r>
              <a:rPr lang="en-US" dirty="0"/>
              <a:t>: The chatbot incorporates a feedback system to enhance its responses and refine user interaction continually, ensuring ongoing improvement and optimal user experience.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	The "System Approach" section outlines the overall strategy and methodology for developing and implementing the rental bike prediction system. Here's a suggested structure for this section: </a:t>
            </a:r>
          </a:p>
          <a:p>
            <a:pPr>
              <a:buFont typeface="Wingdings" panose="05000000000000000000" pitchFamily="2" charset="2"/>
              <a:buChar char="§"/>
            </a:pPr>
            <a:r>
              <a:rPr lang="en-US" sz="2000" dirty="0"/>
              <a:t>System requirements : windows 11 operating system , 8GB RAM, I3 Processor</a:t>
            </a:r>
          </a:p>
          <a:p>
            <a:pPr>
              <a:buFont typeface="Wingdings" panose="05000000000000000000" pitchFamily="2" charset="2"/>
              <a:buChar char="§"/>
            </a:pPr>
            <a:r>
              <a:rPr lang="en-US" sz="2000" dirty="0"/>
              <a:t>Library required to build the model : IBM </a:t>
            </a:r>
            <a:r>
              <a:rPr lang="en-US" sz="2000" dirty="0" err="1"/>
              <a:t>Watsonx</a:t>
            </a:r>
            <a:r>
              <a:rPr lang="en-US" sz="2000" dirty="0"/>
              <a:t> assistant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	The college admission chatbot is engineered to simplify the application process for prospective students. Through natural interaction, users receive comprehensive guidance on admission procedures, course specifics, and general college details. The bot securely gathers essential user information, including full name, mobile number, exam rank, preferred courses, and hall ticket number. It efficiently addresses user inquiries, delivering precise information and step-by-step instructions. Furthermore, a feedback system facilitates continuous enhancement of the chatbot's functionality and user interaction, ensuring optimal performance and an enhanced overall experience for applicants.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1322F5F-1833-423F-8DA9-56E58FFA9D3C}"/>
              </a:ext>
            </a:extLst>
          </p:cNvPr>
          <p:cNvPicPr>
            <a:picLocks noGrp="1" noChangeAspect="1"/>
          </p:cNvPicPr>
          <p:nvPr>
            <p:ph idx="1"/>
          </p:nvPr>
        </p:nvPicPr>
        <p:blipFill>
          <a:blip r:embed="rId2"/>
          <a:stretch>
            <a:fillRect/>
          </a:stretch>
        </p:blipFill>
        <p:spPr>
          <a:xfrm>
            <a:off x="581192" y="1232452"/>
            <a:ext cx="11029616" cy="4923392"/>
          </a:xfrm>
        </p:spPr>
      </p:pic>
    </p:spTree>
    <p:extLst>
      <p:ext uri="{BB962C8B-B14F-4D97-AF65-F5344CB8AC3E}">
        <p14:creationId xmlns:p14="http://schemas.microsoft.com/office/powerpoint/2010/main" val="25153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8A69E8C-3830-493F-B83E-E8AB21D97B17}"/>
              </a:ext>
            </a:extLst>
          </p:cNvPr>
          <p:cNvPicPr>
            <a:picLocks noGrp="1" noChangeAspect="1"/>
          </p:cNvPicPr>
          <p:nvPr>
            <p:ph idx="1"/>
          </p:nvPr>
        </p:nvPicPr>
        <p:blipFill>
          <a:blip r:embed="rId2"/>
          <a:stretch>
            <a:fillRect/>
          </a:stretch>
        </p:blipFill>
        <p:spPr>
          <a:xfrm>
            <a:off x="581192" y="1232452"/>
            <a:ext cx="11029615" cy="4923392"/>
          </a:xfrm>
        </p:spPr>
      </p:pic>
    </p:spTree>
    <p:extLst>
      <p:ext uri="{BB962C8B-B14F-4D97-AF65-F5344CB8AC3E}">
        <p14:creationId xmlns:p14="http://schemas.microsoft.com/office/powerpoint/2010/main" val="423985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F771227-7789-427B-90FC-B84F959B6D15}"/>
              </a:ext>
            </a:extLst>
          </p:cNvPr>
          <p:cNvPicPr>
            <a:picLocks noGrp="1" noChangeAspect="1"/>
          </p:cNvPicPr>
          <p:nvPr>
            <p:ph idx="1"/>
          </p:nvPr>
        </p:nvPicPr>
        <p:blipFill>
          <a:blip r:embed="rId2"/>
          <a:stretch>
            <a:fillRect/>
          </a:stretch>
        </p:blipFill>
        <p:spPr>
          <a:xfrm>
            <a:off x="581192" y="1232452"/>
            <a:ext cx="11029616" cy="4923392"/>
          </a:xfrm>
        </p:spPr>
      </p:pic>
    </p:spTree>
    <p:extLst>
      <p:ext uri="{BB962C8B-B14F-4D97-AF65-F5344CB8AC3E}">
        <p14:creationId xmlns:p14="http://schemas.microsoft.com/office/powerpoint/2010/main" val="405718258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617</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COLLEGE CHAT BOT</vt:lpstr>
      <vt:lpstr>OUTLINE</vt:lpstr>
      <vt:lpstr>Problem Statement</vt:lpstr>
      <vt:lpstr>Proposed Solution</vt:lpstr>
      <vt:lpstr>System  Approach</vt:lpstr>
      <vt:lpstr>Result</vt:lpstr>
      <vt:lpstr>Result</vt:lpstr>
      <vt:lpstr>Result</vt:lpstr>
      <vt:lpstr>Result</vt:lpstr>
      <vt:lpstr>Result</vt:lpstr>
      <vt:lpstr>Conclusion</vt:lpstr>
      <vt:lpstr>PowerPoint Presentation</vt:lpstr>
      <vt:lpstr>References</vt:lpstr>
      <vt:lpstr>course certificate 1</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Boomish Networker</cp:lastModifiedBy>
  <cp:revision>30</cp:revision>
  <dcterms:created xsi:type="dcterms:W3CDTF">2021-05-26T16:50:10Z</dcterms:created>
  <dcterms:modified xsi:type="dcterms:W3CDTF">2024-06-29T05:44:49Z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