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77" r:id="rId5"/>
    <p:sldId id="273" r:id="rId6"/>
    <p:sldId id="258" r:id="rId7"/>
    <p:sldId id="262" r:id="rId8"/>
    <p:sldId id="274" r:id="rId9"/>
    <p:sldId id="280" r:id="rId10"/>
    <p:sldId id="275" r:id="rId11"/>
    <p:sldId id="279" r:id="rId12"/>
    <p:sldId id="278" r:id="rId13"/>
    <p:sldId id="269" r:id="rId14"/>
    <p:sldId id="27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王</a:t>
            </a:r>
            <a:r>
              <a:rPr lang="zh-CN" altLang="en-US" dirty="0" smtClean="0"/>
              <a:t>浩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4.17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前端开发环境搭建及相关技术</a:t>
            </a:r>
            <a:endParaRPr lang="zh-CN" altLang="en-US" sz="6000" dirty="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05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Package.json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保存项目基础配置信息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说</a:t>
            </a:r>
            <a:r>
              <a:rPr lang="zh-CN" altLang="en-US" sz="3200" dirty="0" smtClean="0"/>
              <a:t>明了项目开发过程以及代码运行时的对包依赖关系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对</a:t>
            </a:r>
            <a:r>
              <a:rPr lang="zh-CN" altLang="en-US" sz="3200" dirty="0" smtClean="0"/>
              <a:t>包的版本控制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7752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Package.json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24606" cy="4023360"/>
          </a:xfrm>
        </p:spPr>
        <p:txBody>
          <a:bodyPr/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、在项目根目录下执行</a:t>
            </a:r>
            <a:r>
              <a:rPr lang="en-US" altLang="zh-CN" sz="3200" dirty="0" err="1"/>
              <a:t>npm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</a:t>
            </a:r>
            <a:r>
              <a:rPr lang="zh-CN" altLang="en-US" sz="3200" dirty="0"/>
              <a:t>命令；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、安装开发过程中的包使用</a:t>
            </a:r>
            <a:r>
              <a:rPr lang="en-US" altLang="zh-CN" sz="3200" dirty="0" err="1"/>
              <a:t>npm</a:t>
            </a:r>
            <a:r>
              <a:rPr lang="en-US" altLang="zh-CN" sz="3200" dirty="0"/>
              <a:t> install *** --</a:t>
            </a:r>
            <a:r>
              <a:rPr lang="en-US" altLang="zh-CN" sz="3200" dirty="0" smtClean="0"/>
              <a:t>save-dev</a:t>
            </a:r>
            <a:r>
              <a:rPr lang="zh-CN" altLang="en-US" sz="3200" dirty="0" smtClean="0"/>
              <a:t>安装；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、安装运行环境依赖的包使用</a:t>
            </a:r>
            <a:r>
              <a:rPr lang="en-US" altLang="zh-CN" sz="3200" dirty="0" err="1"/>
              <a:t>npm</a:t>
            </a:r>
            <a:r>
              <a:rPr lang="en-US" altLang="zh-CN" sz="3200" dirty="0"/>
              <a:t> install *** --</a:t>
            </a:r>
            <a:r>
              <a:rPr lang="en-US" altLang="zh-CN" sz="3200" dirty="0" smtClean="0"/>
              <a:t>save</a:t>
            </a:r>
            <a:r>
              <a:rPr lang="zh-CN" altLang="en-US" sz="3200" dirty="0" smtClean="0"/>
              <a:t>安装；</a:t>
            </a:r>
            <a:endParaRPr lang="en-US" altLang="zh-CN" sz="3200" dirty="0" smtClean="0"/>
          </a:p>
          <a:p>
            <a:r>
              <a:rPr lang="en-US" altLang="zh-CN" sz="3200" dirty="0" smtClean="0"/>
              <a:t>4</a:t>
            </a:r>
            <a:r>
              <a:rPr lang="zh-CN" altLang="en-US" sz="3200" dirty="0" smtClean="0"/>
              <a:t>、迁移代码，使用</a:t>
            </a:r>
            <a:r>
              <a:rPr lang="en-US" altLang="zh-CN" sz="3200" dirty="0" err="1" smtClean="0"/>
              <a:t>npm</a:t>
            </a:r>
            <a:r>
              <a:rPr lang="en-US" altLang="zh-CN" sz="3200" dirty="0" smtClean="0"/>
              <a:t> install</a:t>
            </a:r>
            <a:r>
              <a:rPr lang="zh-CN" altLang="en-US" sz="3200" dirty="0" smtClean="0"/>
              <a:t>命令安装所有依赖。</a:t>
            </a:r>
            <a:endParaRPr lang="en-US" altLang="zh-CN" sz="3200" dirty="0"/>
          </a:p>
          <a:p>
            <a:r>
              <a:rPr lang="zh-CN" altLang="en-US" sz="3200" dirty="0" smtClean="0"/>
              <a:t>附</a:t>
            </a:r>
            <a:r>
              <a:rPr lang="zh-CN" altLang="en-US" sz="3200" dirty="0"/>
              <a:t>：全局安装包：</a:t>
            </a:r>
            <a:r>
              <a:rPr lang="en-US" altLang="zh-CN" sz="3200" dirty="0" err="1"/>
              <a:t>npm</a:t>
            </a:r>
            <a:r>
              <a:rPr lang="en-US" altLang="zh-CN" sz="3200" dirty="0"/>
              <a:t> install *** -g</a:t>
            </a:r>
            <a:endParaRPr lang="zh-CN" altLang="en-US" sz="32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30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项目整体文件目录结构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71" y="1776549"/>
            <a:ext cx="2513635" cy="49179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24251" y="2233749"/>
            <a:ext cx="6531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 err="1" smtClean="0"/>
              <a:t>Node_modules</a:t>
            </a:r>
            <a:r>
              <a:rPr lang="zh-CN" altLang="en-US" sz="3200" dirty="0" smtClean="0"/>
              <a:t>：</a:t>
            </a:r>
            <a:r>
              <a:rPr lang="en-US" altLang="zh-CN" sz="3200" dirty="0" err="1" smtClean="0"/>
              <a:t>NodeJS</a:t>
            </a:r>
            <a:r>
              <a:rPr lang="zh-CN" altLang="en-US" sz="3200" dirty="0" smtClean="0"/>
              <a:t>依赖的包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Public </a:t>
            </a:r>
            <a:r>
              <a:rPr lang="zh-CN" altLang="en-US" sz="3200" dirty="0" smtClean="0"/>
              <a:t>：前端代码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Gulpfile.js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gulp</a:t>
            </a:r>
            <a:r>
              <a:rPr lang="zh-CN" altLang="en-US" sz="3200" dirty="0" smtClean="0"/>
              <a:t>自动化任务脚本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 err="1" smtClean="0"/>
              <a:t>Package.json</a:t>
            </a:r>
            <a:r>
              <a:rPr lang="zh-CN" altLang="en-US" sz="3200" b="1" dirty="0"/>
              <a:t>：</a:t>
            </a:r>
            <a:r>
              <a:rPr lang="zh-CN" altLang="en-US" sz="3200" dirty="0" smtClean="0"/>
              <a:t>项目</a:t>
            </a:r>
            <a:r>
              <a:rPr lang="zh-CN" altLang="en-US" sz="3200" dirty="0" smtClean="0"/>
              <a:t>配置信息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6842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B/S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流程图: 磁盘 2"/>
          <p:cNvSpPr/>
          <p:nvPr/>
        </p:nvSpPr>
        <p:spPr>
          <a:xfrm>
            <a:off x="9601199" y="3043645"/>
            <a:ext cx="1423851" cy="15806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" name="流程图: 过程 3"/>
          <p:cNvSpPr/>
          <p:nvPr/>
        </p:nvSpPr>
        <p:spPr>
          <a:xfrm>
            <a:off x="1227908" y="3004457"/>
            <a:ext cx="1737360" cy="16197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流程图: 过程 4"/>
          <p:cNvSpPr/>
          <p:nvPr/>
        </p:nvSpPr>
        <p:spPr>
          <a:xfrm>
            <a:off x="5460274" y="3004457"/>
            <a:ext cx="1737360" cy="16197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030583" y="3709850"/>
            <a:ext cx="24296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004457" y="4167051"/>
            <a:ext cx="2429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223760" y="3513909"/>
            <a:ext cx="2377439" cy="384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171508" y="4005942"/>
            <a:ext cx="2429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773782" y="4638096"/>
            <a:ext cx="147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server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553098" y="4208025"/>
            <a:ext cx="147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response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489165" y="4704414"/>
            <a:ext cx="147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browser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640183" y="3326673"/>
            <a:ext cx="147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request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9875520" y="4704414"/>
            <a:ext cx="147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DB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49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版服务器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38" y="1939356"/>
            <a:ext cx="8373644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58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Bootstrap ABC·····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AngularJS ABC</a:t>
            </a:r>
            <a:r>
              <a:rPr lang="en-US" altLang="zh-CN" sz="2800" dirty="0" smtClean="0"/>
              <a:t>·····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Zen coding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sass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使用</a:t>
            </a:r>
            <a:r>
              <a:rPr lang="en-US" altLang="zh-CN" sz="2800" dirty="0" smtClean="0"/>
              <a:t>gulp</a:t>
            </a:r>
            <a:r>
              <a:rPr lang="zh-CN" altLang="en-US" sz="2800" dirty="0" smtClean="0"/>
              <a:t>构建自动化任务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 </a:t>
            </a:r>
            <a:r>
              <a:rPr lang="zh-CN" altLang="en-US" sz="2800" dirty="0"/>
              <a:t>关于</a:t>
            </a:r>
            <a:r>
              <a:rPr lang="en-US" altLang="zh-CN" sz="2800" dirty="0" err="1" smtClean="0"/>
              <a:t>package.json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前</a:t>
            </a:r>
            <a:r>
              <a:rPr lang="zh-CN" altLang="en-US" sz="2800" dirty="0"/>
              <a:t>后台交互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单页应用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665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定位：</a:t>
            </a:r>
            <a:r>
              <a:rPr lang="en-US" altLang="zh-CN" sz="2800" dirty="0" smtClean="0"/>
              <a:t>HTML/CSS</a:t>
            </a:r>
            <a:r>
              <a:rPr lang="zh-CN" altLang="en-US" sz="2800" dirty="0" smtClean="0"/>
              <a:t>框架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栅格</a:t>
            </a:r>
            <a:r>
              <a:rPr lang="zh-CN" altLang="en-US" sz="2800" dirty="0" smtClean="0"/>
              <a:t>系统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24165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定位：</a:t>
            </a:r>
            <a:r>
              <a:rPr lang="zh-CN" altLang="en-US" sz="2800" dirty="0"/>
              <a:t>前端</a:t>
            </a:r>
            <a:r>
              <a:rPr lang="en-US" altLang="zh-CN" sz="2800" dirty="0"/>
              <a:t>JS</a:t>
            </a:r>
            <a:r>
              <a:rPr lang="zh-CN" altLang="en-US" sz="2800" dirty="0" smtClean="0"/>
              <a:t>框架；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双向</a:t>
            </a:r>
            <a:r>
              <a:rPr lang="zh-CN" altLang="en-US" sz="2800" dirty="0" smtClean="0"/>
              <a:t>数据绑定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依赖</a:t>
            </a:r>
            <a:r>
              <a:rPr lang="zh-CN" altLang="en-US" sz="2800" dirty="0" smtClean="0"/>
              <a:t>注入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替代</a:t>
            </a:r>
            <a:r>
              <a:rPr lang="zh-CN" altLang="en-US" sz="2800" dirty="0" smtClean="0"/>
              <a:t>选项：</a:t>
            </a:r>
            <a:r>
              <a:rPr lang="en-US" altLang="zh-CN" sz="2800" dirty="0" smtClean="0"/>
              <a:t>Angular2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React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Vue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$http/$filter/$scope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Ng-model/ng-controller/ng-show/ng-hide/ng-app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3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</a:t>
            </a:r>
            <a:r>
              <a:rPr lang="zh-CN" altLang="en-US" dirty="0" smtClean="0"/>
              <a:t>开发前端涉及技术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HTML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Javascript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AngularJS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Bootstrap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Sass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Gulp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Npm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9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Zen coding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使用仿</a:t>
            </a:r>
            <a:r>
              <a:rPr lang="en-US" altLang="zh-CN" sz="2800" dirty="0"/>
              <a:t>CSS</a:t>
            </a:r>
            <a:r>
              <a:rPr lang="zh-CN" altLang="en-US" sz="2800" dirty="0"/>
              <a:t>选择器的语法来快速开发</a:t>
            </a:r>
            <a:r>
              <a:rPr lang="en-US" altLang="zh-CN" sz="2800" dirty="0"/>
              <a:t>HTML</a:t>
            </a:r>
            <a:r>
              <a:rPr lang="zh-CN" altLang="en-US" sz="2800" dirty="0"/>
              <a:t>和</a:t>
            </a:r>
            <a:r>
              <a:rPr lang="en-US" altLang="zh-CN" sz="2800" dirty="0" smtClean="0"/>
              <a:t>CSS</a:t>
            </a: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2253598"/>
            <a:ext cx="5439534" cy="4153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8000" y="3709851"/>
            <a:ext cx="398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Sublime</a:t>
            </a:r>
            <a:r>
              <a:rPr lang="zh-CN" altLang="en-US" sz="2400" b="1" dirty="0" smtClean="0"/>
              <a:t>上安装</a:t>
            </a:r>
            <a:r>
              <a:rPr lang="en-US" altLang="zh-CN" sz="2400" b="1" dirty="0" smtClean="0"/>
              <a:t>Emmet</a:t>
            </a:r>
            <a:r>
              <a:rPr lang="zh-CN" altLang="en-US" sz="2400" b="1" dirty="0" smtClean="0"/>
              <a:t>插件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371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32819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CN" dirty="0"/>
              <a:t>Sass </a:t>
            </a:r>
            <a:r>
              <a:rPr lang="zh-CN" altLang="en-US" dirty="0"/>
              <a:t>扩展了 </a:t>
            </a:r>
            <a:r>
              <a:rPr lang="en-US" altLang="zh-CN" dirty="0"/>
              <a:t>CSS3</a:t>
            </a:r>
            <a:r>
              <a:rPr lang="zh-CN" altLang="en-US" dirty="0"/>
              <a:t>，增加了规则、</a:t>
            </a:r>
            <a:r>
              <a:rPr lang="zh-CN" altLang="en-US" b="1" dirty="0"/>
              <a:t>变量</a:t>
            </a:r>
            <a:r>
              <a:rPr lang="zh-CN" altLang="en-US" dirty="0"/>
              <a:t>、混入、选择器、继承等等特性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Sass </a:t>
            </a:r>
            <a:r>
              <a:rPr lang="zh-CN" altLang="en-US" dirty="0"/>
              <a:t>生成良好格式化的 </a:t>
            </a:r>
            <a:r>
              <a:rPr lang="en-US" altLang="zh-CN" dirty="0"/>
              <a:t>CSS </a:t>
            </a:r>
            <a:r>
              <a:rPr lang="zh-CN" altLang="en-US" dirty="0"/>
              <a:t>代码，易于组织和维护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sz="3200" dirty="0"/>
              <a:t>http://www.w3cplus.com/sassguide/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580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32819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CN" dirty="0"/>
              <a:t>Gulp.js </a:t>
            </a:r>
            <a:r>
              <a:rPr lang="zh-CN" altLang="en-US" dirty="0"/>
              <a:t>是一个自动化构建工具</a:t>
            </a:r>
            <a:r>
              <a:rPr lang="en-US" altLang="zh-CN" dirty="0"/>
              <a:t>,</a:t>
            </a:r>
            <a:r>
              <a:rPr lang="zh-CN" altLang="en-US" dirty="0"/>
              <a:t>开发者可以使用它在项目开发过程中自动执行常见任务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本次项目</a:t>
            </a:r>
            <a:r>
              <a:rPr lang="zh-CN" altLang="en-US" dirty="0" smtClean="0"/>
              <a:t>中，使用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监视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文件变化，自动刷新浏览器。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其他任务：代码打包、合并、压缩等。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sz="3200" dirty="0"/>
              <a:t>http://www.w3cplus.com/sassguide/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63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Package.json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97" y="1846525"/>
            <a:ext cx="6634318" cy="478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3764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</TotalTime>
  <Words>338</Words>
  <Application>Microsoft Office PowerPoint</Application>
  <PresentationFormat>宽屏</PresentationFormat>
  <Paragraphs>74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Adobe 繁黑體 Std B</vt:lpstr>
      <vt:lpstr>宋体</vt:lpstr>
      <vt:lpstr>Arial</vt:lpstr>
      <vt:lpstr>Calibri</vt:lpstr>
      <vt:lpstr>Calibri Light</vt:lpstr>
      <vt:lpstr>Wingdings</vt:lpstr>
      <vt:lpstr>回顾</vt:lpstr>
      <vt:lpstr>前端开发环境搭建及相关技术</vt:lpstr>
      <vt:lpstr>概述</vt:lpstr>
      <vt:lpstr>bootstrap</vt:lpstr>
      <vt:lpstr>AngularJS</vt:lpstr>
      <vt:lpstr>本次开发前端涉及技术</vt:lpstr>
      <vt:lpstr>Zen coding</vt:lpstr>
      <vt:lpstr>sass</vt:lpstr>
      <vt:lpstr>gulp</vt:lpstr>
      <vt:lpstr>Package.json</vt:lpstr>
      <vt:lpstr>Package.json</vt:lpstr>
      <vt:lpstr>Package.json</vt:lpstr>
      <vt:lpstr>项目整体文件目录结构</vt:lpstr>
      <vt:lpstr>B/S架构</vt:lpstr>
      <vt:lpstr>一个NodeJS版服务器hello world程序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Web开发与网络爬虫</dc:title>
  <dc:creator>王浩</dc:creator>
  <cp:lastModifiedBy>王浩</cp:lastModifiedBy>
  <cp:revision>37</cp:revision>
  <dcterms:created xsi:type="dcterms:W3CDTF">2016-04-12T07:26:04Z</dcterms:created>
  <dcterms:modified xsi:type="dcterms:W3CDTF">2016-04-15T02:31:55Z</dcterms:modified>
</cp:coreProperties>
</file>