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9" r:id="rId6"/>
    <p:sldId id="270" r:id="rId7"/>
    <p:sldId id="271" r:id="rId8"/>
    <p:sldId id="260" r:id="rId9"/>
    <p:sldId id="272" r:id="rId10"/>
    <p:sldId id="268" r:id="rId11"/>
    <p:sldId id="259" r:id="rId12"/>
    <p:sldId id="263" r:id="rId13"/>
    <p:sldId id="261" r:id="rId14"/>
    <p:sldId id="266" r:id="rId15"/>
    <p:sldId id="267" r:id="rId16"/>
    <p:sldId id="264"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80DAF6-D709-4C54-B5A1-DC5F9C32AB0E}"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zh-CN" altLang="en-US"/>
        </a:p>
      </dgm:t>
    </dgm:pt>
    <dgm:pt modelId="{4D2C16E1-78C4-4BE3-B1EF-0D8FCDF32770}">
      <dgm:prSet phldrT="[文本]"/>
      <dgm:spPr/>
      <dgm:t>
        <a:bodyPr/>
        <a:lstStyle/>
        <a:p>
          <a:r>
            <a:rPr lang="zh-CN" altLang="en-US" dirty="0" smtClean="0"/>
            <a:t>找到域名对应的</a:t>
          </a:r>
          <a:r>
            <a:rPr lang="en-US" altLang="zh-CN" dirty="0" smtClean="0"/>
            <a:t>IP</a:t>
          </a:r>
          <a:endParaRPr lang="zh-CN" altLang="en-US" dirty="0"/>
        </a:p>
      </dgm:t>
    </dgm:pt>
    <dgm:pt modelId="{1107CB64-0489-4B0E-BFEC-7AB0E980D370}" type="parTrans" cxnId="{0A48A29B-86B5-4E92-A031-7DE5ED988C15}">
      <dgm:prSet/>
      <dgm:spPr/>
      <dgm:t>
        <a:bodyPr/>
        <a:lstStyle/>
        <a:p>
          <a:endParaRPr lang="zh-CN" altLang="en-US"/>
        </a:p>
      </dgm:t>
    </dgm:pt>
    <dgm:pt modelId="{4FA24F80-2E34-4427-95A1-B7564005CC10}" type="sibTrans" cxnId="{0A48A29B-86B5-4E92-A031-7DE5ED988C15}">
      <dgm:prSet/>
      <dgm:spPr/>
      <dgm:t>
        <a:bodyPr/>
        <a:lstStyle/>
        <a:p>
          <a:endParaRPr lang="zh-CN" altLang="en-US"/>
        </a:p>
      </dgm:t>
    </dgm:pt>
    <dgm:pt modelId="{58156E6F-0B7F-46A6-83FF-1CF55EE4748B}">
      <dgm:prSet phldrT="[文本]"/>
      <dgm:spPr/>
      <dgm:t>
        <a:bodyPr/>
        <a:lstStyle/>
        <a:p>
          <a:r>
            <a:rPr lang="zh-CN" altLang="en-US" dirty="0" smtClean="0"/>
            <a:t>根据</a:t>
          </a:r>
          <a:r>
            <a:rPr lang="en-US" altLang="zh-CN" dirty="0" smtClean="0"/>
            <a:t>IP</a:t>
          </a:r>
          <a:r>
            <a:rPr lang="zh-CN" altLang="en-US" dirty="0" smtClean="0"/>
            <a:t>访问服务器</a:t>
          </a:r>
          <a:endParaRPr lang="zh-CN" altLang="en-US" dirty="0"/>
        </a:p>
      </dgm:t>
    </dgm:pt>
    <dgm:pt modelId="{8CA37B63-7E8C-41D4-A303-C498B6A8648A}" type="parTrans" cxnId="{1296E260-4465-487F-8F9E-5DA9593F5245}">
      <dgm:prSet/>
      <dgm:spPr/>
      <dgm:t>
        <a:bodyPr/>
        <a:lstStyle/>
        <a:p>
          <a:endParaRPr lang="zh-CN" altLang="en-US"/>
        </a:p>
      </dgm:t>
    </dgm:pt>
    <dgm:pt modelId="{8729EC2A-4355-42C2-B125-CE5402E96870}" type="sibTrans" cxnId="{1296E260-4465-487F-8F9E-5DA9593F5245}">
      <dgm:prSet/>
      <dgm:spPr/>
      <dgm:t>
        <a:bodyPr/>
        <a:lstStyle/>
        <a:p>
          <a:endParaRPr lang="zh-CN" altLang="en-US"/>
        </a:p>
      </dgm:t>
    </dgm:pt>
    <dgm:pt modelId="{1B8F6556-A894-43BD-A5C9-EBAB262EB895}">
      <dgm:prSet phldrT="[文本]"/>
      <dgm:spPr/>
      <dgm:t>
        <a:bodyPr/>
        <a:lstStyle/>
        <a:p>
          <a:r>
            <a:rPr lang="zh-CN" altLang="en-US" dirty="0" smtClean="0"/>
            <a:t>服务器处理请求</a:t>
          </a:r>
          <a:endParaRPr lang="zh-CN" altLang="en-US" dirty="0"/>
        </a:p>
      </dgm:t>
    </dgm:pt>
    <dgm:pt modelId="{FACBCD53-1810-4127-805B-D5E07EED0E77}" type="parTrans" cxnId="{2C2DE25B-B5B3-4CB9-9A49-4070AD14AEC0}">
      <dgm:prSet/>
      <dgm:spPr/>
      <dgm:t>
        <a:bodyPr/>
        <a:lstStyle/>
        <a:p>
          <a:endParaRPr lang="zh-CN" altLang="en-US"/>
        </a:p>
      </dgm:t>
    </dgm:pt>
    <dgm:pt modelId="{D2ACF79E-B45B-4575-ABA5-68F0B5B6AF65}" type="sibTrans" cxnId="{2C2DE25B-B5B3-4CB9-9A49-4070AD14AEC0}">
      <dgm:prSet/>
      <dgm:spPr/>
      <dgm:t>
        <a:bodyPr/>
        <a:lstStyle/>
        <a:p>
          <a:endParaRPr lang="zh-CN" altLang="en-US"/>
        </a:p>
      </dgm:t>
    </dgm:pt>
    <dgm:pt modelId="{AFA655B8-348B-453A-B1C1-E5FDB90CE0C4}">
      <dgm:prSet phldrT="[文本]"/>
      <dgm:spPr/>
      <dgm:t>
        <a:bodyPr/>
        <a:lstStyle/>
        <a:p>
          <a:r>
            <a:rPr lang="zh-CN" altLang="en-US" dirty="0" smtClean="0"/>
            <a:t>浏览器收到回应</a:t>
          </a:r>
          <a:endParaRPr lang="zh-CN" altLang="en-US" dirty="0"/>
        </a:p>
      </dgm:t>
    </dgm:pt>
    <dgm:pt modelId="{3054EF6A-1570-4F47-BFE3-6846294C97D2}" type="parTrans" cxnId="{CFC7CA4D-EE2E-4091-BF90-DA16023EFAD7}">
      <dgm:prSet/>
      <dgm:spPr/>
      <dgm:t>
        <a:bodyPr/>
        <a:lstStyle/>
        <a:p>
          <a:endParaRPr lang="zh-CN" altLang="en-US"/>
        </a:p>
      </dgm:t>
    </dgm:pt>
    <dgm:pt modelId="{67BD8C58-E524-42D3-AA92-02D12FCEE4FF}" type="sibTrans" cxnId="{CFC7CA4D-EE2E-4091-BF90-DA16023EFAD7}">
      <dgm:prSet/>
      <dgm:spPr/>
      <dgm:t>
        <a:bodyPr/>
        <a:lstStyle/>
        <a:p>
          <a:endParaRPr lang="zh-CN" altLang="en-US"/>
        </a:p>
      </dgm:t>
    </dgm:pt>
    <dgm:pt modelId="{C55FFEA4-A6C1-4DC9-ACEC-8079CF1FB344}">
      <dgm:prSet phldrT="[文本]"/>
      <dgm:spPr/>
      <dgm:t>
        <a:bodyPr/>
        <a:lstStyle/>
        <a:p>
          <a:r>
            <a:rPr lang="zh-CN" altLang="en-US" dirty="0" smtClean="0"/>
            <a:t>解析</a:t>
          </a:r>
          <a:r>
            <a:rPr lang="en-US" altLang="zh-CN" dirty="0" smtClean="0"/>
            <a:t>HTML</a:t>
          </a:r>
          <a:r>
            <a:rPr lang="zh-CN" altLang="en-US" dirty="0" smtClean="0"/>
            <a:t>、呈现网页</a:t>
          </a:r>
          <a:endParaRPr lang="zh-CN" altLang="en-US" dirty="0"/>
        </a:p>
      </dgm:t>
    </dgm:pt>
    <dgm:pt modelId="{2410691F-E1D1-4B4D-8691-BA0E956C2AAA}" type="parTrans" cxnId="{516FA00D-15C0-4680-9FB1-29FAD7CC10E0}">
      <dgm:prSet/>
      <dgm:spPr/>
      <dgm:t>
        <a:bodyPr/>
        <a:lstStyle/>
        <a:p>
          <a:endParaRPr lang="zh-CN" altLang="en-US"/>
        </a:p>
      </dgm:t>
    </dgm:pt>
    <dgm:pt modelId="{7874B43F-E662-4997-9BA3-516EDA318E72}" type="sibTrans" cxnId="{516FA00D-15C0-4680-9FB1-29FAD7CC10E0}">
      <dgm:prSet/>
      <dgm:spPr/>
      <dgm:t>
        <a:bodyPr/>
        <a:lstStyle/>
        <a:p>
          <a:endParaRPr lang="zh-CN" altLang="en-US"/>
        </a:p>
      </dgm:t>
    </dgm:pt>
    <dgm:pt modelId="{DE0896B7-0507-48B8-8CBA-35675FF412C5}" type="pres">
      <dgm:prSet presAssocID="{6780DAF6-D709-4C54-B5A1-DC5F9C32AB0E}" presName="diagram" presStyleCnt="0">
        <dgm:presLayoutVars>
          <dgm:dir/>
          <dgm:resizeHandles val="exact"/>
        </dgm:presLayoutVars>
      </dgm:prSet>
      <dgm:spPr/>
      <dgm:t>
        <a:bodyPr/>
        <a:lstStyle/>
        <a:p>
          <a:endParaRPr lang="zh-CN" altLang="en-US"/>
        </a:p>
      </dgm:t>
    </dgm:pt>
    <dgm:pt modelId="{2A1E4DA3-96C2-430A-9FA1-F957630597A9}" type="pres">
      <dgm:prSet presAssocID="{4D2C16E1-78C4-4BE3-B1EF-0D8FCDF32770}" presName="node" presStyleLbl="node1" presStyleIdx="0" presStyleCnt="5">
        <dgm:presLayoutVars>
          <dgm:bulletEnabled val="1"/>
        </dgm:presLayoutVars>
      </dgm:prSet>
      <dgm:spPr/>
      <dgm:t>
        <a:bodyPr/>
        <a:lstStyle/>
        <a:p>
          <a:endParaRPr lang="zh-CN" altLang="en-US"/>
        </a:p>
      </dgm:t>
    </dgm:pt>
    <dgm:pt modelId="{A31DF0C2-C5CC-476E-A2CE-3E3CBD7EA300}" type="pres">
      <dgm:prSet presAssocID="{4FA24F80-2E34-4427-95A1-B7564005CC10}" presName="sibTrans" presStyleLbl="sibTrans2D1" presStyleIdx="0" presStyleCnt="4"/>
      <dgm:spPr/>
      <dgm:t>
        <a:bodyPr/>
        <a:lstStyle/>
        <a:p>
          <a:endParaRPr lang="zh-CN" altLang="en-US"/>
        </a:p>
      </dgm:t>
    </dgm:pt>
    <dgm:pt modelId="{F8272C96-BC7A-4C5A-8418-034D29577A3B}" type="pres">
      <dgm:prSet presAssocID="{4FA24F80-2E34-4427-95A1-B7564005CC10}" presName="connectorText" presStyleLbl="sibTrans2D1" presStyleIdx="0" presStyleCnt="4"/>
      <dgm:spPr/>
      <dgm:t>
        <a:bodyPr/>
        <a:lstStyle/>
        <a:p>
          <a:endParaRPr lang="zh-CN" altLang="en-US"/>
        </a:p>
      </dgm:t>
    </dgm:pt>
    <dgm:pt modelId="{E8F12AB8-7BCE-4DDA-9CF3-2054C0A5E2A1}" type="pres">
      <dgm:prSet presAssocID="{58156E6F-0B7F-46A6-83FF-1CF55EE4748B}" presName="node" presStyleLbl="node1" presStyleIdx="1" presStyleCnt="5">
        <dgm:presLayoutVars>
          <dgm:bulletEnabled val="1"/>
        </dgm:presLayoutVars>
      </dgm:prSet>
      <dgm:spPr/>
      <dgm:t>
        <a:bodyPr/>
        <a:lstStyle/>
        <a:p>
          <a:endParaRPr lang="zh-CN" altLang="en-US"/>
        </a:p>
      </dgm:t>
    </dgm:pt>
    <dgm:pt modelId="{A3F8414E-A4F6-4CB5-B926-CA540CB92243}" type="pres">
      <dgm:prSet presAssocID="{8729EC2A-4355-42C2-B125-CE5402E96870}" presName="sibTrans" presStyleLbl="sibTrans2D1" presStyleIdx="1" presStyleCnt="4"/>
      <dgm:spPr/>
      <dgm:t>
        <a:bodyPr/>
        <a:lstStyle/>
        <a:p>
          <a:endParaRPr lang="zh-CN" altLang="en-US"/>
        </a:p>
      </dgm:t>
    </dgm:pt>
    <dgm:pt modelId="{62B5CF30-F239-40B8-940C-C74B6F22776B}" type="pres">
      <dgm:prSet presAssocID="{8729EC2A-4355-42C2-B125-CE5402E96870}" presName="connectorText" presStyleLbl="sibTrans2D1" presStyleIdx="1" presStyleCnt="4"/>
      <dgm:spPr/>
      <dgm:t>
        <a:bodyPr/>
        <a:lstStyle/>
        <a:p>
          <a:endParaRPr lang="zh-CN" altLang="en-US"/>
        </a:p>
      </dgm:t>
    </dgm:pt>
    <dgm:pt modelId="{9C376DEA-DA0F-4327-A745-27B16DED24B1}" type="pres">
      <dgm:prSet presAssocID="{1B8F6556-A894-43BD-A5C9-EBAB262EB895}" presName="node" presStyleLbl="node1" presStyleIdx="2" presStyleCnt="5">
        <dgm:presLayoutVars>
          <dgm:bulletEnabled val="1"/>
        </dgm:presLayoutVars>
      </dgm:prSet>
      <dgm:spPr/>
      <dgm:t>
        <a:bodyPr/>
        <a:lstStyle/>
        <a:p>
          <a:endParaRPr lang="zh-CN" altLang="en-US"/>
        </a:p>
      </dgm:t>
    </dgm:pt>
    <dgm:pt modelId="{B4B2DF05-B684-4352-A460-9CA862F1FA90}" type="pres">
      <dgm:prSet presAssocID="{D2ACF79E-B45B-4575-ABA5-68F0B5B6AF65}" presName="sibTrans" presStyleLbl="sibTrans2D1" presStyleIdx="2" presStyleCnt="4"/>
      <dgm:spPr/>
      <dgm:t>
        <a:bodyPr/>
        <a:lstStyle/>
        <a:p>
          <a:endParaRPr lang="zh-CN" altLang="en-US"/>
        </a:p>
      </dgm:t>
    </dgm:pt>
    <dgm:pt modelId="{525108A7-8FFE-4CCD-AC11-65F835B1217C}" type="pres">
      <dgm:prSet presAssocID="{D2ACF79E-B45B-4575-ABA5-68F0B5B6AF65}" presName="connectorText" presStyleLbl="sibTrans2D1" presStyleIdx="2" presStyleCnt="4"/>
      <dgm:spPr/>
      <dgm:t>
        <a:bodyPr/>
        <a:lstStyle/>
        <a:p>
          <a:endParaRPr lang="zh-CN" altLang="en-US"/>
        </a:p>
      </dgm:t>
    </dgm:pt>
    <dgm:pt modelId="{7879E8E1-975A-4F77-B328-955316228D34}" type="pres">
      <dgm:prSet presAssocID="{AFA655B8-348B-453A-B1C1-E5FDB90CE0C4}" presName="node" presStyleLbl="node1" presStyleIdx="3" presStyleCnt="5">
        <dgm:presLayoutVars>
          <dgm:bulletEnabled val="1"/>
        </dgm:presLayoutVars>
      </dgm:prSet>
      <dgm:spPr/>
      <dgm:t>
        <a:bodyPr/>
        <a:lstStyle/>
        <a:p>
          <a:endParaRPr lang="zh-CN" altLang="en-US"/>
        </a:p>
      </dgm:t>
    </dgm:pt>
    <dgm:pt modelId="{EC77362C-D4DE-4513-A7FD-8EDCA142BBB8}" type="pres">
      <dgm:prSet presAssocID="{67BD8C58-E524-42D3-AA92-02D12FCEE4FF}" presName="sibTrans" presStyleLbl="sibTrans2D1" presStyleIdx="3" presStyleCnt="4"/>
      <dgm:spPr/>
      <dgm:t>
        <a:bodyPr/>
        <a:lstStyle/>
        <a:p>
          <a:endParaRPr lang="zh-CN" altLang="en-US"/>
        </a:p>
      </dgm:t>
    </dgm:pt>
    <dgm:pt modelId="{6C9757DB-50E4-4554-8ACF-79503AEB43E0}" type="pres">
      <dgm:prSet presAssocID="{67BD8C58-E524-42D3-AA92-02D12FCEE4FF}" presName="connectorText" presStyleLbl="sibTrans2D1" presStyleIdx="3" presStyleCnt="4"/>
      <dgm:spPr/>
      <dgm:t>
        <a:bodyPr/>
        <a:lstStyle/>
        <a:p>
          <a:endParaRPr lang="zh-CN" altLang="en-US"/>
        </a:p>
      </dgm:t>
    </dgm:pt>
    <dgm:pt modelId="{69593893-3D0E-4591-AD81-3D2F47CB3383}" type="pres">
      <dgm:prSet presAssocID="{C55FFEA4-A6C1-4DC9-ACEC-8079CF1FB344}" presName="node" presStyleLbl="node1" presStyleIdx="4" presStyleCnt="5">
        <dgm:presLayoutVars>
          <dgm:bulletEnabled val="1"/>
        </dgm:presLayoutVars>
      </dgm:prSet>
      <dgm:spPr/>
      <dgm:t>
        <a:bodyPr/>
        <a:lstStyle/>
        <a:p>
          <a:endParaRPr lang="zh-CN" altLang="en-US"/>
        </a:p>
      </dgm:t>
    </dgm:pt>
  </dgm:ptLst>
  <dgm:cxnLst>
    <dgm:cxn modelId="{55AD768B-9F01-4F64-AD18-D2E282F489AF}" type="presOf" srcId="{6780DAF6-D709-4C54-B5A1-DC5F9C32AB0E}" destId="{DE0896B7-0507-48B8-8CBA-35675FF412C5}" srcOrd="0" destOrd="0" presId="urn:microsoft.com/office/officeart/2005/8/layout/process5"/>
    <dgm:cxn modelId="{769C7075-3D33-4919-9673-ACF1E9CEDBC3}" type="presOf" srcId="{4FA24F80-2E34-4427-95A1-B7564005CC10}" destId="{F8272C96-BC7A-4C5A-8418-034D29577A3B}" srcOrd="1" destOrd="0" presId="urn:microsoft.com/office/officeart/2005/8/layout/process5"/>
    <dgm:cxn modelId="{309DE07A-7445-4375-BA7E-653EACC100C3}" type="presOf" srcId="{1B8F6556-A894-43BD-A5C9-EBAB262EB895}" destId="{9C376DEA-DA0F-4327-A745-27B16DED24B1}" srcOrd="0" destOrd="0" presId="urn:microsoft.com/office/officeart/2005/8/layout/process5"/>
    <dgm:cxn modelId="{5B6A975E-E5F2-43AD-B387-C3B1A1E269D0}" type="presOf" srcId="{67BD8C58-E524-42D3-AA92-02D12FCEE4FF}" destId="{EC77362C-D4DE-4513-A7FD-8EDCA142BBB8}" srcOrd="0" destOrd="0" presId="urn:microsoft.com/office/officeart/2005/8/layout/process5"/>
    <dgm:cxn modelId="{516FA00D-15C0-4680-9FB1-29FAD7CC10E0}" srcId="{6780DAF6-D709-4C54-B5A1-DC5F9C32AB0E}" destId="{C55FFEA4-A6C1-4DC9-ACEC-8079CF1FB344}" srcOrd="4" destOrd="0" parTransId="{2410691F-E1D1-4B4D-8691-BA0E956C2AAA}" sibTransId="{7874B43F-E662-4997-9BA3-516EDA318E72}"/>
    <dgm:cxn modelId="{820ECA67-8EE4-4B16-B000-219D5BD3D706}" type="presOf" srcId="{4D2C16E1-78C4-4BE3-B1EF-0D8FCDF32770}" destId="{2A1E4DA3-96C2-430A-9FA1-F957630597A9}" srcOrd="0" destOrd="0" presId="urn:microsoft.com/office/officeart/2005/8/layout/process5"/>
    <dgm:cxn modelId="{793029DF-1F73-43F3-A22F-5220C7A34948}" type="presOf" srcId="{67BD8C58-E524-42D3-AA92-02D12FCEE4FF}" destId="{6C9757DB-50E4-4554-8ACF-79503AEB43E0}" srcOrd="1" destOrd="0" presId="urn:microsoft.com/office/officeart/2005/8/layout/process5"/>
    <dgm:cxn modelId="{C3161594-B0EE-49B3-8E59-4DB535B6BA10}" type="presOf" srcId="{8729EC2A-4355-42C2-B125-CE5402E96870}" destId="{A3F8414E-A4F6-4CB5-B926-CA540CB92243}" srcOrd="0" destOrd="0" presId="urn:microsoft.com/office/officeart/2005/8/layout/process5"/>
    <dgm:cxn modelId="{BA18EE75-C6E9-4638-883E-E8FB8C526D96}" type="presOf" srcId="{D2ACF79E-B45B-4575-ABA5-68F0B5B6AF65}" destId="{B4B2DF05-B684-4352-A460-9CA862F1FA90}" srcOrd="0" destOrd="0" presId="urn:microsoft.com/office/officeart/2005/8/layout/process5"/>
    <dgm:cxn modelId="{1296E260-4465-487F-8F9E-5DA9593F5245}" srcId="{6780DAF6-D709-4C54-B5A1-DC5F9C32AB0E}" destId="{58156E6F-0B7F-46A6-83FF-1CF55EE4748B}" srcOrd="1" destOrd="0" parTransId="{8CA37B63-7E8C-41D4-A303-C498B6A8648A}" sibTransId="{8729EC2A-4355-42C2-B125-CE5402E96870}"/>
    <dgm:cxn modelId="{CFC7CA4D-EE2E-4091-BF90-DA16023EFAD7}" srcId="{6780DAF6-D709-4C54-B5A1-DC5F9C32AB0E}" destId="{AFA655B8-348B-453A-B1C1-E5FDB90CE0C4}" srcOrd="3" destOrd="0" parTransId="{3054EF6A-1570-4F47-BFE3-6846294C97D2}" sibTransId="{67BD8C58-E524-42D3-AA92-02D12FCEE4FF}"/>
    <dgm:cxn modelId="{A8433D63-68D8-4AAB-9A49-19AA659EE98C}" type="presOf" srcId="{4FA24F80-2E34-4427-95A1-B7564005CC10}" destId="{A31DF0C2-C5CC-476E-A2CE-3E3CBD7EA300}" srcOrd="0" destOrd="0" presId="urn:microsoft.com/office/officeart/2005/8/layout/process5"/>
    <dgm:cxn modelId="{550BB94F-8E00-411D-8980-B1CB0AA4C5DD}" type="presOf" srcId="{8729EC2A-4355-42C2-B125-CE5402E96870}" destId="{62B5CF30-F239-40B8-940C-C74B6F22776B}" srcOrd="1" destOrd="0" presId="urn:microsoft.com/office/officeart/2005/8/layout/process5"/>
    <dgm:cxn modelId="{D8A85021-9E21-436E-AB6A-DCD83602505E}" type="presOf" srcId="{AFA655B8-348B-453A-B1C1-E5FDB90CE0C4}" destId="{7879E8E1-975A-4F77-B328-955316228D34}" srcOrd="0" destOrd="0" presId="urn:microsoft.com/office/officeart/2005/8/layout/process5"/>
    <dgm:cxn modelId="{80C8C19F-4A19-45B4-87FF-0B4772B5E370}" type="presOf" srcId="{C55FFEA4-A6C1-4DC9-ACEC-8079CF1FB344}" destId="{69593893-3D0E-4591-AD81-3D2F47CB3383}" srcOrd="0" destOrd="0" presId="urn:microsoft.com/office/officeart/2005/8/layout/process5"/>
    <dgm:cxn modelId="{2C2DE25B-B5B3-4CB9-9A49-4070AD14AEC0}" srcId="{6780DAF6-D709-4C54-B5A1-DC5F9C32AB0E}" destId="{1B8F6556-A894-43BD-A5C9-EBAB262EB895}" srcOrd="2" destOrd="0" parTransId="{FACBCD53-1810-4127-805B-D5E07EED0E77}" sibTransId="{D2ACF79E-B45B-4575-ABA5-68F0B5B6AF65}"/>
    <dgm:cxn modelId="{C06EFBA5-E30A-4E7E-9E74-CB49270D718C}" type="presOf" srcId="{D2ACF79E-B45B-4575-ABA5-68F0B5B6AF65}" destId="{525108A7-8FFE-4CCD-AC11-65F835B1217C}" srcOrd="1" destOrd="0" presId="urn:microsoft.com/office/officeart/2005/8/layout/process5"/>
    <dgm:cxn modelId="{E1F0DBBF-3286-42CB-986F-3FDD3ABAAB24}" type="presOf" srcId="{58156E6F-0B7F-46A6-83FF-1CF55EE4748B}" destId="{E8F12AB8-7BCE-4DDA-9CF3-2054C0A5E2A1}" srcOrd="0" destOrd="0" presId="urn:microsoft.com/office/officeart/2005/8/layout/process5"/>
    <dgm:cxn modelId="{0A48A29B-86B5-4E92-A031-7DE5ED988C15}" srcId="{6780DAF6-D709-4C54-B5A1-DC5F9C32AB0E}" destId="{4D2C16E1-78C4-4BE3-B1EF-0D8FCDF32770}" srcOrd="0" destOrd="0" parTransId="{1107CB64-0489-4B0E-BFEC-7AB0E980D370}" sibTransId="{4FA24F80-2E34-4427-95A1-B7564005CC10}"/>
    <dgm:cxn modelId="{71E46B85-F793-4209-8F76-4584AB441790}" type="presParOf" srcId="{DE0896B7-0507-48B8-8CBA-35675FF412C5}" destId="{2A1E4DA3-96C2-430A-9FA1-F957630597A9}" srcOrd="0" destOrd="0" presId="urn:microsoft.com/office/officeart/2005/8/layout/process5"/>
    <dgm:cxn modelId="{257D4C37-2E68-4AA3-99BD-40A805121B8D}" type="presParOf" srcId="{DE0896B7-0507-48B8-8CBA-35675FF412C5}" destId="{A31DF0C2-C5CC-476E-A2CE-3E3CBD7EA300}" srcOrd="1" destOrd="0" presId="urn:microsoft.com/office/officeart/2005/8/layout/process5"/>
    <dgm:cxn modelId="{5880AA6A-625D-4756-B953-FB8B36DB0E55}" type="presParOf" srcId="{A31DF0C2-C5CC-476E-A2CE-3E3CBD7EA300}" destId="{F8272C96-BC7A-4C5A-8418-034D29577A3B}" srcOrd="0" destOrd="0" presId="urn:microsoft.com/office/officeart/2005/8/layout/process5"/>
    <dgm:cxn modelId="{CEE90480-7623-42EA-9B91-53B216614903}" type="presParOf" srcId="{DE0896B7-0507-48B8-8CBA-35675FF412C5}" destId="{E8F12AB8-7BCE-4DDA-9CF3-2054C0A5E2A1}" srcOrd="2" destOrd="0" presId="urn:microsoft.com/office/officeart/2005/8/layout/process5"/>
    <dgm:cxn modelId="{9EFA304D-5489-414E-85C4-08E724639DF5}" type="presParOf" srcId="{DE0896B7-0507-48B8-8CBA-35675FF412C5}" destId="{A3F8414E-A4F6-4CB5-B926-CA540CB92243}" srcOrd="3" destOrd="0" presId="urn:microsoft.com/office/officeart/2005/8/layout/process5"/>
    <dgm:cxn modelId="{BC32E15C-A4B0-4D60-BFC7-559D8DCC4275}" type="presParOf" srcId="{A3F8414E-A4F6-4CB5-B926-CA540CB92243}" destId="{62B5CF30-F239-40B8-940C-C74B6F22776B}" srcOrd="0" destOrd="0" presId="urn:microsoft.com/office/officeart/2005/8/layout/process5"/>
    <dgm:cxn modelId="{E60EDC2A-CB18-4C7E-899C-4B16D34B89D4}" type="presParOf" srcId="{DE0896B7-0507-48B8-8CBA-35675FF412C5}" destId="{9C376DEA-DA0F-4327-A745-27B16DED24B1}" srcOrd="4" destOrd="0" presId="urn:microsoft.com/office/officeart/2005/8/layout/process5"/>
    <dgm:cxn modelId="{11D7FE3A-C7A4-484D-BA8A-725349D2A8CA}" type="presParOf" srcId="{DE0896B7-0507-48B8-8CBA-35675FF412C5}" destId="{B4B2DF05-B684-4352-A460-9CA862F1FA90}" srcOrd="5" destOrd="0" presId="urn:microsoft.com/office/officeart/2005/8/layout/process5"/>
    <dgm:cxn modelId="{3761FA23-81B5-456E-A8B2-150A63493B02}" type="presParOf" srcId="{B4B2DF05-B684-4352-A460-9CA862F1FA90}" destId="{525108A7-8FFE-4CCD-AC11-65F835B1217C}" srcOrd="0" destOrd="0" presId="urn:microsoft.com/office/officeart/2005/8/layout/process5"/>
    <dgm:cxn modelId="{0185DEE3-5E64-4E6A-B390-68EC7F632726}" type="presParOf" srcId="{DE0896B7-0507-48B8-8CBA-35675FF412C5}" destId="{7879E8E1-975A-4F77-B328-955316228D34}" srcOrd="6" destOrd="0" presId="urn:microsoft.com/office/officeart/2005/8/layout/process5"/>
    <dgm:cxn modelId="{0011FAF0-C735-4192-A3D8-760CD10841FA}" type="presParOf" srcId="{DE0896B7-0507-48B8-8CBA-35675FF412C5}" destId="{EC77362C-D4DE-4513-A7FD-8EDCA142BBB8}" srcOrd="7" destOrd="0" presId="urn:microsoft.com/office/officeart/2005/8/layout/process5"/>
    <dgm:cxn modelId="{CA1DC7E1-A3AB-4582-9853-77845191A914}" type="presParOf" srcId="{EC77362C-D4DE-4513-A7FD-8EDCA142BBB8}" destId="{6C9757DB-50E4-4554-8ACF-79503AEB43E0}" srcOrd="0" destOrd="0" presId="urn:microsoft.com/office/officeart/2005/8/layout/process5"/>
    <dgm:cxn modelId="{E5BBAAC2-F27C-480F-AF1D-BBBB14AED9A1}" type="presParOf" srcId="{DE0896B7-0507-48B8-8CBA-35675FF412C5}" destId="{69593893-3D0E-4591-AD81-3D2F47CB3383}"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1E4DA3-96C2-430A-9FA1-F957630597A9}">
      <dsp:nvSpPr>
        <dsp:cNvPr id="0" name=""/>
        <dsp:cNvSpPr/>
      </dsp:nvSpPr>
      <dsp:spPr>
        <a:xfrm>
          <a:off x="256125" y="1647"/>
          <a:ext cx="2512144" cy="15072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zh-CN" altLang="en-US" sz="3800" kern="1200" dirty="0" smtClean="0"/>
            <a:t>找到域名对应的</a:t>
          </a:r>
          <a:r>
            <a:rPr lang="en-US" altLang="zh-CN" sz="3800" kern="1200" dirty="0" smtClean="0"/>
            <a:t>IP</a:t>
          </a:r>
          <a:endParaRPr lang="zh-CN" altLang="en-US" sz="3800" kern="1200" dirty="0"/>
        </a:p>
      </dsp:txBody>
      <dsp:txXfrm>
        <a:off x="300272" y="45794"/>
        <a:ext cx="2423850" cy="1418992"/>
      </dsp:txXfrm>
    </dsp:sp>
    <dsp:sp modelId="{A31DF0C2-C5CC-476E-A2CE-3E3CBD7EA300}">
      <dsp:nvSpPr>
        <dsp:cNvPr id="0" name=""/>
        <dsp:cNvSpPr/>
      </dsp:nvSpPr>
      <dsp:spPr>
        <a:xfrm>
          <a:off x="2989338" y="443784"/>
          <a:ext cx="532574" cy="6230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zh-CN" altLang="en-US" sz="2600" kern="1200"/>
        </a:p>
      </dsp:txBody>
      <dsp:txXfrm>
        <a:off x="2989338" y="568386"/>
        <a:ext cx="372802" cy="373807"/>
      </dsp:txXfrm>
    </dsp:sp>
    <dsp:sp modelId="{E8F12AB8-7BCE-4DDA-9CF3-2054C0A5E2A1}">
      <dsp:nvSpPr>
        <dsp:cNvPr id="0" name=""/>
        <dsp:cNvSpPr/>
      </dsp:nvSpPr>
      <dsp:spPr>
        <a:xfrm>
          <a:off x="3773127" y="1647"/>
          <a:ext cx="2512144" cy="15072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zh-CN" altLang="en-US" sz="3800" kern="1200" dirty="0" smtClean="0"/>
            <a:t>根据</a:t>
          </a:r>
          <a:r>
            <a:rPr lang="en-US" altLang="zh-CN" sz="3800" kern="1200" dirty="0" smtClean="0"/>
            <a:t>IP</a:t>
          </a:r>
          <a:r>
            <a:rPr lang="zh-CN" altLang="en-US" sz="3800" kern="1200" dirty="0" smtClean="0"/>
            <a:t>访问服务器</a:t>
          </a:r>
          <a:endParaRPr lang="zh-CN" altLang="en-US" sz="3800" kern="1200" dirty="0"/>
        </a:p>
      </dsp:txBody>
      <dsp:txXfrm>
        <a:off x="3817274" y="45794"/>
        <a:ext cx="2423850" cy="1418992"/>
      </dsp:txXfrm>
    </dsp:sp>
    <dsp:sp modelId="{A3F8414E-A4F6-4CB5-B926-CA540CB92243}">
      <dsp:nvSpPr>
        <dsp:cNvPr id="0" name=""/>
        <dsp:cNvSpPr/>
      </dsp:nvSpPr>
      <dsp:spPr>
        <a:xfrm>
          <a:off x="6506340" y="443784"/>
          <a:ext cx="532574" cy="6230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zh-CN" altLang="en-US" sz="2600" kern="1200"/>
        </a:p>
      </dsp:txBody>
      <dsp:txXfrm>
        <a:off x="6506340" y="568386"/>
        <a:ext cx="372802" cy="373807"/>
      </dsp:txXfrm>
    </dsp:sp>
    <dsp:sp modelId="{9C376DEA-DA0F-4327-A745-27B16DED24B1}">
      <dsp:nvSpPr>
        <dsp:cNvPr id="0" name=""/>
        <dsp:cNvSpPr/>
      </dsp:nvSpPr>
      <dsp:spPr>
        <a:xfrm>
          <a:off x="7290129" y="1647"/>
          <a:ext cx="2512144" cy="15072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zh-CN" altLang="en-US" sz="3800" kern="1200" dirty="0" smtClean="0"/>
            <a:t>服务器处理请求</a:t>
          </a:r>
          <a:endParaRPr lang="zh-CN" altLang="en-US" sz="3800" kern="1200" dirty="0"/>
        </a:p>
      </dsp:txBody>
      <dsp:txXfrm>
        <a:off x="7334276" y="45794"/>
        <a:ext cx="2423850" cy="1418992"/>
      </dsp:txXfrm>
    </dsp:sp>
    <dsp:sp modelId="{B4B2DF05-B684-4352-A460-9CA862F1FA90}">
      <dsp:nvSpPr>
        <dsp:cNvPr id="0" name=""/>
        <dsp:cNvSpPr/>
      </dsp:nvSpPr>
      <dsp:spPr>
        <a:xfrm rot="5400000">
          <a:off x="8279914" y="1684783"/>
          <a:ext cx="532574" cy="6230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zh-CN" altLang="en-US" sz="2600" kern="1200"/>
        </a:p>
      </dsp:txBody>
      <dsp:txXfrm rot="-5400000">
        <a:off x="8359298" y="1730001"/>
        <a:ext cx="373807" cy="372802"/>
      </dsp:txXfrm>
    </dsp:sp>
    <dsp:sp modelId="{7879E8E1-975A-4F77-B328-955316228D34}">
      <dsp:nvSpPr>
        <dsp:cNvPr id="0" name=""/>
        <dsp:cNvSpPr/>
      </dsp:nvSpPr>
      <dsp:spPr>
        <a:xfrm>
          <a:off x="7290129" y="2513791"/>
          <a:ext cx="2512144" cy="15072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zh-CN" altLang="en-US" sz="3800" kern="1200" dirty="0" smtClean="0"/>
            <a:t>浏览器收到回应</a:t>
          </a:r>
          <a:endParaRPr lang="zh-CN" altLang="en-US" sz="3800" kern="1200" dirty="0"/>
        </a:p>
      </dsp:txBody>
      <dsp:txXfrm>
        <a:off x="7334276" y="2557938"/>
        <a:ext cx="2423850" cy="1418992"/>
      </dsp:txXfrm>
    </dsp:sp>
    <dsp:sp modelId="{EC77362C-D4DE-4513-A7FD-8EDCA142BBB8}">
      <dsp:nvSpPr>
        <dsp:cNvPr id="0" name=""/>
        <dsp:cNvSpPr/>
      </dsp:nvSpPr>
      <dsp:spPr>
        <a:xfrm rot="10800000">
          <a:off x="6536486" y="2955928"/>
          <a:ext cx="532574" cy="6230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zh-CN" altLang="en-US" sz="2600" kern="1200"/>
        </a:p>
      </dsp:txBody>
      <dsp:txXfrm rot="10800000">
        <a:off x="6696258" y="3080530"/>
        <a:ext cx="372802" cy="373807"/>
      </dsp:txXfrm>
    </dsp:sp>
    <dsp:sp modelId="{69593893-3D0E-4591-AD81-3D2F47CB3383}">
      <dsp:nvSpPr>
        <dsp:cNvPr id="0" name=""/>
        <dsp:cNvSpPr/>
      </dsp:nvSpPr>
      <dsp:spPr>
        <a:xfrm>
          <a:off x="3773127" y="2513791"/>
          <a:ext cx="2512144" cy="15072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zh-CN" altLang="en-US" sz="3800" kern="1200" dirty="0" smtClean="0"/>
            <a:t>解析</a:t>
          </a:r>
          <a:r>
            <a:rPr lang="en-US" altLang="zh-CN" sz="3800" kern="1200" dirty="0" smtClean="0"/>
            <a:t>HTML</a:t>
          </a:r>
          <a:r>
            <a:rPr lang="zh-CN" altLang="en-US" sz="3800" kern="1200" dirty="0" smtClean="0"/>
            <a:t>、呈现网页</a:t>
          </a:r>
          <a:endParaRPr lang="zh-CN" altLang="en-US" sz="3800" kern="1200" dirty="0"/>
        </a:p>
      </dsp:txBody>
      <dsp:txXfrm>
        <a:off x="3817274" y="2557938"/>
        <a:ext cx="2423850" cy="14189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4/15/2016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4/15/2016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4/15/2016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4/15/2016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20EBB0C4-6273-4C6E-B9BD-2EDC30F1CD52}" type="datetimeFigureOut">
              <a:rPr lang="en-US" dirty="0"/>
              <a:t>4/15/2016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4/15/2016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4/15/2016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4/15/2016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4/15/2016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4/15/2016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9CAD897-D46E-4AD2-BD9B-49DD3E640873}" type="datetimeFigureOut">
              <a:rPr lang="en-US" dirty="0"/>
              <a:t>4/15/2016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4/15/2016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hyperlink" Target="http://fex.baidu.com/blog/2014/05/what-happen/" TargetMode="External"/><Relationship Id="rId2" Type="http://schemas.openxmlformats.org/officeDocument/2006/relationships/hyperlink" Target="http://www.guokr.com/question/55499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baidu.com&#19979;&#30340;/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6600" dirty="0" smtClean="0">
                <a:latin typeface="Adobe 繁黑體 Std B" panose="020B0700000000000000" pitchFamily="34" charset="-128"/>
                <a:ea typeface="Adobe 繁黑體 Std B" panose="020B0700000000000000" pitchFamily="34" charset="-128"/>
              </a:rPr>
              <a:t>Web</a:t>
            </a:r>
            <a:r>
              <a:rPr lang="zh-CN" altLang="en-US" sz="6600" dirty="0" smtClean="0">
                <a:latin typeface="Adobe 繁黑體 Std B" panose="020B0700000000000000" pitchFamily="34" charset="-128"/>
                <a:ea typeface="Adobe 繁黑體 Std B" panose="020B0700000000000000" pitchFamily="34" charset="-128"/>
              </a:rPr>
              <a:t>开发与网络爬虫</a:t>
            </a:r>
            <a:endParaRPr lang="zh-CN" altLang="en-US" sz="6600" dirty="0">
              <a:latin typeface="Adobe 繁黑體 Std B" panose="020B0700000000000000" pitchFamily="34" charset="-128"/>
              <a:ea typeface="Adobe 繁黑體 Std B" panose="020B0700000000000000" pitchFamily="34" charset="-128"/>
            </a:endParaRPr>
          </a:p>
        </p:txBody>
      </p:sp>
      <p:sp>
        <p:nvSpPr>
          <p:cNvPr id="3" name="副标题 2"/>
          <p:cNvSpPr>
            <a:spLocks noGrp="1"/>
          </p:cNvSpPr>
          <p:nvPr>
            <p:ph type="subTitle" idx="1"/>
          </p:nvPr>
        </p:nvSpPr>
        <p:spPr/>
        <p:txBody>
          <a:bodyPr/>
          <a:lstStyle/>
          <a:p>
            <a:pPr algn="r"/>
            <a:r>
              <a:rPr lang="zh-CN" altLang="en-US" dirty="0"/>
              <a:t>王</a:t>
            </a:r>
            <a:r>
              <a:rPr lang="zh-CN" altLang="en-US" dirty="0" smtClean="0"/>
              <a:t>浩</a:t>
            </a:r>
            <a:endParaRPr lang="en-US" altLang="zh-CN" dirty="0" smtClean="0"/>
          </a:p>
          <a:p>
            <a:pPr algn="r"/>
            <a:r>
              <a:rPr lang="en-US" altLang="zh-CN" dirty="0" smtClean="0"/>
              <a:t>4.22</a:t>
            </a:r>
            <a:endParaRPr lang="zh-CN" altLang="en-US" dirty="0"/>
          </a:p>
        </p:txBody>
      </p:sp>
    </p:spTree>
    <p:extLst>
      <p:ext uri="{BB962C8B-B14F-4D97-AF65-F5344CB8AC3E}">
        <p14:creationId xmlns:p14="http://schemas.microsoft.com/office/powerpoint/2010/main" val="14605155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3"/>
          <p:cNvGraphicFramePr>
            <a:graphicFrameLocks noGrp="1"/>
          </p:cNvGraphicFramePr>
          <p:nvPr>
            <p:ph idx="1"/>
            <p:extLst>
              <p:ext uri="{D42A27DB-BD31-4B8C-83A1-F6EECF244321}">
                <p14:modId xmlns:p14="http://schemas.microsoft.com/office/powerpoint/2010/main" val="3527295493"/>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91914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参考资料：</a:t>
            </a:r>
            <a:endParaRPr lang="zh-CN" altLang="en-US" dirty="0"/>
          </a:p>
        </p:txBody>
      </p:sp>
      <p:sp>
        <p:nvSpPr>
          <p:cNvPr id="3" name="内容占位符 2"/>
          <p:cNvSpPr>
            <a:spLocks noGrp="1"/>
          </p:cNvSpPr>
          <p:nvPr>
            <p:ph idx="1"/>
          </p:nvPr>
        </p:nvSpPr>
        <p:spPr/>
        <p:txBody>
          <a:bodyPr/>
          <a:lstStyle/>
          <a:p>
            <a:r>
              <a:rPr lang="zh-CN" altLang="en-US" dirty="0" smtClean="0"/>
              <a:t>果壳：</a:t>
            </a:r>
            <a:r>
              <a:rPr lang="en-US" altLang="zh-CN" dirty="0" smtClean="0">
                <a:hlinkClick r:id="rId2"/>
              </a:rPr>
              <a:t>http</a:t>
            </a:r>
            <a:r>
              <a:rPr lang="en-US" altLang="zh-CN" dirty="0">
                <a:hlinkClick r:id="rId2"/>
              </a:rPr>
              <a:t>://www.guokr.com/question/554991</a:t>
            </a:r>
            <a:r>
              <a:rPr lang="en-US" altLang="zh-CN" dirty="0" smtClean="0">
                <a:hlinkClick r:id="rId2"/>
              </a:rPr>
              <a:t>/</a:t>
            </a:r>
            <a:endParaRPr lang="en-US" altLang="zh-CN" dirty="0" smtClean="0"/>
          </a:p>
          <a:p>
            <a:r>
              <a:rPr lang="en-US" altLang="zh-CN" dirty="0">
                <a:hlinkClick r:id="rId3"/>
              </a:rPr>
              <a:t>http://fex.baidu.com/blog/2014/05/what-happen</a:t>
            </a:r>
            <a:r>
              <a:rPr lang="en-US" altLang="zh-CN" dirty="0" smtClean="0">
                <a:hlinkClick r:id="rId3"/>
              </a:rPr>
              <a:t>/</a:t>
            </a:r>
            <a:endParaRPr lang="en-US" altLang="zh-CN" dirty="0" smtClean="0"/>
          </a:p>
          <a:p>
            <a:endParaRPr lang="zh-CN" altLang="en-US" dirty="0"/>
          </a:p>
        </p:txBody>
      </p:sp>
    </p:spTree>
    <p:extLst>
      <p:ext uri="{BB962C8B-B14F-4D97-AF65-F5344CB8AC3E}">
        <p14:creationId xmlns:p14="http://schemas.microsoft.com/office/powerpoint/2010/main" val="758988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开发技术</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l"/>
            </a:pPr>
            <a:r>
              <a:rPr lang="en-US" altLang="zh-CN" dirty="0" smtClean="0"/>
              <a:t>HTML5</a:t>
            </a:r>
            <a:r>
              <a:rPr lang="zh-CN" altLang="en-US" dirty="0" smtClean="0"/>
              <a:t>与</a:t>
            </a:r>
            <a:r>
              <a:rPr lang="en-US" altLang="zh-CN" dirty="0" smtClean="0"/>
              <a:t>CSS3</a:t>
            </a:r>
          </a:p>
          <a:p>
            <a:pPr>
              <a:buFont typeface="Wingdings" panose="05000000000000000000" pitchFamily="2" charset="2"/>
              <a:buChar char="l"/>
            </a:pPr>
            <a:r>
              <a:rPr lang="en-US" altLang="zh-CN" dirty="0" smtClean="0"/>
              <a:t>AngularJS</a:t>
            </a:r>
            <a:r>
              <a:rPr lang="zh-CN" altLang="en-US" dirty="0" smtClean="0"/>
              <a:t>、</a:t>
            </a:r>
            <a:r>
              <a:rPr lang="en-US" altLang="zh-CN" dirty="0" err="1" smtClean="0"/>
              <a:t>ReactJS</a:t>
            </a:r>
            <a:r>
              <a:rPr lang="zh-CN" altLang="en-US" dirty="0" smtClean="0"/>
              <a:t>、</a:t>
            </a:r>
            <a:r>
              <a:rPr lang="en-US" altLang="zh-CN" dirty="0" err="1" smtClean="0"/>
              <a:t>VueJS</a:t>
            </a:r>
            <a:endParaRPr lang="en-US" altLang="zh-CN" dirty="0" smtClean="0"/>
          </a:p>
          <a:p>
            <a:pPr>
              <a:buFont typeface="Wingdings" panose="05000000000000000000" pitchFamily="2" charset="2"/>
              <a:buChar char="l"/>
            </a:pPr>
            <a:r>
              <a:rPr lang="en-US" altLang="zh-CN" dirty="0" err="1" smtClean="0"/>
              <a:t>NodeJS</a:t>
            </a:r>
            <a:endParaRPr lang="en-US" altLang="zh-CN" dirty="0" smtClean="0"/>
          </a:p>
          <a:p>
            <a:pPr>
              <a:buFont typeface="Wingdings" panose="05000000000000000000" pitchFamily="2" charset="2"/>
              <a:buChar char="l"/>
            </a:pPr>
            <a:r>
              <a:rPr lang="en-US" altLang="zh-CN" dirty="0" smtClean="0"/>
              <a:t>Ionic</a:t>
            </a:r>
          </a:p>
          <a:p>
            <a:pPr>
              <a:buFont typeface="Wingdings" panose="05000000000000000000" pitchFamily="2" charset="2"/>
              <a:buChar char="l"/>
            </a:pPr>
            <a:r>
              <a:rPr lang="en-US" altLang="zh-CN" dirty="0" smtClean="0"/>
              <a:t>Sass</a:t>
            </a:r>
            <a:r>
              <a:rPr lang="zh-CN" altLang="en-US" dirty="0" smtClean="0"/>
              <a:t>与</a:t>
            </a:r>
            <a:r>
              <a:rPr lang="en-US" altLang="zh-CN" dirty="0" smtClean="0"/>
              <a:t>gulp</a:t>
            </a:r>
          </a:p>
          <a:p>
            <a:pPr>
              <a:buFont typeface="Wingdings" panose="05000000000000000000" pitchFamily="2" charset="2"/>
              <a:buChar char="l"/>
            </a:pPr>
            <a:r>
              <a:rPr lang="en-US" altLang="zh-CN" dirty="0" err="1" smtClean="0"/>
              <a:t>webPack</a:t>
            </a:r>
            <a:endParaRPr lang="en-US" altLang="zh-CN" dirty="0" smtClean="0"/>
          </a:p>
          <a:p>
            <a:pPr>
              <a:buFont typeface="Wingdings" panose="05000000000000000000" pitchFamily="2" charset="2"/>
              <a:buChar char="l"/>
            </a:pPr>
            <a:endParaRPr lang="en-US" altLang="zh-CN" dirty="0" smtClean="0"/>
          </a:p>
          <a:p>
            <a:pPr>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19993025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爬虫</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1201091" y="1845734"/>
            <a:ext cx="6001588" cy="3791479"/>
          </a:xfrm>
          <a:prstGeom prst="rect">
            <a:avLst/>
          </a:prstGeom>
        </p:spPr>
      </p:pic>
    </p:spTree>
    <p:extLst>
      <p:ext uri="{BB962C8B-B14F-4D97-AF65-F5344CB8AC3E}">
        <p14:creationId xmlns:p14="http://schemas.microsoft.com/office/powerpoint/2010/main" val="33994916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爬虫能用哪些有趣的事情？</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a:t>
            </a:r>
            <a:r>
              <a:rPr lang="zh-CN" altLang="en-US" dirty="0"/>
              <a:t>搜集了知友们的点击，预测出来这是你们（平均）最喜欢的人长的</a:t>
            </a:r>
            <a:r>
              <a:rPr lang="zh-CN" altLang="en-US" dirty="0" smtClean="0"/>
              <a:t>样子</a:t>
            </a:r>
            <a:r>
              <a:rPr lang="en-US" altLang="zh-CN" dirty="0" smtClean="0"/>
              <a:t>·······</a:t>
            </a:r>
            <a:r>
              <a:rPr lang="zh-CN" altLang="en-US" dirty="0"/>
              <a:t>然后根据点击数据训练出来了一个带逛机器人，可以自动识别</a:t>
            </a:r>
            <a:r>
              <a:rPr lang="zh-CN" altLang="en-US" dirty="0" smtClean="0"/>
              <a:t>美女</a:t>
            </a:r>
            <a:r>
              <a:rPr lang="en-US" altLang="zh-CN" dirty="0" smtClean="0"/>
              <a:t>·····</a:t>
            </a:r>
            <a:r>
              <a:rPr lang="zh-CN" altLang="en-US" dirty="0" smtClean="0"/>
              <a:t>”</a:t>
            </a:r>
            <a:endParaRPr lang="en-US" altLang="zh-CN" dirty="0" smtClean="0"/>
          </a:p>
          <a:p>
            <a:pPr algn="r"/>
            <a:r>
              <a:rPr lang="en-US" altLang="zh-CN" dirty="0" smtClean="0"/>
              <a:t>--</a:t>
            </a:r>
            <a:r>
              <a:rPr lang="en-US" altLang="zh-CN" dirty="0" err="1" smtClean="0"/>
              <a:t>grapeot</a:t>
            </a:r>
            <a:r>
              <a:rPr lang="zh-CN" altLang="en-US" dirty="0" smtClean="0"/>
              <a:t>的回答</a:t>
            </a:r>
            <a:r>
              <a:rPr lang="en-US" altLang="zh-CN" dirty="0" smtClean="0"/>
              <a:t> </a:t>
            </a:r>
            <a:endParaRPr lang="zh-CN" altLang="en-US" dirty="0"/>
          </a:p>
        </p:txBody>
      </p:sp>
      <p:pic>
        <p:nvPicPr>
          <p:cNvPr id="4" name="图片 3"/>
          <p:cNvPicPr>
            <a:picLocks noChangeAspect="1"/>
          </p:cNvPicPr>
          <p:nvPr/>
        </p:nvPicPr>
        <p:blipFill>
          <a:blip r:embed="rId2"/>
          <a:stretch>
            <a:fillRect/>
          </a:stretch>
        </p:blipFill>
        <p:spPr>
          <a:xfrm>
            <a:off x="994444" y="2700411"/>
            <a:ext cx="3410426" cy="3277057"/>
          </a:xfrm>
          <a:prstGeom prst="rect">
            <a:avLst/>
          </a:prstGeom>
        </p:spPr>
      </p:pic>
      <p:pic>
        <p:nvPicPr>
          <p:cNvPr id="5" name="图片 4"/>
          <p:cNvPicPr>
            <a:picLocks noChangeAspect="1"/>
          </p:cNvPicPr>
          <p:nvPr/>
        </p:nvPicPr>
        <p:blipFill>
          <a:blip r:embed="rId3"/>
          <a:stretch>
            <a:fillRect/>
          </a:stretch>
        </p:blipFill>
        <p:spPr>
          <a:xfrm>
            <a:off x="4258491" y="2908008"/>
            <a:ext cx="6368234" cy="3264674"/>
          </a:xfrm>
          <a:prstGeom prst="rect">
            <a:avLst/>
          </a:prstGeom>
        </p:spPr>
      </p:pic>
    </p:spTree>
    <p:extLst>
      <p:ext uri="{BB962C8B-B14F-4D97-AF65-F5344CB8AC3E}">
        <p14:creationId xmlns:p14="http://schemas.microsoft.com/office/powerpoint/2010/main" val="4568224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爬虫能用哪些有趣的事情？</a:t>
            </a:r>
            <a:endParaRPr lang="zh-CN" altLang="en-US" dirty="0"/>
          </a:p>
        </p:txBody>
      </p:sp>
      <p:sp>
        <p:nvSpPr>
          <p:cNvPr id="3" name="内容占位符 2"/>
          <p:cNvSpPr>
            <a:spLocks noGrp="1"/>
          </p:cNvSpPr>
          <p:nvPr>
            <p:ph idx="1"/>
          </p:nvPr>
        </p:nvSpPr>
        <p:spPr/>
        <p:txBody>
          <a:bodyPr/>
          <a:lstStyle/>
          <a:p>
            <a:r>
              <a:rPr lang="zh-CN" altLang="en-US" dirty="0" smtClean="0"/>
              <a:t>“</a:t>
            </a:r>
            <a:r>
              <a:rPr lang="en-US" altLang="zh-CN" dirty="0"/>
              <a:t>2011</a:t>
            </a:r>
            <a:r>
              <a:rPr lang="zh-CN" altLang="en-US" dirty="0"/>
              <a:t>年，我还在学校读书，写了个软件注册了几十万个新浪微博账号。（那时候还不要求实名制，真怀念）。然后就要养账号，写了几个爬虫软件从搜狐微博上爬昵称用来更新我新浪微博上的昵称，从大</a:t>
            </a:r>
            <a:r>
              <a:rPr lang="en-US" altLang="zh-CN" dirty="0"/>
              <a:t>V</a:t>
            </a:r>
            <a:r>
              <a:rPr lang="zh-CN" altLang="en-US" dirty="0"/>
              <a:t>的粉丝中爬他们的头像用来更新自己的微博头像（我对不起大家！），从笑话微博中爬微博内容来发到自己微博中。用这这几十万个微博账号去参与抽奖，一年获利了七万多块钱。读书那几年我承包了我们宿舍所有的水电费和我们班男生宵夜啤酒鸭霸王的</a:t>
            </a:r>
            <a:r>
              <a:rPr lang="zh-CN" altLang="en-US" dirty="0" smtClean="0"/>
              <a:t>费用”</a:t>
            </a:r>
            <a:r>
              <a:rPr lang="zh-CN" altLang="en-US" dirty="0"/>
              <a:t/>
            </a:r>
            <a:br>
              <a:rPr lang="zh-CN" altLang="en-US" dirty="0"/>
            </a:br>
            <a:r>
              <a:rPr lang="zh-CN" altLang="en-US" dirty="0"/>
              <a:t/>
            </a:r>
            <a:br>
              <a:rPr lang="zh-CN" altLang="en-US" dirty="0"/>
            </a:br>
            <a:r>
              <a:rPr lang="zh-CN" altLang="en-US" dirty="0" smtClean="0"/>
              <a:t>李</a:t>
            </a:r>
            <a:r>
              <a:rPr lang="zh-CN" altLang="en-US" dirty="0"/>
              <a:t>德</a:t>
            </a:r>
            <a:br>
              <a:rPr lang="zh-CN" altLang="en-US" dirty="0"/>
            </a:br>
            <a:r>
              <a:rPr lang="zh-CN" altLang="en-US" dirty="0"/>
              <a:t>链接：</a:t>
            </a:r>
            <a:r>
              <a:rPr lang="en-US" altLang="zh-CN" dirty="0"/>
              <a:t>https://www.zhihu.com/question/27621722/answer/37524827</a:t>
            </a:r>
            <a:br>
              <a:rPr lang="en-US" altLang="zh-CN" dirty="0"/>
            </a:br>
            <a:r>
              <a:rPr lang="zh-CN" altLang="en-US" dirty="0" smtClean="0"/>
              <a:t>”</a:t>
            </a:r>
            <a:endParaRPr lang="zh-CN" altLang="en-US" dirty="0"/>
          </a:p>
        </p:txBody>
      </p:sp>
    </p:spTree>
    <p:extLst>
      <p:ext uri="{BB962C8B-B14F-4D97-AF65-F5344CB8AC3E}">
        <p14:creationId xmlns:p14="http://schemas.microsoft.com/office/powerpoint/2010/main" val="23476372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、程序模拟请求</a:t>
            </a:r>
            <a:endParaRPr lang="en-US" altLang="zh-CN" dirty="0" smtClean="0"/>
          </a:p>
          <a:p>
            <a:r>
              <a:rPr lang="en-US" altLang="zh-CN" dirty="0" smtClean="0"/>
              <a:t>2</a:t>
            </a:r>
            <a:r>
              <a:rPr lang="zh-CN" altLang="en-US" dirty="0" smtClean="0"/>
              <a:t>、程序解析</a:t>
            </a:r>
            <a:r>
              <a:rPr lang="en-US" altLang="zh-CN" dirty="0" smtClean="0"/>
              <a:t>HTML</a:t>
            </a:r>
            <a:r>
              <a:rPr lang="zh-CN" altLang="en-US" dirty="0" smtClean="0"/>
              <a:t>。获取所需数据</a:t>
            </a:r>
            <a:endParaRPr lang="zh-CN" altLang="en-US" dirty="0"/>
          </a:p>
        </p:txBody>
      </p:sp>
    </p:spTree>
    <p:extLst>
      <p:ext uri="{BB962C8B-B14F-4D97-AF65-F5344CB8AC3E}">
        <p14:creationId xmlns:p14="http://schemas.microsoft.com/office/powerpoint/2010/main" val="3111970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爬虫实现</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l"/>
            </a:pPr>
            <a:r>
              <a:rPr lang="zh-CN" altLang="en-US" dirty="0" smtClean="0"/>
              <a:t>语言选择：</a:t>
            </a:r>
            <a:r>
              <a:rPr lang="en-US" altLang="zh-CN" dirty="0" smtClean="0"/>
              <a:t>Python </a:t>
            </a:r>
            <a:r>
              <a:rPr lang="zh-CN" altLang="en-US" dirty="0" smtClean="0"/>
              <a:t>或 </a:t>
            </a:r>
            <a:r>
              <a:rPr lang="en-US" altLang="zh-CN" dirty="0" err="1" smtClean="0"/>
              <a:t>NodeJS</a:t>
            </a:r>
            <a:endParaRPr lang="en-US" altLang="zh-CN" dirty="0" smtClean="0"/>
          </a:p>
          <a:p>
            <a:pPr>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40003350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概述</a:t>
            </a: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l"/>
            </a:pPr>
            <a:r>
              <a:rPr lang="zh-CN" altLang="en-US" sz="2800" dirty="0" smtClean="0"/>
              <a:t>从</a:t>
            </a:r>
            <a:r>
              <a:rPr lang="en-US" altLang="zh-CN" sz="2800" dirty="0" err="1" smtClean="0"/>
              <a:t>url</a:t>
            </a:r>
            <a:r>
              <a:rPr lang="zh-CN" altLang="en-US" sz="2800" dirty="0" smtClean="0"/>
              <a:t>到</a:t>
            </a:r>
            <a:r>
              <a:rPr lang="en-US" altLang="zh-CN" sz="2800" dirty="0" smtClean="0"/>
              <a:t>web page</a:t>
            </a:r>
          </a:p>
          <a:p>
            <a:pPr>
              <a:buFont typeface="Wingdings" panose="05000000000000000000" pitchFamily="2" charset="2"/>
              <a:buChar char="l"/>
            </a:pPr>
            <a:r>
              <a:rPr lang="en-US" altLang="zh-CN" sz="2800" dirty="0" smtClean="0"/>
              <a:t>B/S</a:t>
            </a:r>
            <a:r>
              <a:rPr lang="zh-CN" altLang="en-US" sz="2800" dirty="0" smtClean="0"/>
              <a:t>架构</a:t>
            </a:r>
            <a:endParaRPr lang="en-US" altLang="zh-CN" sz="2800" dirty="0" smtClean="0"/>
          </a:p>
          <a:p>
            <a:pPr>
              <a:buFont typeface="Wingdings" panose="05000000000000000000" pitchFamily="2" charset="2"/>
              <a:buChar char="l"/>
            </a:pPr>
            <a:r>
              <a:rPr lang="zh-CN" altLang="en-US" sz="2800" dirty="0" smtClean="0"/>
              <a:t>前端</a:t>
            </a:r>
            <a:r>
              <a:rPr lang="en-US" altLang="zh-CN" sz="2800" dirty="0" smtClean="0"/>
              <a:t>&amp;&amp;</a:t>
            </a:r>
            <a:r>
              <a:rPr lang="zh-CN" altLang="en-US" sz="2800" dirty="0" smtClean="0"/>
              <a:t>后台</a:t>
            </a:r>
            <a:endParaRPr lang="en-US" altLang="zh-CN" sz="2800" dirty="0" smtClean="0"/>
          </a:p>
          <a:p>
            <a:pPr>
              <a:buFont typeface="Wingdings" panose="05000000000000000000" pitchFamily="2" charset="2"/>
              <a:buChar char="l"/>
            </a:pPr>
            <a:r>
              <a:rPr lang="en-US" altLang="zh-CN" sz="2800" dirty="0" smtClean="0"/>
              <a:t>Web APP</a:t>
            </a:r>
          </a:p>
          <a:p>
            <a:pPr>
              <a:buFont typeface="Wingdings" panose="05000000000000000000" pitchFamily="2" charset="2"/>
              <a:buChar char="l"/>
            </a:pPr>
            <a:r>
              <a:rPr lang="zh-CN" altLang="en-US" sz="2800" dirty="0" smtClean="0"/>
              <a:t>爬虫</a:t>
            </a:r>
            <a:endParaRPr lang="en-US" altLang="zh-CN" sz="2800" dirty="0" smtClean="0"/>
          </a:p>
        </p:txBody>
      </p:sp>
    </p:spTree>
    <p:extLst>
      <p:ext uri="{BB962C8B-B14F-4D97-AF65-F5344CB8AC3E}">
        <p14:creationId xmlns:p14="http://schemas.microsoft.com/office/powerpoint/2010/main" val="4665699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a:t>
            </a:r>
            <a:r>
              <a:rPr lang="en-US" altLang="zh-CN" dirty="0" err="1"/>
              <a:t>url</a:t>
            </a:r>
            <a:r>
              <a:rPr lang="zh-CN" altLang="en-US" dirty="0"/>
              <a:t>到</a:t>
            </a:r>
            <a:r>
              <a:rPr lang="en-US" altLang="zh-CN" dirty="0"/>
              <a:t>web </a:t>
            </a:r>
            <a:r>
              <a:rPr lang="en-US" altLang="zh-CN" dirty="0" smtClean="0"/>
              <a:t>page</a:t>
            </a:r>
            <a:r>
              <a:rPr lang="zh-CN" altLang="en-US" dirty="0" smtClean="0"/>
              <a:t>（</a:t>
            </a:r>
            <a:r>
              <a:rPr lang="en-US" altLang="zh-CN" dirty="0" smtClean="0"/>
              <a:t>1</a:t>
            </a:r>
            <a:r>
              <a:rPr lang="zh-CN" altLang="en-US" dirty="0" smtClean="0"/>
              <a:t>）</a:t>
            </a:r>
            <a:endParaRPr lang="en-US" altLang="zh-CN" dirty="0"/>
          </a:p>
        </p:txBody>
      </p:sp>
      <p:sp>
        <p:nvSpPr>
          <p:cNvPr id="3" name="内容占位符 2"/>
          <p:cNvSpPr>
            <a:spLocks noGrp="1"/>
          </p:cNvSpPr>
          <p:nvPr>
            <p:ph idx="1"/>
          </p:nvPr>
        </p:nvSpPr>
        <p:spPr/>
        <p:txBody>
          <a:bodyPr/>
          <a:lstStyle/>
          <a:p>
            <a:pPr>
              <a:buFont typeface="Wingdings" panose="05000000000000000000" pitchFamily="2" charset="2"/>
              <a:buChar char="l"/>
            </a:pPr>
            <a:r>
              <a:rPr lang="en-US" altLang="zh-CN" dirty="0" err="1" smtClean="0"/>
              <a:t>url</a:t>
            </a:r>
            <a:r>
              <a:rPr lang="zh-CN" altLang="en-US" dirty="0" smtClean="0"/>
              <a:t>含义</a:t>
            </a:r>
            <a:endParaRPr lang="en-US" altLang="zh-CN" dirty="0" smtClean="0"/>
          </a:p>
          <a:p>
            <a:pPr>
              <a:buFont typeface="Wingdings" panose="05000000000000000000" pitchFamily="2" charset="2"/>
              <a:buChar char="l"/>
            </a:pPr>
            <a:r>
              <a:rPr lang="zh-CN" altLang="en-US" dirty="0" smtClean="0"/>
              <a:t>端口</a:t>
            </a:r>
            <a:endParaRPr lang="en-US" altLang="zh-CN" dirty="0" smtClean="0"/>
          </a:p>
          <a:p>
            <a:pPr>
              <a:buFont typeface="Wingdings" panose="05000000000000000000" pitchFamily="2" charset="2"/>
              <a:buChar char="l"/>
            </a:pPr>
            <a:r>
              <a:rPr lang="en-US" altLang="zh-CN" dirty="0" smtClean="0"/>
              <a:t>DNS</a:t>
            </a:r>
            <a:r>
              <a:rPr lang="zh-CN" altLang="en-US" dirty="0" smtClean="0"/>
              <a:t>解析</a:t>
            </a:r>
            <a:endParaRPr lang="en-US" altLang="zh-CN" dirty="0" smtClean="0"/>
          </a:p>
          <a:p>
            <a:pPr>
              <a:buFont typeface="Wingdings" panose="05000000000000000000" pitchFamily="2" charset="2"/>
              <a:buChar char="l"/>
            </a:pPr>
            <a:r>
              <a:rPr lang="zh-CN" altLang="en-US" dirty="0"/>
              <a:t>三次</a:t>
            </a:r>
            <a:r>
              <a:rPr lang="zh-CN" altLang="en-US" dirty="0" smtClean="0"/>
              <a:t>握手</a:t>
            </a:r>
            <a:endParaRPr lang="en-US" altLang="zh-CN" dirty="0" smtClean="0"/>
          </a:p>
          <a:p>
            <a:pPr>
              <a:buFont typeface="Wingdings" panose="05000000000000000000" pitchFamily="2" charset="2"/>
              <a:buChar char="l"/>
            </a:pPr>
            <a:r>
              <a:rPr lang="en-US" altLang="zh-CN" dirty="0" smtClean="0"/>
              <a:t>http</a:t>
            </a:r>
            <a:r>
              <a:rPr lang="zh-CN" altLang="en-US" dirty="0" smtClean="0"/>
              <a:t>请求</a:t>
            </a:r>
            <a:endParaRPr lang="en-US" altLang="zh-CN" dirty="0" smtClean="0"/>
          </a:p>
          <a:p>
            <a:pPr>
              <a:buFont typeface="Wingdings" panose="05000000000000000000" pitchFamily="2" charset="2"/>
              <a:buChar char="l"/>
            </a:pPr>
            <a:r>
              <a:rPr lang="zh-CN" altLang="en-US" dirty="0" smtClean="0"/>
              <a:t>服务器发送数据</a:t>
            </a:r>
            <a:endParaRPr lang="en-US" altLang="zh-CN" dirty="0" smtClean="0"/>
          </a:p>
          <a:p>
            <a:pPr>
              <a:buFont typeface="Wingdings" panose="05000000000000000000" pitchFamily="2" charset="2"/>
              <a:buChar char="l"/>
            </a:pPr>
            <a:r>
              <a:rPr lang="zh-CN" altLang="en-US" dirty="0" smtClean="0"/>
              <a:t>浏览器解析</a:t>
            </a:r>
            <a:endParaRPr lang="en-US" altLang="zh-CN" dirty="0" smtClean="0"/>
          </a:p>
          <a:p>
            <a:pPr>
              <a:buFont typeface="Wingdings" panose="05000000000000000000" pitchFamily="2" charset="2"/>
              <a:buChar char="l"/>
            </a:pPr>
            <a:r>
              <a:rPr lang="en-US" altLang="zh-CN" dirty="0" smtClean="0"/>
              <a:t>http</a:t>
            </a:r>
            <a:r>
              <a:rPr lang="zh-CN" altLang="en-US" dirty="0" smtClean="0"/>
              <a:t>无状态性的</a:t>
            </a:r>
            <a:r>
              <a:rPr lang="en-US" altLang="zh-CN" dirty="0" smtClean="0"/>
              <a:t>~</a:t>
            </a:r>
          </a:p>
          <a:p>
            <a:pPr>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31371546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url</a:t>
            </a:r>
            <a:r>
              <a:rPr lang="zh-CN" altLang="en-US" dirty="0" smtClean="0"/>
              <a:t>解析</a:t>
            </a:r>
            <a:endParaRPr lang="zh-CN" altLang="en-US" dirty="0"/>
          </a:p>
        </p:txBody>
      </p:sp>
      <p:sp>
        <p:nvSpPr>
          <p:cNvPr id="3" name="内容占位符 2"/>
          <p:cNvSpPr>
            <a:spLocks noGrp="1"/>
          </p:cNvSpPr>
          <p:nvPr>
            <p:ph idx="1"/>
          </p:nvPr>
        </p:nvSpPr>
        <p:spPr>
          <a:xfrm>
            <a:off x="1097280" y="1932819"/>
            <a:ext cx="10058400" cy="4023360"/>
          </a:xfrm>
        </p:spPr>
        <p:txBody>
          <a:bodyPr>
            <a:normAutofit/>
          </a:bodyPr>
          <a:lstStyle/>
          <a:p>
            <a:r>
              <a:rPr lang="en-US" altLang="zh-CN" sz="3200" dirty="0"/>
              <a:t>https://www.baidu.com/s?ie=UTF-8&amp;wd=kissy%20gallary</a:t>
            </a:r>
            <a:endParaRPr lang="zh-CN" altLang="en-US" sz="3200" dirty="0"/>
          </a:p>
        </p:txBody>
      </p:sp>
      <p:sp>
        <p:nvSpPr>
          <p:cNvPr id="7" name="文本框 6"/>
          <p:cNvSpPr txBox="1"/>
          <p:nvPr/>
        </p:nvSpPr>
        <p:spPr>
          <a:xfrm>
            <a:off x="1219200" y="4325257"/>
            <a:ext cx="9114971" cy="646331"/>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使用</a:t>
            </a:r>
            <a:r>
              <a:rPr lang="en-US" altLang="zh-CN" dirty="0" smtClean="0">
                <a:latin typeface="微软雅黑" panose="020B0503020204020204" pitchFamily="34" charset="-122"/>
                <a:ea typeface="微软雅黑" panose="020B0503020204020204" pitchFamily="34" charset="-122"/>
              </a:rPr>
              <a:t>https</a:t>
            </a:r>
            <a:r>
              <a:rPr lang="zh-CN" altLang="en-US" dirty="0" smtClean="0">
                <a:latin typeface="微软雅黑" panose="020B0503020204020204" pitchFamily="34" charset="-122"/>
                <a:ea typeface="微软雅黑" panose="020B0503020204020204" pitchFamily="34" charset="-122"/>
              </a:rPr>
              <a:t>协议访问</a:t>
            </a:r>
            <a:r>
              <a:rPr lang="en-US" altLang="zh-CN" dirty="0" smtClean="0">
                <a:latin typeface="微软雅黑" panose="020B0503020204020204" pitchFamily="34" charset="-122"/>
                <a:ea typeface="微软雅黑" panose="020B0503020204020204" pitchFamily="34" charset="-122"/>
                <a:hlinkClick r:id="rId2"/>
              </a:rPr>
              <a:t>www.baidu.com</a:t>
            </a:r>
            <a:r>
              <a:rPr lang="zh-CN" altLang="en-US" dirty="0" smtClean="0">
                <a:latin typeface="微软雅黑" panose="020B0503020204020204" pitchFamily="34" charset="-122"/>
                <a:ea typeface="微软雅黑" panose="020B0503020204020204" pitchFamily="34" charset="-122"/>
                <a:hlinkClick r:id="rId2"/>
              </a:rPr>
              <a:t>下的</a:t>
            </a:r>
            <a:r>
              <a:rPr lang="en-US" altLang="zh-CN" dirty="0" smtClean="0">
                <a:latin typeface="微软雅黑" panose="020B0503020204020204" pitchFamily="34" charset="-122"/>
                <a:ea typeface="微软雅黑" panose="020B0503020204020204" pitchFamily="34" charset="-122"/>
                <a:hlinkClick r:id="rId2"/>
              </a:rPr>
              <a:t>/s</a:t>
            </a:r>
            <a:r>
              <a:rPr lang="zh-CN" altLang="en-US" dirty="0" smtClean="0">
                <a:latin typeface="微软雅黑" panose="020B0503020204020204" pitchFamily="34" charset="-122"/>
                <a:ea typeface="微软雅黑" panose="020B0503020204020204" pitchFamily="34" charset="-122"/>
              </a:rPr>
              <a:t>目录，携带的参数为 </a:t>
            </a:r>
            <a:r>
              <a:rPr lang="en-US" altLang="zh-CN" dirty="0" err="1" smtClean="0">
                <a:latin typeface="微软雅黑" panose="020B0503020204020204" pitchFamily="34" charset="-122"/>
                <a:ea typeface="微软雅黑" panose="020B0503020204020204" pitchFamily="34" charset="-122"/>
              </a:rPr>
              <a:t>ie</a:t>
            </a:r>
            <a:r>
              <a:rPr lang="en-US" altLang="zh-CN" dirty="0" smtClean="0">
                <a:latin typeface="微软雅黑" panose="020B0503020204020204" pitchFamily="34" charset="-122"/>
                <a:ea typeface="微软雅黑" panose="020B0503020204020204" pitchFamily="34" charset="-122"/>
              </a:rPr>
              <a:t>=UTF-8 </a:t>
            </a:r>
            <a:r>
              <a:rPr lang="zh-CN" altLang="en-US" dirty="0" smtClean="0">
                <a:latin typeface="微软雅黑" panose="020B0503020204020204" pitchFamily="34" charset="-122"/>
                <a:ea typeface="微软雅黑" panose="020B0503020204020204" pitchFamily="34" charset="-122"/>
              </a:rPr>
              <a:t>和</a:t>
            </a:r>
            <a:r>
              <a:rPr lang="en-US" altLang="zh-CN" dirty="0" err="1" smtClean="0">
                <a:latin typeface="微软雅黑" panose="020B0503020204020204" pitchFamily="34" charset="-122"/>
                <a:ea typeface="微软雅黑" panose="020B0503020204020204" pitchFamily="34" charset="-122"/>
              </a:rPr>
              <a:t>wd</a:t>
            </a:r>
            <a:r>
              <a:rPr lang="en-US" altLang="zh-CN" dirty="0" smtClean="0">
                <a:latin typeface="微软雅黑" panose="020B0503020204020204" pitchFamily="34" charset="-122"/>
                <a:ea typeface="微软雅黑" panose="020B0503020204020204" pitchFamily="34" charset="-122"/>
              </a:rPr>
              <a:t> = kissy </a:t>
            </a:r>
            <a:r>
              <a:rPr lang="en-US" altLang="zh-CN" dirty="0" err="1" smtClean="0">
                <a:latin typeface="微软雅黑" panose="020B0503020204020204" pitchFamily="34" charset="-122"/>
                <a:ea typeface="微软雅黑" panose="020B0503020204020204" pitchFamily="34" charset="-122"/>
              </a:rPr>
              <a:t>gallary</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80601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B/S</a:t>
            </a:r>
            <a:r>
              <a:rPr lang="zh-CN" altLang="en-US" dirty="0" smtClean="0"/>
              <a:t>架构</a:t>
            </a:r>
            <a:endParaRPr lang="zh-CN" altLang="en-US" dirty="0"/>
          </a:p>
        </p:txBody>
      </p:sp>
    </p:spTree>
    <p:extLst>
      <p:ext uri="{BB962C8B-B14F-4D97-AF65-F5344CB8AC3E}">
        <p14:creationId xmlns:p14="http://schemas.microsoft.com/office/powerpoint/2010/main" val="32449442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request</a:t>
            </a:r>
            <a:r>
              <a:rPr lang="zh-CN" altLang="en-US" dirty="0" smtClean="0"/>
              <a:t>与</a:t>
            </a:r>
            <a:r>
              <a:rPr lang="en-US" altLang="zh-CN" dirty="0" smtClean="0"/>
              <a:t>response</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9278556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a:t>
            </a:r>
            <a:r>
              <a:rPr lang="en-US" altLang="zh-CN" dirty="0" err="1" smtClean="0"/>
              <a:t>NodeJS</a:t>
            </a:r>
            <a:r>
              <a:rPr lang="zh-CN" altLang="en-US" dirty="0" smtClean="0"/>
              <a:t>版服务器程序</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7" name="图片 6"/>
          <p:cNvPicPr>
            <a:picLocks noChangeAspect="1"/>
          </p:cNvPicPr>
          <p:nvPr/>
        </p:nvPicPr>
        <p:blipFill>
          <a:blip r:embed="rId2"/>
          <a:stretch>
            <a:fillRect/>
          </a:stretch>
        </p:blipFill>
        <p:spPr>
          <a:xfrm>
            <a:off x="1360538" y="1939356"/>
            <a:ext cx="8373644" cy="2953162"/>
          </a:xfrm>
          <a:prstGeom prst="rect">
            <a:avLst/>
          </a:prstGeom>
        </p:spPr>
      </p:pic>
    </p:spTree>
    <p:extLst>
      <p:ext uri="{BB962C8B-B14F-4D97-AF65-F5344CB8AC3E}">
        <p14:creationId xmlns:p14="http://schemas.microsoft.com/office/powerpoint/2010/main" val="22465755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网站怎么保存用户的浏览状态？</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3359021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数据绑定</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067235005"/>
      </p:ext>
    </p:extLst>
  </p:cSld>
  <p:clrMapOvr>
    <a:masterClrMapping/>
  </p:clrMapOvr>
</p:sld>
</file>

<file path=ppt/theme/theme1.xml><?xml version="1.0" encoding="utf-8"?>
<a:theme xmlns:a="http://schemas.openxmlformats.org/drawingml/2006/main" name="回顾">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166</TotalTime>
  <Words>383</Words>
  <Application>Microsoft Office PowerPoint</Application>
  <PresentationFormat>宽屏</PresentationFormat>
  <Paragraphs>51</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Adobe 繁黑體 Std B</vt:lpstr>
      <vt:lpstr>宋体</vt:lpstr>
      <vt:lpstr>微软雅黑</vt:lpstr>
      <vt:lpstr>Calibri</vt:lpstr>
      <vt:lpstr>Calibri Light</vt:lpstr>
      <vt:lpstr>Wingdings</vt:lpstr>
      <vt:lpstr>回顾</vt:lpstr>
      <vt:lpstr>Web开发与网络爬虫</vt:lpstr>
      <vt:lpstr>概述</vt:lpstr>
      <vt:lpstr>从url到web page（1）</vt:lpstr>
      <vt:lpstr>url解析</vt:lpstr>
      <vt:lpstr>B/S架构</vt:lpstr>
      <vt:lpstr>request与response</vt:lpstr>
      <vt:lpstr>一个NodeJS版服务器程序</vt:lpstr>
      <vt:lpstr>网站怎么保存用户的浏览状态？</vt:lpstr>
      <vt:lpstr>数据绑定</vt:lpstr>
      <vt:lpstr>PowerPoint 演示文稿</vt:lpstr>
      <vt:lpstr>参考资料：</vt:lpstr>
      <vt:lpstr>Web开发技术</vt:lpstr>
      <vt:lpstr>爬虫</vt:lpstr>
      <vt:lpstr>爬虫能用哪些有趣的事情？</vt:lpstr>
      <vt:lpstr>爬虫能用哪些有趣的事情？</vt:lpstr>
      <vt:lpstr>PowerPoint 演示文稿</vt:lpstr>
      <vt:lpstr>爬虫实现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Web开发与网络爬虫</dc:title>
  <dc:creator>王浩</dc:creator>
  <cp:lastModifiedBy>王浩</cp:lastModifiedBy>
  <cp:revision>17</cp:revision>
  <dcterms:created xsi:type="dcterms:W3CDTF">2016-04-12T07:26:04Z</dcterms:created>
  <dcterms:modified xsi:type="dcterms:W3CDTF">2016-04-14T16:15:20Z</dcterms:modified>
</cp:coreProperties>
</file>