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8" r:id="rId4"/>
    <p:sldId id="280" r:id="rId5"/>
    <p:sldId id="275" r:id="rId6"/>
    <p:sldId id="279" r:id="rId7"/>
    <p:sldId id="258" r:id="rId8"/>
    <p:sldId id="262" r:id="rId9"/>
    <p:sldId id="274" r:id="rId10"/>
    <p:sldId id="281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8132" autoAdjust="0"/>
  </p:normalViewPr>
  <p:slideViewPr>
    <p:cSldViewPr snapToGrid="0">
      <p:cViewPr varScale="1">
        <p:scale>
          <a:sx n="50" d="100"/>
          <a:sy n="50" d="100"/>
        </p:scale>
        <p:origin x="15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5F474-657C-4747-BE1A-FCE7F463514C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468EC-A770-4017-BAE1-BBF9D1D87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730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468EC-A770-4017-BAE1-BBF9D1D877F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253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怎么组织代码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468EC-A770-4017-BAE1-BBF9D1D877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570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468EC-A770-4017-BAE1-BBF9D1D877F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450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cplus.com/sassguid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lpjs.com.cn/" TargetMode="External"/><Relationship Id="rId2" Type="http://schemas.openxmlformats.org/officeDocument/2006/relationships/hyperlink" Target="http://gulpj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王</a:t>
            </a:r>
            <a:r>
              <a:rPr lang="zh-CN" altLang="en-US" dirty="0" smtClean="0"/>
              <a:t>浩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4.17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前端开发环境搭建及相关技术</a:t>
            </a:r>
            <a:endParaRPr lang="zh-CN" altLang="en-US" sz="6000" dirty="0"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051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单页应用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前后端分离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前端</a:t>
            </a:r>
            <a:r>
              <a:rPr lang="zh-CN" altLang="en-US" sz="2800" dirty="0" smtClean="0"/>
              <a:t>路由（</a:t>
            </a:r>
            <a:r>
              <a:rPr lang="en-US" altLang="zh-CN" sz="2800" dirty="0" smtClean="0"/>
              <a:t>#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后台服务化</a:t>
            </a:r>
            <a:r>
              <a:rPr lang="zh-CN" altLang="en-US" dirty="0"/>
              <a:t>（后端不再负责模板渲染、输出页面</a:t>
            </a:r>
            <a:r>
              <a:rPr lang="zh-CN" altLang="en-US" dirty="0" smtClean="0"/>
              <a:t>工作）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注意：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/>
              <a:t>适当</a:t>
            </a:r>
            <a:r>
              <a:rPr lang="zh-CN" altLang="en-US" sz="2800" dirty="0" smtClean="0"/>
              <a:t>合并请求，减少请求次数。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3958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定位：</a:t>
            </a:r>
            <a:r>
              <a:rPr lang="zh-CN" altLang="en-US" sz="2800" dirty="0"/>
              <a:t>前端</a:t>
            </a:r>
            <a:r>
              <a:rPr lang="en-US" altLang="zh-CN" sz="2800" dirty="0"/>
              <a:t>JS</a:t>
            </a:r>
            <a:r>
              <a:rPr lang="zh-CN" altLang="en-US" sz="2800" dirty="0" smtClean="0"/>
              <a:t>框架；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双向</a:t>
            </a:r>
            <a:r>
              <a:rPr lang="zh-CN" altLang="en-US" sz="2800" dirty="0" smtClean="0"/>
              <a:t>数据绑定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依赖注入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/>
              <a:t>替代</a:t>
            </a:r>
            <a:r>
              <a:rPr lang="zh-CN" altLang="en-US" sz="2800" dirty="0" smtClean="0"/>
              <a:t>选项：</a:t>
            </a:r>
            <a:r>
              <a:rPr lang="en-US" altLang="zh-CN" sz="2800" dirty="0" smtClean="0"/>
              <a:t>Angular2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React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Vue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8330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项目目录结构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 err="1" smtClean="0"/>
              <a:t>package.json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Zen coding</a:t>
            </a:r>
            <a:r>
              <a:rPr lang="zh-CN" altLang="en-US" sz="2800" dirty="0"/>
              <a:t>、</a:t>
            </a:r>
            <a:r>
              <a:rPr lang="en-US" altLang="zh-CN" sz="2800" dirty="0" smtClean="0"/>
              <a:t>Sass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使用</a:t>
            </a:r>
            <a:r>
              <a:rPr lang="en-US" altLang="zh-CN" sz="2800" dirty="0"/>
              <a:t>gulp</a:t>
            </a:r>
            <a:r>
              <a:rPr lang="zh-CN" altLang="en-US" sz="2800" dirty="0"/>
              <a:t>构建自动化</a:t>
            </a:r>
            <a:r>
              <a:rPr lang="zh-CN" altLang="en-US" sz="2800" dirty="0" smtClean="0"/>
              <a:t>任务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前</a:t>
            </a:r>
            <a:r>
              <a:rPr lang="zh-CN" altLang="en-US" sz="2800" dirty="0"/>
              <a:t>后台</a:t>
            </a:r>
            <a:r>
              <a:rPr lang="zh-CN" altLang="en-US" sz="2800" dirty="0" smtClean="0"/>
              <a:t>交互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单页应用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案例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6656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项目目录结构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624251" y="2233749"/>
            <a:ext cx="65314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 err="1" smtClean="0"/>
              <a:t>node_modules</a:t>
            </a:r>
            <a:r>
              <a:rPr lang="zh-CN" altLang="en-US" sz="3200" dirty="0" smtClean="0"/>
              <a:t>：</a:t>
            </a:r>
            <a:r>
              <a:rPr lang="en-US" altLang="zh-CN" sz="3200" dirty="0" err="1" smtClean="0"/>
              <a:t>nodejs</a:t>
            </a:r>
            <a:r>
              <a:rPr lang="zh-CN" altLang="en-US" sz="3200" dirty="0" smtClean="0"/>
              <a:t>依赖的包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 smtClean="0"/>
              <a:t>public </a:t>
            </a:r>
            <a:r>
              <a:rPr lang="zh-CN" altLang="en-US" sz="3200" dirty="0" smtClean="0"/>
              <a:t>：前端代码</a:t>
            </a:r>
            <a:endParaRPr lang="en-US" altLang="zh-CN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sass: sass</a:t>
            </a:r>
            <a:r>
              <a:rPr lang="zh-CN" altLang="en-US" sz="3200" dirty="0" smtClean="0"/>
              <a:t>源文件</a:t>
            </a:r>
            <a:endParaRPr lang="en-US" altLang="zh-CN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stylesheet:</a:t>
            </a:r>
            <a:r>
              <a:rPr lang="zh-CN" altLang="en-US" sz="3200" dirty="0" smtClean="0"/>
              <a:t>编译后的</a:t>
            </a:r>
            <a:r>
              <a:rPr lang="en-US" altLang="zh-CN" sz="3200" dirty="0" err="1" smtClean="0"/>
              <a:t>css</a:t>
            </a:r>
            <a:r>
              <a:rPr lang="zh-CN" altLang="en-US" sz="3200" dirty="0" smtClean="0"/>
              <a:t>文件</a:t>
            </a:r>
            <a:endParaRPr lang="en-US" altLang="zh-CN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3200" dirty="0" err="1" smtClean="0"/>
              <a:t>template:HTML</a:t>
            </a:r>
            <a:r>
              <a:rPr lang="zh-CN" altLang="en-US" sz="3200" dirty="0" smtClean="0"/>
              <a:t>模板文件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 smtClean="0"/>
              <a:t>gulpfile.js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gulp</a:t>
            </a:r>
            <a:r>
              <a:rPr lang="zh-CN" altLang="en-US" sz="3200" dirty="0" smtClean="0"/>
              <a:t>自动化任务脚本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 err="1" smtClean="0"/>
              <a:t>package.json</a:t>
            </a:r>
            <a:r>
              <a:rPr lang="zh-CN" altLang="en-US" sz="3200" b="1" dirty="0" smtClean="0"/>
              <a:t>：</a:t>
            </a:r>
            <a:r>
              <a:rPr lang="zh-CN" altLang="en-US" sz="3200" dirty="0" smtClean="0"/>
              <a:t>项目配置信息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125" y="1737360"/>
            <a:ext cx="2710420" cy="478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2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Package.json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097" y="1846525"/>
            <a:ext cx="6634318" cy="478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3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Package.json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 smtClean="0"/>
              <a:t>保存项目基础配置信息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说</a:t>
            </a:r>
            <a:r>
              <a:rPr lang="zh-CN" altLang="en-US" sz="3200" dirty="0" smtClean="0"/>
              <a:t>明了项目开发过程以及代码运行时的对包依赖关系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对</a:t>
            </a:r>
            <a:r>
              <a:rPr lang="zh-CN" altLang="en-US" sz="3200" dirty="0" smtClean="0"/>
              <a:t>包的版本控制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77525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Package.json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24606" cy="4023360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/>
              <a:t>1</a:t>
            </a:r>
            <a:r>
              <a:rPr lang="zh-CN" altLang="en-US" sz="3200" dirty="0"/>
              <a:t>、在项目根目录下执行</a:t>
            </a:r>
            <a:r>
              <a:rPr lang="en-US" altLang="zh-CN" sz="3200" dirty="0" err="1"/>
              <a:t>npm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</a:t>
            </a:r>
            <a:r>
              <a:rPr lang="zh-CN" altLang="en-US" sz="3200" dirty="0" smtClean="0"/>
              <a:t>命令初始化；</a:t>
            </a:r>
            <a:endParaRPr lang="en-US" altLang="zh-CN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 smtClean="0"/>
              <a:t>、开发过程中依赖的</a:t>
            </a:r>
            <a:r>
              <a:rPr lang="zh-CN" altLang="en-US" sz="3200" dirty="0"/>
              <a:t>包使用</a:t>
            </a:r>
            <a:r>
              <a:rPr lang="en-US" altLang="zh-CN" sz="3200" dirty="0" err="1"/>
              <a:t>npm</a:t>
            </a:r>
            <a:r>
              <a:rPr lang="en-US" altLang="zh-CN" sz="3200" dirty="0"/>
              <a:t> install *** --</a:t>
            </a:r>
            <a:r>
              <a:rPr lang="en-US" altLang="zh-CN" sz="3200" dirty="0" smtClean="0"/>
              <a:t>save-dev</a:t>
            </a:r>
            <a:r>
              <a:rPr lang="zh-CN" altLang="en-US" sz="3200" dirty="0" smtClean="0"/>
              <a:t>安装；</a:t>
            </a:r>
            <a:endParaRPr lang="en-US" altLang="zh-CN" sz="3200" dirty="0"/>
          </a:p>
          <a:p>
            <a:r>
              <a:rPr lang="en-US" altLang="zh-CN" sz="3200" dirty="0"/>
              <a:t>3</a:t>
            </a:r>
            <a:r>
              <a:rPr lang="zh-CN" altLang="en-US" sz="3200" dirty="0" smtClean="0"/>
              <a:t>、运行</a:t>
            </a:r>
            <a:r>
              <a:rPr lang="zh-CN" altLang="en-US" sz="3200" dirty="0"/>
              <a:t>环境依赖的包使用</a:t>
            </a:r>
            <a:r>
              <a:rPr lang="en-US" altLang="zh-CN" sz="3200" dirty="0" err="1"/>
              <a:t>npm</a:t>
            </a:r>
            <a:r>
              <a:rPr lang="en-US" altLang="zh-CN" sz="3200" dirty="0"/>
              <a:t> install *** --</a:t>
            </a:r>
            <a:r>
              <a:rPr lang="en-US" altLang="zh-CN" sz="3200" dirty="0" smtClean="0"/>
              <a:t>save</a:t>
            </a:r>
            <a:r>
              <a:rPr lang="zh-CN" altLang="en-US" sz="3200" dirty="0" smtClean="0"/>
              <a:t>安装；</a:t>
            </a:r>
            <a:endParaRPr lang="en-US" altLang="zh-CN" sz="3200" dirty="0" smtClean="0"/>
          </a:p>
          <a:p>
            <a:r>
              <a:rPr lang="en-US" altLang="zh-CN" sz="3200" dirty="0" smtClean="0"/>
              <a:t>4</a:t>
            </a:r>
            <a:r>
              <a:rPr lang="zh-CN" altLang="en-US" sz="3200" dirty="0" smtClean="0"/>
              <a:t>、迁移代码，使用</a:t>
            </a:r>
            <a:r>
              <a:rPr lang="en-US" altLang="zh-CN" sz="3200" dirty="0" err="1" smtClean="0"/>
              <a:t>npm</a:t>
            </a:r>
            <a:r>
              <a:rPr lang="en-US" altLang="zh-CN" sz="3200" dirty="0" smtClean="0"/>
              <a:t> install</a:t>
            </a:r>
            <a:r>
              <a:rPr lang="zh-CN" altLang="en-US" sz="3200" dirty="0" smtClean="0"/>
              <a:t>命令安装所有依赖。</a:t>
            </a:r>
            <a:endParaRPr lang="en-US" altLang="zh-CN" sz="3200" dirty="0"/>
          </a:p>
          <a:p>
            <a:r>
              <a:rPr lang="zh-CN" altLang="en-US" sz="3200" dirty="0" smtClean="0"/>
              <a:t>附</a:t>
            </a:r>
            <a:r>
              <a:rPr lang="zh-CN" altLang="en-US" sz="3200" dirty="0"/>
              <a:t>：全局安装包：</a:t>
            </a:r>
            <a:r>
              <a:rPr lang="en-US" altLang="zh-CN" sz="3200" dirty="0" err="1"/>
              <a:t>npm</a:t>
            </a:r>
            <a:r>
              <a:rPr lang="en-US" altLang="zh-CN" sz="3200" dirty="0"/>
              <a:t> install *** -</a:t>
            </a:r>
            <a:r>
              <a:rPr lang="en-US" altLang="zh-CN" sz="3200" dirty="0" smtClean="0"/>
              <a:t>g</a:t>
            </a:r>
          </a:p>
          <a:p>
            <a:endParaRPr lang="en-US" altLang="zh-CN" sz="3200" dirty="0" smtClean="0"/>
          </a:p>
          <a:p>
            <a:r>
              <a:rPr lang="en-US" altLang="zh-CN" sz="2400" b="1" dirty="0" err="1" smtClean="0"/>
              <a:t>Js</a:t>
            </a:r>
            <a:r>
              <a:rPr lang="zh-CN" altLang="en-US" sz="2400" b="1" dirty="0" smtClean="0"/>
              <a:t>管理后期会考虑使用</a:t>
            </a:r>
            <a:r>
              <a:rPr lang="en-US" altLang="zh-CN" sz="2400" b="1" dirty="0" err="1" smtClean="0"/>
              <a:t>requireJS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bower</a:t>
            </a:r>
            <a:endParaRPr lang="zh-CN" altLang="en-US" sz="2400" b="1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030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Zen coding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使用仿</a:t>
            </a:r>
            <a:r>
              <a:rPr lang="en-US" altLang="zh-CN" sz="2800" dirty="0"/>
              <a:t>CSS</a:t>
            </a:r>
            <a:r>
              <a:rPr lang="zh-CN" altLang="en-US" sz="2800" dirty="0"/>
              <a:t>选择器的语法来快速开发</a:t>
            </a:r>
            <a:r>
              <a:rPr lang="en-US" altLang="zh-CN" sz="2800" dirty="0"/>
              <a:t>HTML</a:t>
            </a:r>
            <a:r>
              <a:rPr lang="zh-CN" altLang="en-US" sz="2800" dirty="0"/>
              <a:t>和</a:t>
            </a:r>
            <a:r>
              <a:rPr lang="en-US" altLang="zh-CN" sz="2800" dirty="0" smtClean="0"/>
              <a:t>CSS</a:t>
            </a:r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3" y="2253598"/>
            <a:ext cx="5439534" cy="41534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58000" y="3709851"/>
            <a:ext cx="3984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Sublime</a:t>
            </a:r>
            <a:r>
              <a:rPr lang="zh-CN" altLang="en-US" sz="2400" b="1" dirty="0" smtClean="0"/>
              <a:t>上安装</a:t>
            </a:r>
            <a:r>
              <a:rPr lang="en-US" altLang="zh-CN" sz="2400" b="1" dirty="0" smtClean="0"/>
              <a:t>Emmet</a:t>
            </a:r>
            <a:r>
              <a:rPr lang="zh-CN" altLang="en-US" sz="2400" b="1" dirty="0" smtClean="0"/>
              <a:t>插件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3715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32819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Sass </a:t>
            </a:r>
            <a:r>
              <a:rPr lang="zh-CN" altLang="en-US" sz="2800" dirty="0"/>
              <a:t>扩展了 </a:t>
            </a:r>
            <a:r>
              <a:rPr lang="en-US" altLang="zh-CN" sz="2800" dirty="0"/>
              <a:t>CSS3</a:t>
            </a:r>
            <a:r>
              <a:rPr lang="zh-CN" altLang="en-US" sz="2800" dirty="0"/>
              <a:t>，增加了规则、</a:t>
            </a:r>
            <a:r>
              <a:rPr lang="zh-CN" altLang="en-US" sz="2800" b="1" dirty="0"/>
              <a:t>变量</a:t>
            </a:r>
            <a:r>
              <a:rPr lang="zh-CN" altLang="en-US" sz="2800" dirty="0" smtClean="0"/>
              <a:t>、选择</a:t>
            </a:r>
            <a:r>
              <a:rPr lang="zh-CN" altLang="en-US" sz="2800" dirty="0"/>
              <a:t>器、继承等等特性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Sass </a:t>
            </a:r>
            <a:r>
              <a:rPr lang="zh-CN" altLang="en-US" sz="2800" dirty="0"/>
              <a:t>生成良好格式化的 </a:t>
            </a:r>
            <a:r>
              <a:rPr lang="en-US" altLang="zh-CN" sz="2800" dirty="0"/>
              <a:t>CSS </a:t>
            </a:r>
            <a:r>
              <a:rPr lang="zh-CN" altLang="en-US" sz="2800" dirty="0"/>
              <a:t>代码，易于组织和维护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注：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编译依赖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环境，但不需要安装</a:t>
            </a:r>
            <a:r>
              <a:rPr lang="en-US" altLang="zh-CN" dirty="0" smtClean="0"/>
              <a:t>compass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参考：</a:t>
            </a:r>
            <a:endParaRPr lang="en-US" altLang="zh-CN" dirty="0" smtClean="0"/>
          </a:p>
          <a:p>
            <a:r>
              <a:rPr lang="en-US" altLang="zh-CN" sz="3200" dirty="0">
                <a:hlinkClick r:id="rId2"/>
              </a:rPr>
              <a:t>http://www.w3cplus.com/sassguide</a:t>
            </a:r>
            <a:r>
              <a:rPr lang="en-US" altLang="zh-CN" sz="3200" dirty="0" smtClean="0">
                <a:hlinkClick r:id="rId2"/>
              </a:rPr>
              <a:t>/</a:t>
            </a:r>
            <a:endParaRPr lang="en-US" altLang="zh-CN" sz="3200" dirty="0" smtClean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580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gulp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32819"/>
            <a:ext cx="10058400" cy="420672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Gulp.js </a:t>
            </a:r>
            <a:r>
              <a:rPr lang="zh-CN" altLang="en-US" sz="2800" dirty="0"/>
              <a:t>是一个自动化构建工具</a:t>
            </a:r>
            <a:r>
              <a:rPr lang="en-US" altLang="zh-CN" sz="2800" dirty="0"/>
              <a:t>,</a:t>
            </a:r>
            <a:r>
              <a:rPr lang="zh-CN" altLang="en-US" sz="2800" dirty="0"/>
              <a:t>开发者可以使用它在项目开发过程中自动执行常见任务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dirty="0"/>
              <a:t>本次项目</a:t>
            </a:r>
            <a:r>
              <a:rPr lang="zh-CN" altLang="en-US" sz="2800" dirty="0" smtClean="0"/>
              <a:t>中，使用</a:t>
            </a:r>
            <a:r>
              <a:rPr lang="en-US" altLang="zh-CN" sz="2800" dirty="0" smtClean="0"/>
              <a:t>gulp</a:t>
            </a:r>
            <a:r>
              <a:rPr lang="zh-CN" altLang="en-US" sz="2800" dirty="0" smtClean="0"/>
              <a:t>自动编译</a:t>
            </a:r>
            <a:r>
              <a:rPr lang="en-US" altLang="zh-CN" sz="2800" dirty="0" smtClean="0"/>
              <a:t>sass</a:t>
            </a:r>
            <a:r>
              <a:rPr lang="zh-CN" altLang="en-US" sz="2800" dirty="0" smtClean="0"/>
              <a:t>，监视</a:t>
            </a:r>
            <a:r>
              <a:rPr lang="en-US" altLang="zh-CN" sz="2800" dirty="0" smtClean="0"/>
              <a:t>HTML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js</a:t>
            </a:r>
            <a:r>
              <a:rPr lang="zh-CN" altLang="en-US" sz="2800" dirty="0" smtClean="0"/>
              <a:t>文件变化，自动刷新浏览器。</a:t>
            </a:r>
            <a:endParaRPr lang="en-US" altLang="zh-CN" sz="2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dirty="0" smtClean="0"/>
              <a:t>其他任务：代码打包、合并、压缩等。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r>
              <a:rPr lang="zh-CN" altLang="en-US" sz="2800" b="1" dirty="0" smtClean="0"/>
              <a:t>参考：</a:t>
            </a:r>
            <a:endParaRPr lang="en-US" altLang="zh-CN" sz="2800" b="1" dirty="0" smtClean="0"/>
          </a:p>
          <a:p>
            <a:r>
              <a:rPr lang="en-US" altLang="zh-CN" sz="3200" dirty="0">
                <a:hlinkClick r:id="rId2"/>
              </a:rPr>
              <a:t>http://gulpjs.com</a:t>
            </a:r>
            <a:r>
              <a:rPr lang="en-US" altLang="zh-CN" sz="3200" dirty="0" smtClean="0">
                <a:hlinkClick r:id="rId2"/>
              </a:rPr>
              <a:t>/</a:t>
            </a:r>
            <a:r>
              <a:rPr lang="en-US" altLang="zh-CN" sz="3200" dirty="0" smtClean="0"/>
              <a:t>  </a:t>
            </a:r>
          </a:p>
          <a:p>
            <a:r>
              <a:rPr lang="en-US" altLang="zh-CN" sz="3200" dirty="0">
                <a:hlinkClick r:id="rId3"/>
              </a:rPr>
              <a:t>http://www.gulpjs.com.cn</a:t>
            </a:r>
            <a:r>
              <a:rPr lang="en-US" altLang="zh-CN" sz="3200" dirty="0" smtClean="0">
                <a:hlinkClick r:id="rId3"/>
              </a:rPr>
              <a:t>/</a:t>
            </a:r>
            <a:endParaRPr lang="en-US" altLang="zh-CN" sz="3200" dirty="0" smtClean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363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1118</TotalTime>
  <Words>373</Words>
  <Application>Microsoft Office PowerPoint</Application>
  <PresentationFormat>宽屏</PresentationFormat>
  <Paragraphs>70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Adobe 繁黑體 Std B</vt:lpstr>
      <vt:lpstr>等线</vt:lpstr>
      <vt:lpstr>宋体</vt:lpstr>
      <vt:lpstr>Arial</vt:lpstr>
      <vt:lpstr>Calibri</vt:lpstr>
      <vt:lpstr>Calibri Light</vt:lpstr>
      <vt:lpstr>Wingdings</vt:lpstr>
      <vt:lpstr>回顾</vt:lpstr>
      <vt:lpstr>前端开发环境搭建及相关技术</vt:lpstr>
      <vt:lpstr>概述</vt:lpstr>
      <vt:lpstr>项目目录结构</vt:lpstr>
      <vt:lpstr>Package.json</vt:lpstr>
      <vt:lpstr>Package.json</vt:lpstr>
      <vt:lpstr>Package.json</vt:lpstr>
      <vt:lpstr>Zen coding</vt:lpstr>
      <vt:lpstr>sass</vt:lpstr>
      <vt:lpstr>gulp</vt:lpstr>
      <vt:lpstr>单页应用</vt:lpstr>
      <vt:lpstr>AngularJS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Web开发与网络爬虫</dc:title>
  <dc:creator>王浩</dc:creator>
  <cp:lastModifiedBy>王浩</cp:lastModifiedBy>
  <cp:revision>65</cp:revision>
  <dcterms:created xsi:type="dcterms:W3CDTF">2016-04-12T07:26:04Z</dcterms:created>
  <dcterms:modified xsi:type="dcterms:W3CDTF">2016-04-17T12:28:31Z</dcterms:modified>
</cp:coreProperties>
</file>