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6" r:id="rId2"/>
    <p:sldId id="257" r:id="rId3"/>
    <p:sldId id="262" r:id="rId4"/>
    <p:sldId id="273" r:id="rId5"/>
    <p:sldId id="308" r:id="rId6"/>
    <p:sldId id="282" r:id="rId7"/>
    <p:sldId id="302" r:id="rId8"/>
    <p:sldId id="268" r:id="rId9"/>
    <p:sldId id="269" r:id="rId10"/>
    <p:sldId id="292" r:id="rId11"/>
    <p:sldId id="293" r:id="rId12"/>
    <p:sldId id="278" r:id="rId13"/>
    <p:sldId id="288" r:id="rId14"/>
    <p:sldId id="289" r:id="rId15"/>
    <p:sldId id="295" r:id="rId16"/>
    <p:sldId id="296" r:id="rId17"/>
    <p:sldId id="294" r:id="rId18"/>
    <p:sldId id="299" r:id="rId19"/>
    <p:sldId id="300" r:id="rId20"/>
    <p:sldId id="297" r:id="rId21"/>
    <p:sldId id="298" r:id="rId22"/>
    <p:sldId id="301" r:id="rId23"/>
    <p:sldId id="271" r:id="rId24"/>
    <p:sldId id="270" r:id="rId25"/>
    <p:sldId id="309" r:id="rId26"/>
    <p:sldId id="310" r:id="rId27"/>
    <p:sldId id="261" r:id="rId28"/>
    <p:sldId id="266" r:id="rId29"/>
    <p:sldId id="267" r:id="rId30"/>
    <p:sldId id="303" r:id="rId31"/>
    <p:sldId id="304" r:id="rId32"/>
    <p:sldId id="264" r:id="rId33"/>
    <p:sldId id="274" r:id="rId34"/>
    <p:sldId id="311" r:id="rId35"/>
    <p:sldId id="275" r:id="rId36"/>
    <p:sldId id="265" r:id="rId37"/>
    <p:sldId id="285" r:id="rId38"/>
    <p:sldId id="313" r:id="rId39"/>
    <p:sldId id="305" r:id="rId40"/>
    <p:sldId id="306" r:id="rId41"/>
    <p:sldId id="286" r:id="rId42"/>
    <p:sldId id="28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22" autoAdjust="0"/>
  </p:normalViewPr>
  <p:slideViewPr>
    <p:cSldViewPr snapToGrid="0">
      <p:cViewPr varScale="1">
        <p:scale>
          <a:sx n="73" d="100"/>
          <a:sy n="73" d="100"/>
        </p:scale>
        <p:origin x="618"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80DAF6-D709-4C54-B5A1-DC5F9C32AB0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zh-CN" altLang="en-US"/>
        </a:p>
      </dgm:t>
    </dgm:pt>
    <dgm:pt modelId="{4D2C16E1-78C4-4BE3-B1EF-0D8FCDF32770}">
      <dgm:prSet phldrT="[文本]"/>
      <dgm:spPr/>
      <dgm:t>
        <a:bodyPr/>
        <a:lstStyle/>
        <a:p>
          <a:r>
            <a:rPr lang="en-US" altLang="zh-CN" dirty="0" smtClean="0"/>
            <a:t>DNS</a:t>
          </a:r>
          <a:r>
            <a:rPr lang="zh-CN" altLang="en-US" dirty="0" smtClean="0"/>
            <a:t>解析</a:t>
          </a:r>
          <a:endParaRPr lang="zh-CN" altLang="en-US" dirty="0"/>
        </a:p>
      </dgm:t>
    </dgm:pt>
    <dgm:pt modelId="{1107CB64-0489-4B0E-BFEC-7AB0E980D370}" type="parTrans" cxnId="{0A48A29B-86B5-4E92-A031-7DE5ED988C15}">
      <dgm:prSet/>
      <dgm:spPr/>
      <dgm:t>
        <a:bodyPr/>
        <a:lstStyle/>
        <a:p>
          <a:endParaRPr lang="zh-CN" altLang="en-US"/>
        </a:p>
      </dgm:t>
    </dgm:pt>
    <dgm:pt modelId="{4FA24F80-2E34-4427-95A1-B7564005CC10}" type="sibTrans" cxnId="{0A48A29B-86B5-4E92-A031-7DE5ED988C15}">
      <dgm:prSet/>
      <dgm:spPr/>
      <dgm:t>
        <a:bodyPr/>
        <a:lstStyle/>
        <a:p>
          <a:endParaRPr lang="zh-CN" altLang="en-US"/>
        </a:p>
      </dgm:t>
    </dgm:pt>
    <dgm:pt modelId="{58156E6F-0B7F-46A6-83FF-1CF55EE4748B}">
      <dgm:prSet phldrT="[文本]"/>
      <dgm:spPr/>
      <dgm:t>
        <a:bodyPr/>
        <a:lstStyle/>
        <a:p>
          <a:r>
            <a:rPr lang="zh-CN" altLang="en-US" dirty="0" smtClean="0"/>
            <a:t>发起</a:t>
          </a:r>
          <a:r>
            <a:rPr lang="en-US" altLang="zh-CN" dirty="0" smtClean="0"/>
            <a:t>HTTP</a:t>
          </a:r>
          <a:r>
            <a:rPr lang="zh-CN" altLang="en-US" dirty="0" smtClean="0"/>
            <a:t>请求</a:t>
          </a:r>
          <a:endParaRPr lang="zh-CN" altLang="en-US" dirty="0"/>
        </a:p>
      </dgm:t>
    </dgm:pt>
    <dgm:pt modelId="{8CA37B63-7E8C-41D4-A303-C498B6A8648A}" type="parTrans" cxnId="{1296E260-4465-487F-8F9E-5DA9593F5245}">
      <dgm:prSet/>
      <dgm:spPr/>
      <dgm:t>
        <a:bodyPr/>
        <a:lstStyle/>
        <a:p>
          <a:endParaRPr lang="zh-CN" altLang="en-US"/>
        </a:p>
      </dgm:t>
    </dgm:pt>
    <dgm:pt modelId="{8729EC2A-4355-42C2-B125-CE5402E96870}" type="sibTrans" cxnId="{1296E260-4465-487F-8F9E-5DA9593F5245}">
      <dgm:prSet/>
      <dgm:spPr/>
      <dgm:t>
        <a:bodyPr/>
        <a:lstStyle/>
        <a:p>
          <a:endParaRPr lang="zh-CN" altLang="en-US"/>
        </a:p>
      </dgm:t>
    </dgm:pt>
    <dgm:pt modelId="{1B8F6556-A894-43BD-A5C9-EBAB262EB895}">
      <dgm:prSet phldrT="[文本]"/>
      <dgm:spPr/>
      <dgm:t>
        <a:bodyPr/>
        <a:lstStyle/>
        <a:p>
          <a:r>
            <a:rPr lang="zh-CN" altLang="en-US" dirty="0" smtClean="0"/>
            <a:t>服务器处理请求</a:t>
          </a:r>
          <a:endParaRPr lang="zh-CN" altLang="en-US" dirty="0"/>
        </a:p>
      </dgm:t>
    </dgm:pt>
    <dgm:pt modelId="{FACBCD53-1810-4127-805B-D5E07EED0E77}" type="parTrans" cxnId="{2C2DE25B-B5B3-4CB9-9A49-4070AD14AEC0}">
      <dgm:prSet/>
      <dgm:spPr/>
      <dgm:t>
        <a:bodyPr/>
        <a:lstStyle/>
        <a:p>
          <a:endParaRPr lang="zh-CN" altLang="en-US"/>
        </a:p>
      </dgm:t>
    </dgm:pt>
    <dgm:pt modelId="{D2ACF79E-B45B-4575-ABA5-68F0B5B6AF65}" type="sibTrans" cxnId="{2C2DE25B-B5B3-4CB9-9A49-4070AD14AEC0}">
      <dgm:prSet/>
      <dgm:spPr/>
      <dgm:t>
        <a:bodyPr/>
        <a:lstStyle/>
        <a:p>
          <a:endParaRPr lang="zh-CN" altLang="en-US"/>
        </a:p>
      </dgm:t>
    </dgm:pt>
    <dgm:pt modelId="{AFA655B8-348B-453A-B1C1-E5FDB90CE0C4}">
      <dgm:prSet phldrT="[文本]"/>
      <dgm:spPr/>
      <dgm:t>
        <a:bodyPr/>
        <a:lstStyle/>
        <a:p>
          <a:r>
            <a:rPr lang="zh-CN" altLang="en-US" dirty="0" smtClean="0"/>
            <a:t>浏览器收到回应</a:t>
          </a:r>
          <a:endParaRPr lang="zh-CN" altLang="en-US" dirty="0"/>
        </a:p>
      </dgm:t>
    </dgm:pt>
    <dgm:pt modelId="{3054EF6A-1570-4F47-BFE3-6846294C97D2}" type="parTrans" cxnId="{CFC7CA4D-EE2E-4091-BF90-DA16023EFAD7}">
      <dgm:prSet/>
      <dgm:spPr/>
      <dgm:t>
        <a:bodyPr/>
        <a:lstStyle/>
        <a:p>
          <a:endParaRPr lang="zh-CN" altLang="en-US"/>
        </a:p>
      </dgm:t>
    </dgm:pt>
    <dgm:pt modelId="{67BD8C58-E524-42D3-AA92-02D12FCEE4FF}" type="sibTrans" cxnId="{CFC7CA4D-EE2E-4091-BF90-DA16023EFAD7}">
      <dgm:prSet/>
      <dgm:spPr/>
      <dgm:t>
        <a:bodyPr/>
        <a:lstStyle/>
        <a:p>
          <a:endParaRPr lang="zh-CN" altLang="en-US"/>
        </a:p>
      </dgm:t>
    </dgm:pt>
    <dgm:pt modelId="{C55FFEA4-A6C1-4DC9-ACEC-8079CF1FB344}">
      <dgm:prSet phldrT="[文本]"/>
      <dgm:spPr/>
      <dgm:t>
        <a:bodyPr/>
        <a:lstStyle/>
        <a:p>
          <a:r>
            <a:rPr lang="zh-CN" altLang="en-US" dirty="0" smtClean="0"/>
            <a:t>解析数据、绘制网页</a:t>
          </a:r>
          <a:endParaRPr lang="zh-CN" altLang="en-US" dirty="0"/>
        </a:p>
      </dgm:t>
    </dgm:pt>
    <dgm:pt modelId="{2410691F-E1D1-4B4D-8691-BA0E956C2AAA}" type="parTrans" cxnId="{516FA00D-15C0-4680-9FB1-29FAD7CC10E0}">
      <dgm:prSet/>
      <dgm:spPr/>
      <dgm:t>
        <a:bodyPr/>
        <a:lstStyle/>
        <a:p>
          <a:endParaRPr lang="zh-CN" altLang="en-US"/>
        </a:p>
      </dgm:t>
    </dgm:pt>
    <dgm:pt modelId="{7874B43F-E662-4997-9BA3-516EDA318E72}" type="sibTrans" cxnId="{516FA00D-15C0-4680-9FB1-29FAD7CC10E0}">
      <dgm:prSet/>
      <dgm:spPr/>
      <dgm:t>
        <a:bodyPr/>
        <a:lstStyle/>
        <a:p>
          <a:endParaRPr lang="zh-CN" altLang="en-US"/>
        </a:p>
      </dgm:t>
    </dgm:pt>
    <dgm:pt modelId="{DE0896B7-0507-48B8-8CBA-35675FF412C5}" type="pres">
      <dgm:prSet presAssocID="{6780DAF6-D709-4C54-B5A1-DC5F9C32AB0E}" presName="diagram" presStyleCnt="0">
        <dgm:presLayoutVars>
          <dgm:dir/>
          <dgm:resizeHandles val="exact"/>
        </dgm:presLayoutVars>
      </dgm:prSet>
      <dgm:spPr/>
      <dgm:t>
        <a:bodyPr/>
        <a:lstStyle/>
        <a:p>
          <a:endParaRPr lang="zh-CN" altLang="en-US"/>
        </a:p>
      </dgm:t>
    </dgm:pt>
    <dgm:pt modelId="{2A1E4DA3-96C2-430A-9FA1-F957630597A9}" type="pres">
      <dgm:prSet presAssocID="{4D2C16E1-78C4-4BE3-B1EF-0D8FCDF32770}" presName="node" presStyleLbl="node1" presStyleIdx="0" presStyleCnt="5">
        <dgm:presLayoutVars>
          <dgm:bulletEnabled val="1"/>
        </dgm:presLayoutVars>
      </dgm:prSet>
      <dgm:spPr/>
      <dgm:t>
        <a:bodyPr/>
        <a:lstStyle/>
        <a:p>
          <a:endParaRPr lang="zh-CN" altLang="en-US"/>
        </a:p>
      </dgm:t>
    </dgm:pt>
    <dgm:pt modelId="{A31DF0C2-C5CC-476E-A2CE-3E3CBD7EA300}" type="pres">
      <dgm:prSet presAssocID="{4FA24F80-2E34-4427-95A1-B7564005CC10}" presName="sibTrans" presStyleLbl="sibTrans2D1" presStyleIdx="0" presStyleCnt="4"/>
      <dgm:spPr/>
      <dgm:t>
        <a:bodyPr/>
        <a:lstStyle/>
        <a:p>
          <a:endParaRPr lang="zh-CN" altLang="en-US"/>
        </a:p>
      </dgm:t>
    </dgm:pt>
    <dgm:pt modelId="{F8272C96-BC7A-4C5A-8418-034D29577A3B}" type="pres">
      <dgm:prSet presAssocID="{4FA24F80-2E34-4427-95A1-B7564005CC10}" presName="connectorText" presStyleLbl="sibTrans2D1" presStyleIdx="0" presStyleCnt="4"/>
      <dgm:spPr/>
      <dgm:t>
        <a:bodyPr/>
        <a:lstStyle/>
        <a:p>
          <a:endParaRPr lang="zh-CN" altLang="en-US"/>
        </a:p>
      </dgm:t>
    </dgm:pt>
    <dgm:pt modelId="{E8F12AB8-7BCE-4DDA-9CF3-2054C0A5E2A1}" type="pres">
      <dgm:prSet presAssocID="{58156E6F-0B7F-46A6-83FF-1CF55EE4748B}" presName="node" presStyleLbl="node1" presStyleIdx="1" presStyleCnt="5">
        <dgm:presLayoutVars>
          <dgm:bulletEnabled val="1"/>
        </dgm:presLayoutVars>
      </dgm:prSet>
      <dgm:spPr/>
      <dgm:t>
        <a:bodyPr/>
        <a:lstStyle/>
        <a:p>
          <a:endParaRPr lang="zh-CN" altLang="en-US"/>
        </a:p>
      </dgm:t>
    </dgm:pt>
    <dgm:pt modelId="{A3F8414E-A4F6-4CB5-B926-CA540CB92243}" type="pres">
      <dgm:prSet presAssocID="{8729EC2A-4355-42C2-B125-CE5402E96870}" presName="sibTrans" presStyleLbl="sibTrans2D1" presStyleIdx="1" presStyleCnt="4"/>
      <dgm:spPr/>
      <dgm:t>
        <a:bodyPr/>
        <a:lstStyle/>
        <a:p>
          <a:endParaRPr lang="zh-CN" altLang="en-US"/>
        </a:p>
      </dgm:t>
    </dgm:pt>
    <dgm:pt modelId="{62B5CF30-F239-40B8-940C-C74B6F22776B}" type="pres">
      <dgm:prSet presAssocID="{8729EC2A-4355-42C2-B125-CE5402E96870}" presName="connectorText" presStyleLbl="sibTrans2D1" presStyleIdx="1" presStyleCnt="4"/>
      <dgm:spPr/>
      <dgm:t>
        <a:bodyPr/>
        <a:lstStyle/>
        <a:p>
          <a:endParaRPr lang="zh-CN" altLang="en-US"/>
        </a:p>
      </dgm:t>
    </dgm:pt>
    <dgm:pt modelId="{9C376DEA-DA0F-4327-A745-27B16DED24B1}" type="pres">
      <dgm:prSet presAssocID="{1B8F6556-A894-43BD-A5C9-EBAB262EB895}" presName="node" presStyleLbl="node1" presStyleIdx="2" presStyleCnt="5">
        <dgm:presLayoutVars>
          <dgm:bulletEnabled val="1"/>
        </dgm:presLayoutVars>
      </dgm:prSet>
      <dgm:spPr/>
      <dgm:t>
        <a:bodyPr/>
        <a:lstStyle/>
        <a:p>
          <a:endParaRPr lang="zh-CN" altLang="en-US"/>
        </a:p>
      </dgm:t>
    </dgm:pt>
    <dgm:pt modelId="{B4B2DF05-B684-4352-A460-9CA862F1FA90}" type="pres">
      <dgm:prSet presAssocID="{D2ACF79E-B45B-4575-ABA5-68F0B5B6AF65}" presName="sibTrans" presStyleLbl="sibTrans2D1" presStyleIdx="2" presStyleCnt="4"/>
      <dgm:spPr/>
      <dgm:t>
        <a:bodyPr/>
        <a:lstStyle/>
        <a:p>
          <a:endParaRPr lang="zh-CN" altLang="en-US"/>
        </a:p>
      </dgm:t>
    </dgm:pt>
    <dgm:pt modelId="{525108A7-8FFE-4CCD-AC11-65F835B1217C}" type="pres">
      <dgm:prSet presAssocID="{D2ACF79E-B45B-4575-ABA5-68F0B5B6AF65}" presName="connectorText" presStyleLbl="sibTrans2D1" presStyleIdx="2" presStyleCnt="4"/>
      <dgm:spPr/>
      <dgm:t>
        <a:bodyPr/>
        <a:lstStyle/>
        <a:p>
          <a:endParaRPr lang="zh-CN" altLang="en-US"/>
        </a:p>
      </dgm:t>
    </dgm:pt>
    <dgm:pt modelId="{7879E8E1-975A-4F77-B328-955316228D34}" type="pres">
      <dgm:prSet presAssocID="{AFA655B8-348B-453A-B1C1-E5FDB90CE0C4}" presName="node" presStyleLbl="node1" presStyleIdx="3" presStyleCnt="5">
        <dgm:presLayoutVars>
          <dgm:bulletEnabled val="1"/>
        </dgm:presLayoutVars>
      </dgm:prSet>
      <dgm:spPr/>
      <dgm:t>
        <a:bodyPr/>
        <a:lstStyle/>
        <a:p>
          <a:endParaRPr lang="zh-CN" altLang="en-US"/>
        </a:p>
      </dgm:t>
    </dgm:pt>
    <dgm:pt modelId="{EC77362C-D4DE-4513-A7FD-8EDCA142BBB8}" type="pres">
      <dgm:prSet presAssocID="{67BD8C58-E524-42D3-AA92-02D12FCEE4FF}" presName="sibTrans" presStyleLbl="sibTrans2D1" presStyleIdx="3" presStyleCnt="4"/>
      <dgm:spPr/>
      <dgm:t>
        <a:bodyPr/>
        <a:lstStyle/>
        <a:p>
          <a:endParaRPr lang="zh-CN" altLang="en-US"/>
        </a:p>
      </dgm:t>
    </dgm:pt>
    <dgm:pt modelId="{6C9757DB-50E4-4554-8ACF-79503AEB43E0}" type="pres">
      <dgm:prSet presAssocID="{67BD8C58-E524-42D3-AA92-02D12FCEE4FF}" presName="connectorText" presStyleLbl="sibTrans2D1" presStyleIdx="3" presStyleCnt="4"/>
      <dgm:spPr/>
      <dgm:t>
        <a:bodyPr/>
        <a:lstStyle/>
        <a:p>
          <a:endParaRPr lang="zh-CN" altLang="en-US"/>
        </a:p>
      </dgm:t>
    </dgm:pt>
    <dgm:pt modelId="{69593893-3D0E-4591-AD81-3D2F47CB3383}" type="pres">
      <dgm:prSet presAssocID="{C55FFEA4-A6C1-4DC9-ACEC-8079CF1FB344}" presName="node" presStyleLbl="node1" presStyleIdx="4" presStyleCnt="5">
        <dgm:presLayoutVars>
          <dgm:bulletEnabled val="1"/>
        </dgm:presLayoutVars>
      </dgm:prSet>
      <dgm:spPr/>
      <dgm:t>
        <a:bodyPr/>
        <a:lstStyle/>
        <a:p>
          <a:endParaRPr lang="zh-CN" altLang="en-US"/>
        </a:p>
      </dgm:t>
    </dgm:pt>
  </dgm:ptLst>
  <dgm:cxnLst>
    <dgm:cxn modelId="{55AD768B-9F01-4F64-AD18-D2E282F489AF}" type="presOf" srcId="{6780DAF6-D709-4C54-B5A1-DC5F9C32AB0E}" destId="{DE0896B7-0507-48B8-8CBA-35675FF412C5}" srcOrd="0" destOrd="0" presId="urn:microsoft.com/office/officeart/2005/8/layout/process5"/>
    <dgm:cxn modelId="{769C7075-3D33-4919-9673-ACF1E9CEDBC3}" type="presOf" srcId="{4FA24F80-2E34-4427-95A1-B7564005CC10}" destId="{F8272C96-BC7A-4C5A-8418-034D29577A3B}" srcOrd="1" destOrd="0" presId="urn:microsoft.com/office/officeart/2005/8/layout/process5"/>
    <dgm:cxn modelId="{309DE07A-7445-4375-BA7E-653EACC100C3}" type="presOf" srcId="{1B8F6556-A894-43BD-A5C9-EBAB262EB895}" destId="{9C376DEA-DA0F-4327-A745-27B16DED24B1}" srcOrd="0" destOrd="0" presId="urn:microsoft.com/office/officeart/2005/8/layout/process5"/>
    <dgm:cxn modelId="{5B6A975E-E5F2-43AD-B387-C3B1A1E269D0}" type="presOf" srcId="{67BD8C58-E524-42D3-AA92-02D12FCEE4FF}" destId="{EC77362C-D4DE-4513-A7FD-8EDCA142BBB8}" srcOrd="0" destOrd="0" presId="urn:microsoft.com/office/officeart/2005/8/layout/process5"/>
    <dgm:cxn modelId="{516FA00D-15C0-4680-9FB1-29FAD7CC10E0}" srcId="{6780DAF6-D709-4C54-B5A1-DC5F9C32AB0E}" destId="{C55FFEA4-A6C1-4DC9-ACEC-8079CF1FB344}" srcOrd="4" destOrd="0" parTransId="{2410691F-E1D1-4B4D-8691-BA0E956C2AAA}" sibTransId="{7874B43F-E662-4997-9BA3-516EDA318E72}"/>
    <dgm:cxn modelId="{820ECA67-8EE4-4B16-B000-219D5BD3D706}" type="presOf" srcId="{4D2C16E1-78C4-4BE3-B1EF-0D8FCDF32770}" destId="{2A1E4DA3-96C2-430A-9FA1-F957630597A9}" srcOrd="0" destOrd="0" presId="urn:microsoft.com/office/officeart/2005/8/layout/process5"/>
    <dgm:cxn modelId="{793029DF-1F73-43F3-A22F-5220C7A34948}" type="presOf" srcId="{67BD8C58-E524-42D3-AA92-02D12FCEE4FF}" destId="{6C9757DB-50E4-4554-8ACF-79503AEB43E0}" srcOrd="1" destOrd="0" presId="urn:microsoft.com/office/officeart/2005/8/layout/process5"/>
    <dgm:cxn modelId="{C3161594-B0EE-49B3-8E59-4DB535B6BA10}" type="presOf" srcId="{8729EC2A-4355-42C2-B125-CE5402E96870}" destId="{A3F8414E-A4F6-4CB5-B926-CA540CB92243}" srcOrd="0" destOrd="0" presId="urn:microsoft.com/office/officeart/2005/8/layout/process5"/>
    <dgm:cxn modelId="{BA18EE75-C6E9-4638-883E-E8FB8C526D96}" type="presOf" srcId="{D2ACF79E-B45B-4575-ABA5-68F0B5B6AF65}" destId="{B4B2DF05-B684-4352-A460-9CA862F1FA90}" srcOrd="0" destOrd="0" presId="urn:microsoft.com/office/officeart/2005/8/layout/process5"/>
    <dgm:cxn modelId="{1296E260-4465-487F-8F9E-5DA9593F5245}" srcId="{6780DAF6-D709-4C54-B5A1-DC5F9C32AB0E}" destId="{58156E6F-0B7F-46A6-83FF-1CF55EE4748B}" srcOrd="1" destOrd="0" parTransId="{8CA37B63-7E8C-41D4-A303-C498B6A8648A}" sibTransId="{8729EC2A-4355-42C2-B125-CE5402E96870}"/>
    <dgm:cxn modelId="{CFC7CA4D-EE2E-4091-BF90-DA16023EFAD7}" srcId="{6780DAF6-D709-4C54-B5A1-DC5F9C32AB0E}" destId="{AFA655B8-348B-453A-B1C1-E5FDB90CE0C4}" srcOrd="3" destOrd="0" parTransId="{3054EF6A-1570-4F47-BFE3-6846294C97D2}" sibTransId="{67BD8C58-E524-42D3-AA92-02D12FCEE4FF}"/>
    <dgm:cxn modelId="{A8433D63-68D8-4AAB-9A49-19AA659EE98C}" type="presOf" srcId="{4FA24F80-2E34-4427-95A1-B7564005CC10}" destId="{A31DF0C2-C5CC-476E-A2CE-3E3CBD7EA300}" srcOrd="0" destOrd="0" presId="urn:microsoft.com/office/officeart/2005/8/layout/process5"/>
    <dgm:cxn modelId="{550BB94F-8E00-411D-8980-B1CB0AA4C5DD}" type="presOf" srcId="{8729EC2A-4355-42C2-B125-CE5402E96870}" destId="{62B5CF30-F239-40B8-940C-C74B6F22776B}" srcOrd="1" destOrd="0" presId="urn:microsoft.com/office/officeart/2005/8/layout/process5"/>
    <dgm:cxn modelId="{D8A85021-9E21-436E-AB6A-DCD83602505E}" type="presOf" srcId="{AFA655B8-348B-453A-B1C1-E5FDB90CE0C4}" destId="{7879E8E1-975A-4F77-B328-955316228D34}" srcOrd="0" destOrd="0" presId="urn:microsoft.com/office/officeart/2005/8/layout/process5"/>
    <dgm:cxn modelId="{80C8C19F-4A19-45B4-87FF-0B4772B5E370}" type="presOf" srcId="{C55FFEA4-A6C1-4DC9-ACEC-8079CF1FB344}" destId="{69593893-3D0E-4591-AD81-3D2F47CB3383}" srcOrd="0" destOrd="0" presId="urn:microsoft.com/office/officeart/2005/8/layout/process5"/>
    <dgm:cxn modelId="{2C2DE25B-B5B3-4CB9-9A49-4070AD14AEC0}" srcId="{6780DAF6-D709-4C54-B5A1-DC5F9C32AB0E}" destId="{1B8F6556-A894-43BD-A5C9-EBAB262EB895}" srcOrd="2" destOrd="0" parTransId="{FACBCD53-1810-4127-805B-D5E07EED0E77}" sibTransId="{D2ACF79E-B45B-4575-ABA5-68F0B5B6AF65}"/>
    <dgm:cxn modelId="{C06EFBA5-E30A-4E7E-9E74-CB49270D718C}" type="presOf" srcId="{D2ACF79E-B45B-4575-ABA5-68F0B5B6AF65}" destId="{525108A7-8FFE-4CCD-AC11-65F835B1217C}" srcOrd="1" destOrd="0" presId="urn:microsoft.com/office/officeart/2005/8/layout/process5"/>
    <dgm:cxn modelId="{E1F0DBBF-3286-42CB-986F-3FDD3ABAAB24}" type="presOf" srcId="{58156E6F-0B7F-46A6-83FF-1CF55EE4748B}" destId="{E8F12AB8-7BCE-4DDA-9CF3-2054C0A5E2A1}" srcOrd="0" destOrd="0" presId="urn:microsoft.com/office/officeart/2005/8/layout/process5"/>
    <dgm:cxn modelId="{0A48A29B-86B5-4E92-A031-7DE5ED988C15}" srcId="{6780DAF6-D709-4C54-B5A1-DC5F9C32AB0E}" destId="{4D2C16E1-78C4-4BE3-B1EF-0D8FCDF32770}" srcOrd="0" destOrd="0" parTransId="{1107CB64-0489-4B0E-BFEC-7AB0E980D370}" sibTransId="{4FA24F80-2E34-4427-95A1-B7564005CC10}"/>
    <dgm:cxn modelId="{71E46B85-F793-4209-8F76-4584AB441790}" type="presParOf" srcId="{DE0896B7-0507-48B8-8CBA-35675FF412C5}" destId="{2A1E4DA3-96C2-430A-9FA1-F957630597A9}" srcOrd="0" destOrd="0" presId="urn:microsoft.com/office/officeart/2005/8/layout/process5"/>
    <dgm:cxn modelId="{257D4C37-2E68-4AA3-99BD-40A805121B8D}" type="presParOf" srcId="{DE0896B7-0507-48B8-8CBA-35675FF412C5}" destId="{A31DF0C2-C5CC-476E-A2CE-3E3CBD7EA300}" srcOrd="1" destOrd="0" presId="urn:microsoft.com/office/officeart/2005/8/layout/process5"/>
    <dgm:cxn modelId="{5880AA6A-625D-4756-B953-FB8B36DB0E55}" type="presParOf" srcId="{A31DF0C2-C5CC-476E-A2CE-3E3CBD7EA300}" destId="{F8272C96-BC7A-4C5A-8418-034D29577A3B}" srcOrd="0" destOrd="0" presId="urn:microsoft.com/office/officeart/2005/8/layout/process5"/>
    <dgm:cxn modelId="{CEE90480-7623-42EA-9B91-53B216614903}" type="presParOf" srcId="{DE0896B7-0507-48B8-8CBA-35675FF412C5}" destId="{E8F12AB8-7BCE-4DDA-9CF3-2054C0A5E2A1}" srcOrd="2" destOrd="0" presId="urn:microsoft.com/office/officeart/2005/8/layout/process5"/>
    <dgm:cxn modelId="{9EFA304D-5489-414E-85C4-08E724639DF5}" type="presParOf" srcId="{DE0896B7-0507-48B8-8CBA-35675FF412C5}" destId="{A3F8414E-A4F6-4CB5-B926-CA540CB92243}" srcOrd="3" destOrd="0" presId="urn:microsoft.com/office/officeart/2005/8/layout/process5"/>
    <dgm:cxn modelId="{BC32E15C-A4B0-4D60-BFC7-559D8DCC4275}" type="presParOf" srcId="{A3F8414E-A4F6-4CB5-B926-CA540CB92243}" destId="{62B5CF30-F239-40B8-940C-C74B6F22776B}" srcOrd="0" destOrd="0" presId="urn:microsoft.com/office/officeart/2005/8/layout/process5"/>
    <dgm:cxn modelId="{E60EDC2A-CB18-4C7E-899C-4B16D34B89D4}" type="presParOf" srcId="{DE0896B7-0507-48B8-8CBA-35675FF412C5}" destId="{9C376DEA-DA0F-4327-A745-27B16DED24B1}" srcOrd="4" destOrd="0" presId="urn:microsoft.com/office/officeart/2005/8/layout/process5"/>
    <dgm:cxn modelId="{11D7FE3A-C7A4-484D-BA8A-725349D2A8CA}" type="presParOf" srcId="{DE0896B7-0507-48B8-8CBA-35675FF412C5}" destId="{B4B2DF05-B684-4352-A460-9CA862F1FA90}" srcOrd="5" destOrd="0" presId="urn:microsoft.com/office/officeart/2005/8/layout/process5"/>
    <dgm:cxn modelId="{3761FA23-81B5-456E-A8B2-150A63493B02}" type="presParOf" srcId="{B4B2DF05-B684-4352-A460-9CA862F1FA90}" destId="{525108A7-8FFE-4CCD-AC11-65F835B1217C}" srcOrd="0" destOrd="0" presId="urn:microsoft.com/office/officeart/2005/8/layout/process5"/>
    <dgm:cxn modelId="{0185DEE3-5E64-4E6A-B390-68EC7F632726}" type="presParOf" srcId="{DE0896B7-0507-48B8-8CBA-35675FF412C5}" destId="{7879E8E1-975A-4F77-B328-955316228D34}" srcOrd="6" destOrd="0" presId="urn:microsoft.com/office/officeart/2005/8/layout/process5"/>
    <dgm:cxn modelId="{0011FAF0-C735-4192-A3D8-760CD10841FA}" type="presParOf" srcId="{DE0896B7-0507-48B8-8CBA-35675FF412C5}" destId="{EC77362C-D4DE-4513-A7FD-8EDCA142BBB8}" srcOrd="7" destOrd="0" presId="urn:microsoft.com/office/officeart/2005/8/layout/process5"/>
    <dgm:cxn modelId="{CA1DC7E1-A3AB-4582-9853-77845191A914}" type="presParOf" srcId="{EC77362C-D4DE-4513-A7FD-8EDCA142BBB8}" destId="{6C9757DB-50E4-4554-8ACF-79503AEB43E0}" srcOrd="0" destOrd="0" presId="urn:microsoft.com/office/officeart/2005/8/layout/process5"/>
    <dgm:cxn modelId="{E5BBAAC2-F27C-480F-AF1D-BBBB14AED9A1}" type="presParOf" srcId="{DE0896B7-0507-48B8-8CBA-35675FF412C5}" destId="{69593893-3D0E-4591-AD81-3D2F47CB3383}"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AA1E92-2ED8-43AC-BB19-B3A5490BC30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BD07886-1E83-4848-A86C-4EB95C55F592}">
      <dgm:prSet phldrT="[文本]"/>
      <dgm:spPr/>
      <dgm:t>
        <a:bodyPr/>
        <a:lstStyle/>
        <a:p>
          <a:r>
            <a:rPr lang="zh-CN" altLang="en-US" dirty="0" smtClean="0"/>
            <a:t>一次开发，多平台部署</a:t>
          </a:r>
          <a:endParaRPr lang="zh-CN" altLang="en-US" dirty="0"/>
        </a:p>
      </dgm:t>
    </dgm:pt>
    <dgm:pt modelId="{22CE514D-B36D-486D-98C8-B8855AD5BBF4}" type="parTrans" cxnId="{3679DC89-442D-4A24-B75A-4585D6A94670}">
      <dgm:prSet/>
      <dgm:spPr/>
      <dgm:t>
        <a:bodyPr/>
        <a:lstStyle/>
        <a:p>
          <a:endParaRPr lang="zh-CN" altLang="en-US"/>
        </a:p>
      </dgm:t>
    </dgm:pt>
    <dgm:pt modelId="{85ED16D6-5EB9-492B-8509-F74BB4BFBFB8}" type="sibTrans" cxnId="{3679DC89-442D-4A24-B75A-4585D6A94670}">
      <dgm:prSet/>
      <dgm:spPr/>
      <dgm:t>
        <a:bodyPr/>
        <a:lstStyle/>
        <a:p>
          <a:endParaRPr lang="zh-CN" altLang="en-US"/>
        </a:p>
      </dgm:t>
    </dgm:pt>
    <dgm:pt modelId="{40ED5620-7B31-4DFD-A1BA-899EB5B89139}">
      <dgm:prSet phldrT="[文本]"/>
      <dgm:spPr/>
      <dgm:t>
        <a:bodyPr/>
        <a:lstStyle/>
        <a:p>
          <a:r>
            <a:rPr lang="zh-CN" altLang="en-US" dirty="0" smtClean="0"/>
            <a:t>快速产生原型，更新迭代快</a:t>
          </a:r>
          <a:endParaRPr lang="zh-CN" altLang="en-US" dirty="0"/>
        </a:p>
      </dgm:t>
    </dgm:pt>
    <dgm:pt modelId="{1DF86666-C6C9-4079-A07F-422D606131BC}" type="parTrans" cxnId="{B3ADC042-B40F-473E-8CE8-2A4538704BC7}">
      <dgm:prSet/>
      <dgm:spPr/>
      <dgm:t>
        <a:bodyPr/>
        <a:lstStyle/>
        <a:p>
          <a:endParaRPr lang="zh-CN" altLang="en-US"/>
        </a:p>
      </dgm:t>
    </dgm:pt>
    <dgm:pt modelId="{3FD538D8-8286-48C3-802D-46FBA99170F3}" type="sibTrans" cxnId="{B3ADC042-B40F-473E-8CE8-2A4538704BC7}">
      <dgm:prSet/>
      <dgm:spPr/>
      <dgm:t>
        <a:bodyPr/>
        <a:lstStyle/>
        <a:p>
          <a:endParaRPr lang="zh-CN" altLang="en-US"/>
        </a:p>
      </dgm:t>
    </dgm:pt>
    <dgm:pt modelId="{62E69C12-C6B2-439C-ABDF-28D8292F50D5}">
      <dgm:prSet phldrT="[文本]"/>
      <dgm:spPr/>
      <dgm:t>
        <a:bodyPr/>
        <a:lstStyle/>
        <a:p>
          <a:r>
            <a:rPr lang="zh-CN" altLang="en-US" dirty="0" smtClean="0"/>
            <a:t>前端工程师可同时客串</a:t>
          </a:r>
          <a:r>
            <a:rPr lang="en-US" altLang="zh-CN" dirty="0" smtClean="0"/>
            <a:t>APP</a:t>
          </a:r>
          <a:r>
            <a:rPr lang="zh-CN" altLang="en-US" dirty="0" smtClean="0"/>
            <a:t>开发人员</a:t>
          </a:r>
          <a:endParaRPr lang="zh-CN" altLang="en-US" dirty="0"/>
        </a:p>
      </dgm:t>
    </dgm:pt>
    <dgm:pt modelId="{46AD6CD8-3086-473D-B7A5-581CD4E1FDA0}" type="parTrans" cxnId="{BC0EB517-C10F-425F-9B44-18C5D051655A}">
      <dgm:prSet/>
      <dgm:spPr/>
      <dgm:t>
        <a:bodyPr/>
        <a:lstStyle/>
        <a:p>
          <a:endParaRPr lang="zh-CN" altLang="en-US"/>
        </a:p>
      </dgm:t>
    </dgm:pt>
    <dgm:pt modelId="{388FC567-2835-4468-84C1-B8F9177F0CB1}" type="sibTrans" cxnId="{BC0EB517-C10F-425F-9B44-18C5D051655A}">
      <dgm:prSet/>
      <dgm:spPr/>
      <dgm:t>
        <a:bodyPr/>
        <a:lstStyle/>
        <a:p>
          <a:endParaRPr lang="zh-CN" altLang="en-US"/>
        </a:p>
      </dgm:t>
    </dgm:pt>
    <dgm:pt modelId="{4E6700A3-3B90-4E39-928D-4848991DA0C4}" type="pres">
      <dgm:prSet presAssocID="{07AA1E92-2ED8-43AC-BB19-B3A5490BC308}" presName="linear" presStyleCnt="0">
        <dgm:presLayoutVars>
          <dgm:dir/>
          <dgm:animLvl val="lvl"/>
          <dgm:resizeHandles val="exact"/>
        </dgm:presLayoutVars>
      </dgm:prSet>
      <dgm:spPr/>
      <dgm:t>
        <a:bodyPr/>
        <a:lstStyle/>
        <a:p>
          <a:endParaRPr lang="zh-CN" altLang="en-US"/>
        </a:p>
      </dgm:t>
    </dgm:pt>
    <dgm:pt modelId="{1F394E4F-3E08-4EE2-8192-041BFCA50BF6}" type="pres">
      <dgm:prSet presAssocID="{CBD07886-1E83-4848-A86C-4EB95C55F592}" presName="parentLin" presStyleCnt="0"/>
      <dgm:spPr/>
    </dgm:pt>
    <dgm:pt modelId="{B66E5295-FBCD-418B-9873-B1D7694EBDD2}" type="pres">
      <dgm:prSet presAssocID="{CBD07886-1E83-4848-A86C-4EB95C55F592}" presName="parentLeftMargin" presStyleLbl="node1" presStyleIdx="0" presStyleCnt="3"/>
      <dgm:spPr/>
      <dgm:t>
        <a:bodyPr/>
        <a:lstStyle/>
        <a:p>
          <a:endParaRPr lang="zh-CN" altLang="en-US"/>
        </a:p>
      </dgm:t>
    </dgm:pt>
    <dgm:pt modelId="{48A78682-CBD4-4A14-BDDD-099495E54F1B}" type="pres">
      <dgm:prSet presAssocID="{CBD07886-1E83-4848-A86C-4EB95C55F592}" presName="parentText" presStyleLbl="node1" presStyleIdx="0" presStyleCnt="3">
        <dgm:presLayoutVars>
          <dgm:chMax val="0"/>
          <dgm:bulletEnabled val="1"/>
        </dgm:presLayoutVars>
      </dgm:prSet>
      <dgm:spPr/>
      <dgm:t>
        <a:bodyPr/>
        <a:lstStyle/>
        <a:p>
          <a:endParaRPr lang="zh-CN" altLang="en-US"/>
        </a:p>
      </dgm:t>
    </dgm:pt>
    <dgm:pt modelId="{E91F8DFA-05ED-4F20-A3D0-23B5BEE4261B}" type="pres">
      <dgm:prSet presAssocID="{CBD07886-1E83-4848-A86C-4EB95C55F592}" presName="negativeSpace" presStyleCnt="0"/>
      <dgm:spPr/>
    </dgm:pt>
    <dgm:pt modelId="{C1066248-B6D8-4555-A644-E731D371EF7D}" type="pres">
      <dgm:prSet presAssocID="{CBD07886-1E83-4848-A86C-4EB95C55F592}" presName="childText" presStyleLbl="conFgAcc1" presStyleIdx="0" presStyleCnt="3">
        <dgm:presLayoutVars>
          <dgm:bulletEnabled val="1"/>
        </dgm:presLayoutVars>
      </dgm:prSet>
      <dgm:spPr/>
    </dgm:pt>
    <dgm:pt modelId="{16FCED1E-DBE5-4C87-84B2-6AB8F2FD1008}" type="pres">
      <dgm:prSet presAssocID="{85ED16D6-5EB9-492B-8509-F74BB4BFBFB8}" presName="spaceBetweenRectangles" presStyleCnt="0"/>
      <dgm:spPr/>
    </dgm:pt>
    <dgm:pt modelId="{46DC8B1B-FD8E-4B10-B4EB-7A4DA6C0E734}" type="pres">
      <dgm:prSet presAssocID="{40ED5620-7B31-4DFD-A1BA-899EB5B89139}" presName="parentLin" presStyleCnt="0"/>
      <dgm:spPr/>
    </dgm:pt>
    <dgm:pt modelId="{3C296E09-E1AF-4718-86E8-065BA9E51F04}" type="pres">
      <dgm:prSet presAssocID="{40ED5620-7B31-4DFD-A1BA-899EB5B89139}" presName="parentLeftMargin" presStyleLbl="node1" presStyleIdx="0" presStyleCnt="3"/>
      <dgm:spPr/>
      <dgm:t>
        <a:bodyPr/>
        <a:lstStyle/>
        <a:p>
          <a:endParaRPr lang="zh-CN" altLang="en-US"/>
        </a:p>
      </dgm:t>
    </dgm:pt>
    <dgm:pt modelId="{A9021050-3282-46FF-B1D5-F89D6A2A05C1}" type="pres">
      <dgm:prSet presAssocID="{40ED5620-7B31-4DFD-A1BA-899EB5B89139}" presName="parentText" presStyleLbl="node1" presStyleIdx="1" presStyleCnt="3">
        <dgm:presLayoutVars>
          <dgm:chMax val="0"/>
          <dgm:bulletEnabled val="1"/>
        </dgm:presLayoutVars>
      </dgm:prSet>
      <dgm:spPr/>
      <dgm:t>
        <a:bodyPr/>
        <a:lstStyle/>
        <a:p>
          <a:endParaRPr lang="zh-CN" altLang="en-US"/>
        </a:p>
      </dgm:t>
    </dgm:pt>
    <dgm:pt modelId="{EBEE0DCE-8ED1-4ECF-8227-21EE6D351E31}" type="pres">
      <dgm:prSet presAssocID="{40ED5620-7B31-4DFD-A1BA-899EB5B89139}" presName="negativeSpace" presStyleCnt="0"/>
      <dgm:spPr/>
    </dgm:pt>
    <dgm:pt modelId="{50D901CB-6829-4B48-8AE1-C21576F52BDA}" type="pres">
      <dgm:prSet presAssocID="{40ED5620-7B31-4DFD-A1BA-899EB5B89139}" presName="childText" presStyleLbl="conFgAcc1" presStyleIdx="1" presStyleCnt="3">
        <dgm:presLayoutVars>
          <dgm:bulletEnabled val="1"/>
        </dgm:presLayoutVars>
      </dgm:prSet>
      <dgm:spPr/>
    </dgm:pt>
    <dgm:pt modelId="{D5331A7A-F455-49A7-9E35-E33DF4740E9F}" type="pres">
      <dgm:prSet presAssocID="{3FD538D8-8286-48C3-802D-46FBA99170F3}" presName="spaceBetweenRectangles" presStyleCnt="0"/>
      <dgm:spPr/>
    </dgm:pt>
    <dgm:pt modelId="{8875068D-4250-4DC6-A1D1-B609FEEEF137}" type="pres">
      <dgm:prSet presAssocID="{62E69C12-C6B2-439C-ABDF-28D8292F50D5}" presName="parentLin" presStyleCnt="0"/>
      <dgm:spPr/>
    </dgm:pt>
    <dgm:pt modelId="{1758C0B1-BD32-4240-9841-936E8C65D316}" type="pres">
      <dgm:prSet presAssocID="{62E69C12-C6B2-439C-ABDF-28D8292F50D5}" presName="parentLeftMargin" presStyleLbl="node1" presStyleIdx="1" presStyleCnt="3"/>
      <dgm:spPr/>
      <dgm:t>
        <a:bodyPr/>
        <a:lstStyle/>
        <a:p>
          <a:endParaRPr lang="zh-CN" altLang="en-US"/>
        </a:p>
      </dgm:t>
    </dgm:pt>
    <dgm:pt modelId="{E142E8D2-008D-4C1F-8256-584827579F21}" type="pres">
      <dgm:prSet presAssocID="{62E69C12-C6B2-439C-ABDF-28D8292F50D5}" presName="parentText" presStyleLbl="node1" presStyleIdx="2" presStyleCnt="3">
        <dgm:presLayoutVars>
          <dgm:chMax val="0"/>
          <dgm:bulletEnabled val="1"/>
        </dgm:presLayoutVars>
      </dgm:prSet>
      <dgm:spPr/>
      <dgm:t>
        <a:bodyPr/>
        <a:lstStyle/>
        <a:p>
          <a:endParaRPr lang="zh-CN" altLang="en-US"/>
        </a:p>
      </dgm:t>
    </dgm:pt>
    <dgm:pt modelId="{E1D8A087-6E5C-46C3-A94D-B627541DB733}" type="pres">
      <dgm:prSet presAssocID="{62E69C12-C6B2-439C-ABDF-28D8292F50D5}" presName="negativeSpace" presStyleCnt="0"/>
      <dgm:spPr/>
    </dgm:pt>
    <dgm:pt modelId="{4152E142-31C6-4E0D-AEA5-A754BAC6DA02}" type="pres">
      <dgm:prSet presAssocID="{62E69C12-C6B2-439C-ABDF-28D8292F50D5}" presName="childText" presStyleLbl="conFgAcc1" presStyleIdx="2" presStyleCnt="3">
        <dgm:presLayoutVars>
          <dgm:bulletEnabled val="1"/>
        </dgm:presLayoutVars>
      </dgm:prSet>
      <dgm:spPr/>
    </dgm:pt>
  </dgm:ptLst>
  <dgm:cxnLst>
    <dgm:cxn modelId="{5EC459BD-3B75-4BF7-AC22-8686B8BFAF13}" type="presOf" srcId="{CBD07886-1E83-4848-A86C-4EB95C55F592}" destId="{48A78682-CBD4-4A14-BDDD-099495E54F1B}" srcOrd="1" destOrd="0" presId="urn:microsoft.com/office/officeart/2005/8/layout/list1"/>
    <dgm:cxn modelId="{7B6BA113-AA86-42BE-AF6C-B0AB23692D8D}" type="presOf" srcId="{07AA1E92-2ED8-43AC-BB19-B3A5490BC308}" destId="{4E6700A3-3B90-4E39-928D-4848991DA0C4}" srcOrd="0" destOrd="0" presId="urn:microsoft.com/office/officeart/2005/8/layout/list1"/>
    <dgm:cxn modelId="{ACE98065-7910-4DA1-A5F1-0B02CE7AD211}" type="presOf" srcId="{CBD07886-1E83-4848-A86C-4EB95C55F592}" destId="{B66E5295-FBCD-418B-9873-B1D7694EBDD2}" srcOrd="0" destOrd="0" presId="urn:microsoft.com/office/officeart/2005/8/layout/list1"/>
    <dgm:cxn modelId="{3679DC89-442D-4A24-B75A-4585D6A94670}" srcId="{07AA1E92-2ED8-43AC-BB19-B3A5490BC308}" destId="{CBD07886-1E83-4848-A86C-4EB95C55F592}" srcOrd="0" destOrd="0" parTransId="{22CE514D-B36D-486D-98C8-B8855AD5BBF4}" sibTransId="{85ED16D6-5EB9-492B-8509-F74BB4BFBFB8}"/>
    <dgm:cxn modelId="{D37A5833-05CF-400B-8FDC-151DC6367A57}" type="presOf" srcId="{62E69C12-C6B2-439C-ABDF-28D8292F50D5}" destId="{E142E8D2-008D-4C1F-8256-584827579F21}" srcOrd="1" destOrd="0" presId="urn:microsoft.com/office/officeart/2005/8/layout/list1"/>
    <dgm:cxn modelId="{D6EBD55D-3ECF-4C0D-823A-70A009A1D9D1}" type="presOf" srcId="{62E69C12-C6B2-439C-ABDF-28D8292F50D5}" destId="{1758C0B1-BD32-4240-9841-936E8C65D316}" srcOrd="0" destOrd="0" presId="urn:microsoft.com/office/officeart/2005/8/layout/list1"/>
    <dgm:cxn modelId="{B3ADC042-B40F-473E-8CE8-2A4538704BC7}" srcId="{07AA1E92-2ED8-43AC-BB19-B3A5490BC308}" destId="{40ED5620-7B31-4DFD-A1BA-899EB5B89139}" srcOrd="1" destOrd="0" parTransId="{1DF86666-C6C9-4079-A07F-422D606131BC}" sibTransId="{3FD538D8-8286-48C3-802D-46FBA99170F3}"/>
    <dgm:cxn modelId="{BC0EB517-C10F-425F-9B44-18C5D051655A}" srcId="{07AA1E92-2ED8-43AC-BB19-B3A5490BC308}" destId="{62E69C12-C6B2-439C-ABDF-28D8292F50D5}" srcOrd="2" destOrd="0" parTransId="{46AD6CD8-3086-473D-B7A5-581CD4E1FDA0}" sibTransId="{388FC567-2835-4468-84C1-B8F9177F0CB1}"/>
    <dgm:cxn modelId="{C55F9B96-4110-4CD5-A6FD-CA680B5DC663}" type="presOf" srcId="{40ED5620-7B31-4DFD-A1BA-899EB5B89139}" destId="{A9021050-3282-46FF-B1D5-F89D6A2A05C1}" srcOrd="1" destOrd="0" presId="urn:microsoft.com/office/officeart/2005/8/layout/list1"/>
    <dgm:cxn modelId="{BBC5957B-F567-4946-B746-C3AD1B7BEF3A}" type="presOf" srcId="{40ED5620-7B31-4DFD-A1BA-899EB5B89139}" destId="{3C296E09-E1AF-4718-86E8-065BA9E51F04}" srcOrd="0" destOrd="0" presId="urn:microsoft.com/office/officeart/2005/8/layout/list1"/>
    <dgm:cxn modelId="{8E881063-B3ED-4220-AE3E-A42A367F8304}" type="presParOf" srcId="{4E6700A3-3B90-4E39-928D-4848991DA0C4}" destId="{1F394E4F-3E08-4EE2-8192-041BFCA50BF6}" srcOrd="0" destOrd="0" presId="urn:microsoft.com/office/officeart/2005/8/layout/list1"/>
    <dgm:cxn modelId="{E8D76400-6C9A-4A67-8EE5-CEFC0E777E29}" type="presParOf" srcId="{1F394E4F-3E08-4EE2-8192-041BFCA50BF6}" destId="{B66E5295-FBCD-418B-9873-B1D7694EBDD2}" srcOrd="0" destOrd="0" presId="urn:microsoft.com/office/officeart/2005/8/layout/list1"/>
    <dgm:cxn modelId="{F0BE0FCB-C49F-4D81-93D9-9F9E93123652}" type="presParOf" srcId="{1F394E4F-3E08-4EE2-8192-041BFCA50BF6}" destId="{48A78682-CBD4-4A14-BDDD-099495E54F1B}" srcOrd="1" destOrd="0" presId="urn:microsoft.com/office/officeart/2005/8/layout/list1"/>
    <dgm:cxn modelId="{FA490DCE-B9BB-4470-B196-758282D0E06D}" type="presParOf" srcId="{4E6700A3-3B90-4E39-928D-4848991DA0C4}" destId="{E91F8DFA-05ED-4F20-A3D0-23B5BEE4261B}" srcOrd="1" destOrd="0" presId="urn:microsoft.com/office/officeart/2005/8/layout/list1"/>
    <dgm:cxn modelId="{A2A22D01-BD80-44F9-B3E9-F4D4AA6FE09D}" type="presParOf" srcId="{4E6700A3-3B90-4E39-928D-4848991DA0C4}" destId="{C1066248-B6D8-4555-A644-E731D371EF7D}" srcOrd="2" destOrd="0" presId="urn:microsoft.com/office/officeart/2005/8/layout/list1"/>
    <dgm:cxn modelId="{3B56878B-C125-47A1-9BE3-12D97664C065}" type="presParOf" srcId="{4E6700A3-3B90-4E39-928D-4848991DA0C4}" destId="{16FCED1E-DBE5-4C87-84B2-6AB8F2FD1008}" srcOrd="3" destOrd="0" presId="urn:microsoft.com/office/officeart/2005/8/layout/list1"/>
    <dgm:cxn modelId="{932D4EC4-87AC-4136-AEE8-F69CB28B1872}" type="presParOf" srcId="{4E6700A3-3B90-4E39-928D-4848991DA0C4}" destId="{46DC8B1B-FD8E-4B10-B4EB-7A4DA6C0E734}" srcOrd="4" destOrd="0" presId="urn:microsoft.com/office/officeart/2005/8/layout/list1"/>
    <dgm:cxn modelId="{AFEB50AE-A77C-46F9-B5AC-784FF9231407}" type="presParOf" srcId="{46DC8B1B-FD8E-4B10-B4EB-7A4DA6C0E734}" destId="{3C296E09-E1AF-4718-86E8-065BA9E51F04}" srcOrd="0" destOrd="0" presId="urn:microsoft.com/office/officeart/2005/8/layout/list1"/>
    <dgm:cxn modelId="{CE9958D5-6F30-49F1-9A2C-01DDD4F2781E}" type="presParOf" srcId="{46DC8B1B-FD8E-4B10-B4EB-7A4DA6C0E734}" destId="{A9021050-3282-46FF-B1D5-F89D6A2A05C1}" srcOrd="1" destOrd="0" presId="urn:microsoft.com/office/officeart/2005/8/layout/list1"/>
    <dgm:cxn modelId="{22CAE772-7245-4136-A129-1A4CC3B9A1AE}" type="presParOf" srcId="{4E6700A3-3B90-4E39-928D-4848991DA0C4}" destId="{EBEE0DCE-8ED1-4ECF-8227-21EE6D351E31}" srcOrd="5" destOrd="0" presId="urn:microsoft.com/office/officeart/2005/8/layout/list1"/>
    <dgm:cxn modelId="{60D7849C-445E-4FAA-BCB2-29E0D148637C}" type="presParOf" srcId="{4E6700A3-3B90-4E39-928D-4848991DA0C4}" destId="{50D901CB-6829-4B48-8AE1-C21576F52BDA}" srcOrd="6" destOrd="0" presId="urn:microsoft.com/office/officeart/2005/8/layout/list1"/>
    <dgm:cxn modelId="{F64D2C71-4A41-454B-BD46-CFD4899EE419}" type="presParOf" srcId="{4E6700A3-3B90-4E39-928D-4848991DA0C4}" destId="{D5331A7A-F455-49A7-9E35-E33DF4740E9F}" srcOrd="7" destOrd="0" presId="urn:microsoft.com/office/officeart/2005/8/layout/list1"/>
    <dgm:cxn modelId="{7D12A0DF-D0D6-4088-9DB9-7ADC1CF8A2AC}" type="presParOf" srcId="{4E6700A3-3B90-4E39-928D-4848991DA0C4}" destId="{8875068D-4250-4DC6-A1D1-B609FEEEF137}" srcOrd="8" destOrd="0" presId="urn:microsoft.com/office/officeart/2005/8/layout/list1"/>
    <dgm:cxn modelId="{DF7A7C29-0234-432E-9B19-4146421E7CF8}" type="presParOf" srcId="{8875068D-4250-4DC6-A1D1-B609FEEEF137}" destId="{1758C0B1-BD32-4240-9841-936E8C65D316}" srcOrd="0" destOrd="0" presId="urn:microsoft.com/office/officeart/2005/8/layout/list1"/>
    <dgm:cxn modelId="{66BD0F5A-3CFD-4D4D-B4A3-2A813DB9D773}" type="presParOf" srcId="{8875068D-4250-4DC6-A1D1-B609FEEEF137}" destId="{E142E8D2-008D-4C1F-8256-584827579F21}" srcOrd="1" destOrd="0" presId="urn:microsoft.com/office/officeart/2005/8/layout/list1"/>
    <dgm:cxn modelId="{9F13BD60-64FF-4E52-BD9B-982D9A795C53}" type="presParOf" srcId="{4E6700A3-3B90-4E39-928D-4848991DA0C4}" destId="{E1D8A087-6E5C-46C3-A94D-B627541DB733}" srcOrd="9" destOrd="0" presId="urn:microsoft.com/office/officeart/2005/8/layout/list1"/>
    <dgm:cxn modelId="{56DF67E7-1EF7-48A6-8EC4-A3471D9526B3}" type="presParOf" srcId="{4E6700A3-3B90-4E39-928D-4848991DA0C4}" destId="{4152E142-31C6-4E0D-AEA5-A754BAC6DA0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AA1E92-2ED8-43AC-BB19-B3A5490BC30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BD07886-1E83-4848-A86C-4EB95C55F592}">
      <dgm:prSet phldrT="[文本]"/>
      <dgm:spPr/>
      <dgm:t>
        <a:bodyPr/>
        <a:lstStyle/>
        <a:p>
          <a:r>
            <a:rPr lang="zh-CN" altLang="en-US" dirty="0" smtClean="0"/>
            <a:t>在低端机上性能较差</a:t>
          </a:r>
          <a:endParaRPr lang="zh-CN" altLang="en-US" dirty="0"/>
        </a:p>
      </dgm:t>
    </dgm:pt>
    <dgm:pt modelId="{22CE514D-B36D-486D-98C8-B8855AD5BBF4}" type="parTrans" cxnId="{3679DC89-442D-4A24-B75A-4585D6A94670}">
      <dgm:prSet/>
      <dgm:spPr/>
      <dgm:t>
        <a:bodyPr/>
        <a:lstStyle/>
        <a:p>
          <a:endParaRPr lang="zh-CN" altLang="en-US"/>
        </a:p>
      </dgm:t>
    </dgm:pt>
    <dgm:pt modelId="{85ED16D6-5EB9-492B-8509-F74BB4BFBFB8}" type="sibTrans" cxnId="{3679DC89-442D-4A24-B75A-4585D6A94670}">
      <dgm:prSet/>
      <dgm:spPr/>
      <dgm:t>
        <a:bodyPr/>
        <a:lstStyle/>
        <a:p>
          <a:endParaRPr lang="zh-CN" altLang="en-US"/>
        </a:p>
      </dgm:t>
    </dgm:pt>
    <dgm:pt modelId="{40ED5620-7B31-4DFD-A1BA-899EB5B89139}">
      <dgm:prSet phldrT="[文本]"/>
      <dgm:spPr/>
      <dgm:t>
        <a:bodyPr/>
        <a:lstStyle/>
        <a:p>
          <a:r>
            <a:rPr lang="zh-CN" altLang="en-US" dirty="0" smtClean="0"/>
            <a:t>调用硬件能力弱</a:t>
          </a:r>
          <a:endParaRPr lang="zh-CN" altLang="en-US" dirty="0"/>
        </a:p>
      </dgm:t>
    </dgm:pt>
    <dgm:pt modelId="{1DF86666-C6C9-4079-A07F-422D606131BC}" type="parTrans" cxnId="{B3ADC042-B40F-473E-8CE8-2A4538704BC7}">
      <dgm:prSet/>
      <dgm:spPr/>
      <dgm:t>
        <a:bodyPr/>
        <a:lstStyle/>
        <a:p>
          <a:endParaRPr lang="zh-CN" altLang="en-US"/>
        </a:p>
      </dgm:t>
    </dgm:pt>
    <dgm:pt modelId="{3FD538D8-8286-48C3-802D-46FBA99170F3}" type="sibTrans" cxnId="{B3ADC042-B40F-473E-8CE8-2A4538704BC7}">
      <dgm:prSet/>
      <dgm:spPr/>
      <dgm:t>
        <a:bodyPr/>
        <a:lstStyle/>
        <a:p>
          <a:endParaRPr lang="zh-CN" altLang="en-US"/>
        </a:p>
      </dgm:t>
    </dgm:pt>
    <dgm:pt modelId="{62E69C12-C6B2-439C-ABDF-28D8292F50D5}">
      <dgm:prSet phldrT="[文本]"/>
      <dgm:spPr/>
      <dgm:t>
        <a:bodyPr/>
        <a:lstStyle/>
        <a:p>
          <a:r>
            <a:rPr lang="zh-CN" altLang="en-US" dirty="0" smtClean="0"/>
            <a:t>处理交互多的情景力不从心</a:t>
          </a:r>
          <a:endParaRPr lang="zh-CN" altLang="en-US" dirty="0"/>
        </a:p>
      </dgm:t>
    </dgm:pt>
    <dgm:pt modelId="{46AD6CD8-3086-473D-B7A5-581CD4E1FDA0}" type="parTrans" cxnId="{BC0EB517-C10F-425F-9B44-18C5D051655A}">
      <dgm:prSet/>
      <dgm:spPr/>
      <dgm:t>
        <a:bodyPr/>
        <a:lstStyle/>
        <a:p>
          <a:endParaRPr lang="zh-CN" altLang="en-US"/>
        </a:p>
      </dgm:t>
    </dgm:pt>
    <dgm:pt modelId="{388FC567-2835-4468-84C1-B8F9177F0CB1}" type="sibTrans" cxnId="{BC0EB517-C10F-425F-9B44-18C5D051655A}">
      <dgm:prSet/>
      <dgm:spPr/>
      <dgm:t>
        <a:bodyPr/>
        <a:lstStyle/>
        <a:p>
          <a:endParaRPr lang="zh-CN" altLang="en-US"/>
        </a:p>
      </dgm:t>
    </dgm:pt>
    <dgm:pt modelId="{4E6700A3-3B90-4E39-928D-4848991DA0C4}" type="pres">
      <dgm:prSet presAssocID="{07AA1E92-2ED8-43AC-BB19-B3A5490BC308}" presName="linear" presStyleCnt="0">
        <dgm:presLayoutVars>
          <dgm:dir/>
          <dgm:animLvl val="lvl"/>
          <dgm:resizeHandles val="exact"/>
        </dgm:presLayoutVars>
      </dgm:prSet>
      <dgm:spPr/>
      <dgm:t>
        <a:bodyPr/>
        <a:lstStyle/>
        <a:p>
          <a:endParaRPr lang="zh-CN" altLang="en-US"/>
        </a:p>
      </dgm:t>
    </dgm:pt>
    <dgm:pt modelId="{1F394E4F-3E08-4EE2-8192-041BFCA50BF6}" type="pres">
      <dgm:prSet presAssocID="{CBD07886-1E83-4848-A86C-4EB95C55F592}" presName="parentLin" presStyleCnt="0"/>
      <dgm:spPr/>
    </dgm:pt>
    <dgm:pt modelId="{B66E5295-FBCD-418B-9873-B1D7694EBDD2}" type="pres">
      <dgm:prSet presAssocID="{CBD07886-1E83-4848-A86C-4EB95C55F592}" presName="parentLeftMargin" presStyleLbl="node1" presStyleIdx="0" presStyleCnt="3"/>
      <dgm:spPr/>
      <dgm:t>
        <a:bodyPr/>
        <a:lstStyle/>
        <a:p>
          <a:endParaRPr lang="zh-CN" altLang="en-US"/>
        </a:p>
      </dgm:t>
    </dgm:pt>
    <dgm:pt modelId="{48A78682-CBD4-4A14-BDDD-099495E54F1B}" type="pres">
      <dgm:prSet presAssocID="{CBD07886-1E83-4848-A86C-4EB95C55F592}" presName="parentText" presStyleLbl="node1" presStyleIdx="0" presStyleCnt="3">
        <dgm:presLayoutVars>
          <dgm:chMax val="0"/>
          <dgm:bulletEnabled val="1"/>
        </dgm:presLayoutVars>
      </dgm:prSet>
      <dgm:spPr/>
      <dgm:t>
        <a:bodyPr/>
        <a:lstStyle/>
        <a:p>
          <a:endParaRPr lang="zh-CN" altLang="en-US"/>
        </a:p>
      </dgm:t>
    </dgm:pt>
    <dgm:pt modelId="{E91F8DFA-05ED-4F20-A3D0-23B5BEE4261B}" type="pres">
      <dgm:prSet presAssocID="{CBD07886-1E83-4848-A86C-4EB95C55F592}" presName="negativeSpace" presStyleCnt="0"/>
      <dgm:spPr/>
    </dgm:pt>
    <dgm:pt modelId="{C1066248-B6D8-4555-A644-E731D371EF7D}" type="pres">
      <dgm:prSet presAssocID="{CBD07886-1E83-4848-A86C-4EB95C55F592}" presName="childText" presStyleLbl="conFgAcc1" presStyleIdx="0" presStyleCnt="3">
        <dgm:presLayoutVars>
          <dgm:bulletEnabled val="1"/>
        </dgm:presLayoutVars>
      </dgm:prSet>
      <dgm:spPr/>
    </dgm:pt>
    <dgm:pt modelId="{16FCED1E-DBE5-4C87-84B2-6AB8F2FD1008}" type="pres">
      <dgm:prSet presAssocID="{85ED16D6-5EB9-492B-8509-F74BB4BFBFB8}" presName="spaceBetweenRectangles" presStyleCnt="0"/>
      <dgm:spPr/>
    </dgm:pt>
    <dgm:pt modelId="{46DC8B1B-FD8E-4B10-B4EB-7A4DA6C0E734}" type="pres">
      <dgm:prSet presAssocID="{40ED5620-7B31-4DFD-A1BA-899EB5B89139}" presName="parentLin" presStyleCnt="0"/>
      <dgm:spPr/>
    </dgm:pt>
    <dgm:pt modelId="{3C296E09-E1AF-4718-86E8-065BA9E51F04}" type="pres">
      <dgm:prSet presAssocID="{40ED5620-7B31-4DFD-A1BA-899EB5B89139}" presName="parentLeftMargin" presStyleLbl="node1" presStyleIdx="0" presStyleCnt="3"/>
      <dgm:spPr/>
      <dgm:t>
        <a:bodyPr/>
        <a:lstStyle/>
        <a:p>
          <a:endParaRPr lang="zh-CN" altLang="en-US"/>
        </a:p>
      </dgm:t>
    </dgm:pt>
    <dgm:pt modelId="{A9021050-3282-46FF-B1D5-F89D6A2A05C1}" type="pres">
      <dgm:prSet presAssocID="{40ED5620-7B31-4DFD-A1BA-899EB5B89139}" presName="parentText" presStyleLbl="node1" presStyleIdx="1" presStyleCnt="3">
        <dgm:presLayoutVars>
          <dgm:chMax val="0"/>
          <dgm:bulletEnabled val="1"/>
        </dgm:presLayoutVars>
      </dgm:prSet>
      <dgm:spPr/>
      <dgm:t>
        <a:bodyPr/>
        <a:lstStyle/>
        <a:p>
          <a:endParaRPr lang="zh-CN" altLang="en-US"/>
        </a:p>
      </dgm:t>
    </dgm:pt>
    <dgm:pt modelId="{EBEE0DCE-8ED1-4ECF-8227-21EE6D351E31}" type="pres">
      <dgm:prSet presAssocID="{40ED5620-7B31-4DFD-A1BA-899EB5B89139}" presName="negativeSpace" presStyleCnt="0"/>
      <dgm:spPr/>
    </dgm:pt>
    <dgm:pt modelId="{50D901CB-6829-4B48-8AE1-C21576F52BDA}" type="pres">
      <dgm:prSet presAssocID="{40ED5620-7B31-4DFD-A1BA-899EB5B89139}" presName="childText" presStyleLbl="conFgAcc1" presStyleIdx="1" presStyleCnt="3">
        <dgm:presLayoutVars>
          <dgm:bulletEnabled val="1"/>
        </dgm:presLayoutVars>
      </dgm:prSet>
      <dgm:spPr/>
    </dgm:pt>
    <dgm:pt modelId="{D5331A7A-F455-49A7-9E35-E33DF4740E9F}" type="pres">
      <dgm:prSet presAssocID="{3FD538D8-8286-48C3-802D-46FBA99170F3}" presName="spaceBetweenRectangles" presStyleCnt="0"/>
      <dgm:spPr/>
    </dgm:pt>
    <dgm:pt modelId="{8875068D-4250-4DC6-A1D1-B609FEEEF137}" type="pres">
      <dgm:prSet presAssocID="{62E69C12-C6B2-439C-ABDF-28D8292F50D5}" presName="parentLin" presStyleCnt="0"/>
      <dgm:spPr/>
    </dgm:pt>
    <dgm:pt modelId="{1758C0B1-BD32-4240-9841-936E8C65D316}" type="pres">
      <dgm:prSet presAssocID="{62E69C12-C6B2-439C-ABDF-28D8292F50D5}" presName="parentLeftMargin" presStyleLbl="node1" presStyleIdx="1" presStyleCnt="3"/>
      <dgm:spPr/>
      <dgm:t>
        <a:bodyPr/>
        <a:lstStyle/>
        <a:p>
          <a:endParaRPr lang="zh-CN" altLang="en-US"/>
        </a:p>
      </dgm:t>
    </dgm:pt>
    <dgm:pt modelId="{E142E8D2-008D-4C1F-8256-584827579F21}" type="pres">
      <dgm:prSet presAssocID="{62E69C12-C6B2-439C-ABDF-28D8292F50D5}" presName="parentText" presStyleLbl="node1" presStyleIdx="2" presStyleCnt="3">
        <dgm:presLayoutVars>
          <dgm:chMax val="0"/>
          <dgm:bulletEnabled val="1"/>
        </dgm:presLayoutVars>
      </dgm:prSet>
      <dgm:spPr/>
      <dgm:t>
        <a:bodyPr/>
        <a:lstStyle/>
        <a:p>
          <a:endParaRPr lang="zh-CN" altLang="en-US"/>
        </a:p>
      </dgm:t>
    </dgm:pt>
    <dgm:pt modelId="{E1D8A087-6E5C-46C3-A94D-B627541DB733}" type="pres">
      <dgm:prSet presAssocID="{62E69C12-C6B2-439C-ABDF-28D8292F50D5}" presName="negativeSpace" presStyleCnt="0"/>
      <dgm:spPr/>
    </dgm:pt>
    <dgm:pt modelId="{4152E142-31C6-4E0D-AEA5-A754BAC6DA02}" type="pres">
      <dgm:prSet presAssocID="{62E69C12-C6B2-439C-ABDF-28D8292F50D5}" presName="childText" presStyleLbl="conFgAcc1" presStyleIdx="2" presStyleCnt="3">
        <dgm:presLayoutVars>
          <dgm:bulletEnabled val="1"/>
        </dgm:presLayoutVars>
      </dgm:prSet>
      <dgm:spPr/>
    </dgm:pt>
  </dgm:ptLst>
  <dgm:cxnLst>
    <dgm:cxn modelId="{5EC459BD-3B75-4BF7-AC22-8686B8BFAF13}" type="presOf" srcId="{CBD07886-1E83-4848-A86C-4EB95C55F592}" destId="{48A78682-CBD4-4A14-BDDD-099495E54F1B}" srcOrd="1" destOrd="0" presId="urn:microsoft.com/office/officeart/2005/8/layout/list1"/>
    <dgm:cxn modelId="{7B6BA113-AA86-42BE-AF6C-B0AB23692D8D}" type="presOf" srcId="{07AA1E92-2ED8-43AC-BB19-B3A5490BC308}" destId="{4E6700A3-3B90-4E39-928D-4848991DA0C4}" srcOrd="0" destOrd="0" presId="urn:microsoft.com/office/officeart/2005/8/layout/list1"/>
    <dgm:cxn modelId="{ACE98065-7910-4DA1-A5F1-0B02CE7AD211}" type="presOf" srcId="{CBD07886-1E83-4848-A86C-4EB95C55F592}" destId="{B66E5295-FBCD-418B-9873-B1D7694EBDD2}" srcOrd="0" destOrd="0" presId="urn:microsoft.com/office/officeart/2005/8/layout/list1"/>
    <dgm:cxn modelId="{3679DC89-442D-4A24-B75A-4585D6A94670}" srcId="{07AA1E92-2ED8-43AC-BB19-B3A5490BC308}" destId="{CBD07886-1E83-4848-A86C-4EB95C55F592}" srcOrd="0" destOrd="0" parTransId="{22CE514D-B36D-486D-98C8-B8855AD5BBF4}" sibTransId="{85ED16D6-5EB9-492B-8509-F74BB4BFBFB8}"/>
    <dgm:cxn modelId="{D37A5833-05CF-400B-8FDC-151DC6367A57}" type="presOf" srcId="{62E69C12-C6B2-439C-ABDF-28D8292F50D5}" destId="{E142E8D2-008D-4C1F-8256-584827579F21}" srcOrd="1" destOrd="0" presId="urn:microsoft.com/office/officeart/2005/8/layout/list1"/>
    <dgm:cxn modelId="{D6EBD55D-3ECF-4C0D-823A-70A009A1D9D1}" type="presOf" srcId="{62E69C12-C6B2-439C-ABDF-28D8292F50D5}" destId="{1758C0B1-BD32-4240-9841-936E8C65D316}" srcOrd="0" destOrd="0" presId="urn:microsoft.com/office/officeart/2005/8/layout/list1"/>
    <dgm:cxn modelId="{B3ADC042-B40F-473E-8CE8-2A4538704BC7}" srcId="{07AA1E92-2ED8-43AC-BB19-B3A5490BC308}" destId="{40ED5620-7B31-4DFD-A1BA-899EB5B89139}" srcOrd="1" destOrd="0" parTransId="{1DF86666-C6C9-4079-A07F-422D606131BC}" sibTransId="{3FD538D8-8286-48C3-802D-46FBA99170F3}"/>
    <dgm:cxn modelId="{BC0EB517-C10F-425F-9B44-18C5D051655A}" srcId="{07AA1E92-2ED8-43AC-BB19-B3A5490BC308}" destId="{62E69C12-C6B2-439C-ABDF-28D8292F50D5}" srcOrd="2" destOrd="0" parTransId="{46AD6CD8-3086-473D-B7A5-581CD4E1FDA0}" sibTransId="{388FC567-2835-4468-84C1-B8F9177F0CB1}"/>
    <dgm:cxn modelId="{C55F9B96-4110-4CD5-A6FD-CA680B5DC663}" type="presOf" srcId="{40ED5620-7B31-4DFD-A1BA-899EB5B89139}" destId="{A9021050-3282-46FF-B1D5-F89D6A2A05C1}" srcOrd="1" destOrd="0" presId="urn:microsoft.com/office/officeart/2005/8/layout/list1"/>
    <dgm:cxn modelId="{BBC5957B-F567-4946-B746-C3AD1B7BEF3A}" type="presOf" srcId="{40ED5620-7B31-4DFD-A1BA-899EB5B89139}" destId="{3C296E09-E1AF-4718-86E8-065BA9E51F04}" srcOrd="0" destOrd="0" presId="urn:microsoft.com/office/officeart/2005/8/layout/list1"/>
    <dgm:cxn modelId="{8E881063-B3ED-4220-AE3E-A42A367F8304}" type="presParOf" srcId="{4E6700A3-3B90-4E39-928D-4848991DA0C4}" destId="{1F394E4F-3E08-4EE2-8192-041BFCA50BF6}" srcOrd="0" destOrd="0" presId="urn:microsoft.com/office/officeart/2005/8/layout/list1"/>
    <dgm:cxn modelId="{E8D76400-6C9A-4A67-8EE5-CEFC0E777E29}" type="presParOf" srcId="{1F394E4F-3E08-4EE2-8192-041BFCA50BF6}" destId="{B66E5295-FBCD-418B-9873-B1D7694EBDD2}" srcOrd="0" destOrd="0" presId="urn:microsoft.com/office/officeart/2005/8/layout/list1"/>
    <dgm:cxn modelId="{F0BE0FCB-C49F-4D81-93D9-9F9E93123652}" type="presParOf" srcId="{1F394E4F-3E08-4EE2-8192-041BFCA50BF6}" destId="{48A78682-CBD4-4A14-BDDD-099495E54F1B}" srcOrd="1" destOrd="0" presId="urn:microsoft.com/office/officeart/2005/8/layout/list1"/>
    <dgm:cxn modelId="{FA490DCE-B9BB-4470-B196-758282D0E06D}" type="presParOf" srcId="{4E6700A3-3B90-4E39-928D-4848991DA0C4}" destId="{E91F8DFA-05ED-4F20-A3D0-23B5BEE4261B}" srcOrd="1" destOrd="0" presId="urn:microsoft.com/office/officeart/2005/8/layout/list1"/>
    <dgm:cxn modelId="{A2A22D01-BD80-44F9-B3E9-F4D4AA6FE09D}" type="presParOf" srcId="{4E6700A3-3B90-4E39-928D-4848991DA0C4}" destId="{C1066248-B6D8-4555-A644-E731D371EF7D}" srcOrd="2" destOrd="0" presId="urn:microsoft.com/office/officeart/2005/8/layout/list1"/>
    <dgm:cxn modelId="{3B56878B-C125-47A1-9BE3-12D97664C065}" type="presParOf" srcId="{4E6700A3-3B90-4E39-928D-4848991DA0C4}" destId="{16FCED1E-DBE5-4C87-84B2-6AB8F2FD1008}" srcOrd="3" destOrd="0" presId="urn:microsoft.com/office/officeart/2005/8/layout/list1"/>
    <dgm:cxn modelId="{932D4EC4-87AC-4136-AEE8-F69CB28B1872}" type="presParOf" srcId="{4E6700A3-3B90-4E39-928D-4848991DA0C4}" destId="{46DC8B1B-FD8E-4B10-B4EB-7A4DA6C0E734}" srcOrd="4" destOrd="0" presId="urn:microsoft.com/office/officeart/2005/8/layout/list1"/>
    <dgm:cxn modelId="{AFEB50AE-A77C-46F9-B5AC-784FF9231407}" type="presParOf" srcId="{46DC8B1B-FD8E-4B10-B4EB-7A4DA6C0E734}" destId="{3C296E09-E1AF-4718-86E8-065BA9E51F04}" srcOrd="0" destOrd="0" presId="urn:microsoft.com/office/officeart/2005/8/layout/list1"/>
    <dgm:cxn modelId="{CE9958D5-6F30-49F1-9A2C-01DDD4F2781E}" type="presParOf" srcId="{46DC8B1B-FD8E-4B10-B4EB-7A4DA6C0E734}" destId="{A9021050-3282-46FF-B1D5-F89D6A2A05C1}" srcOrd="1" destOrd="0" presId="urn:microsoft.com/office/officeart/2005/8/layout/list1"/>
    <dgm:cxn modelId="{22CAE772-7245-4136-A129-1A4CC3B9A1AE}" type="presParOf" srcId="{4E6700A3-3B90-4E39-928D-4848991DA0C4}" destId="{EBEE0DCE-8ED1-4ECF-8227-21EE6D351E31}" srcOrd="5" destOrd="0" presId="urn:microsoft.com/office/officeart/2005/8/layout/list1"/>
    <dgm:cxn modelId="{60D7849C-445E-4FAA-BCB2-29E0D148637C}" type="presParOf" srcId="{4E6700A3-3B90-4E39-928D-4848991DA0C4}" destId="{50D901CB-6829-4B48-8AE1-C21576F52BDA}" srcOrd="6" destOrd="0" presId="urn:microsoft.com/office/officeart/2005/8/layout/list1"/>
    <dgm:cxn modelId="{F64D2C71-4A41-454B-BD46-CFD4899EE419}" type="presParOf" srcId="{4E6700A3-3B90-4E39-928D-4848991DA0C4}" destId="{D5331A7A-F455-49A7-9E35-E33DF4740E9F}" srcOrd="7" destOrd="0" presId="urn:microsoft.com/office/officeart/2005/8/layout/list1"/>
    <dgm:cxn modelId="{7D12A0DF-D0D6-4088-9DB9-7ADC1CF8A2AC}" type="presParOf" srcId="{4E6700A3-3B90-4E39-928D-4848991DA0C4}" destId="{8875068D-4250-4DC6-A1D1-B609FEEEF137}" srcOrd="8" destOrd="0" presId="urn:microsoft.com/office/officeart/2005/8/layout/list1"/>
    <dgm:cxn modelId="{DF7A7C29-0234-432E-9B19-4146421E7CF8}" type="presParOf" srcId="{8875068D-4250-4DC6-A1D1-B609FEEEF137}" destId="{1758C0B1-BD32-4240-9841-936E8C65D316}" srcOrd="0" destOrd="0" presId="urn:microsoft.com/office/officeart/2005/8/layout/list1"/>
    <dgm:cxn modelId="{66BD0F5A-3CFD-4D4D-B4A3-2A813DB9D773}" type="presParOf" srcId="{8875068D-4250-4DC6-A1D1-B609FEEEF137}" destId="{E142E8D2-008D-4C1F-8256-584827579F21}" srcOrd="1" destOrd="0" presId="urn:microsoft.com/office/officeart/2005/8/layout/list1"/>
    <dgm:cxn modelId="{9F13BD60-64FF-4E52-BD9B-982D9A795C53}" type="presParOf" srcId="{4E6700A3-3B90-4E39-928D-4848991DA0C4}" destId="{E1D8A087-6E5C-46C3-A94D-B627541DB733}" srcOrd="9" destOrd="0" presId="urn:microsoft.com/office/officeart/2005/8/layout/list1"/>
    <dgm:cxn modelId="{56DF67E7-1EF7-48A6-8EC4-A3471D9526B3}" type="presParOf" srcId="{4E6700A3-3B90-4E39-928D-4848991DA0C4}" destId="{4152E142-31C6-4E0D-AEA5-A754BAC6DA0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C9A3A3-B469-4E9D-A423-C73F3700C46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55ED725F-ECB4-4A61-90DF-F0F4A2B14A74}">
      <dgm:prSet phldrT="[文本]"/>
      <dgm:spPr/>
      <dgm:t>
        <a:bodyPr/>
        <a:lstStyle/>
        <a:p>
          <a:r>
            <a:rPr lang="en-US" altLang="zh-CN" dirty="0" smtClean="0"/>
            <a:t>Web APP</a:t>
          </a:r>
          <a:endParaRPr lang="zh-CN" altLang="en-US" dirty="0"/>
        </a:p>
      </dgm:t>
    </dgm:pt>
    <dgm:pt modelId="{8872AD09-B802-4CB6-A020-7F9AE6DFEF6D}" type="parTrans" cxnId="{D4456A00-094C-4495-B7A2-A74DB709526B}">
      <dgm:prSet/>
      <dgm:spPr/>
      <dgm:t>
        <a:bodyPr/>
        <a:lstStyle/>
        <a:p>
          <a:endParaRPr lang="zh-CN" altLang="en-US"/>
        </a:p>
      </dgm:t>
    </dgm:pt>
    <dgm:pt modelId="{FF25DE1B-A136-4296-A549-59C55BEA4F2D}" type="sibTrans" cxnId="{D4456A00-094C-4495-B7A2-A74DB709526B}">
      <dgm:prSet/>
      <dgm:spPr/>
      <dgm:t>
        <a:bodyPr/>
        <a:lstStyle/>
        <a:p>
          <a:endParaRPr lang="zh-CN" altLang="en-US"/>
        </a:p>
      </dgm:t>
    </dgm:pt>
    <dgm:pt modelId="{E7637D05-3F65-45CB-BE38-9418B8E11658}">
      <dgm:prSet phldrT="[文本]"/>
      <dgm:spPr/>
      <dgm:t>
        <a:bodyPr/>
        <a:lstStyle/>
        <a:p>
          <a:r>
            <a:rPr lang="zh-CN" altLang="en-US" b="0" i="0" dirty="0" smtClean="0"/>
            <a:t>偏浏览</a:t>
          </a:r>
          <a:endParaRPr lang="zh-CN" altLang="en-US" dirty="0"/>
        </a:p>
      </dgm:t>
    </dgm:pt>
    <dgm:pt modelId="{9A9BE6C6-9A8E-4C01-881E-58A67F462F76}" type="parTrans" cxnId="{432BF13E-6C04-4683-894C-DC5A4632A7D5}">
      <dgm:prSet/>
      <dgm:spPr/>
      <dgm:t>
        <a:bodyPr/>
        <a:lstStyle/>
        <a:p>
          <a:endParaRPr lang="zh-CN" altLang="en-US"/>
        </a:p>
      </dgm:t>
    </dgm:pt>
    <dgm:pt modelId="{C6355E39-961E-4E6C-A00B-4C66A0A3A1BC}" type="sibTrans" cxnId="{432BF13E-6C04-4683-894C-DC5A4632A7D5}">
      <dgm:prSet/>
      <dgm:spPr/>
      <dgm:t>
        <a:bodyPr/>
        <a:lstStyle/>
        <a:p>
          <a:endParaRPr lang="zh-CN" altLang="en-US"/>
        </a:p>
      </dgm:t>
    </dgm:pt>
    <dgm:pt modelId="{CD2239F0-41F5-4B51-8081-4FE31DBB1ECC}">
      <dgm:prSet phldrT="[文本]"/>
      <dgm:spPr/>
      <dgm:t>
        <a:bodyPr/>
        <a:lstStyle/>
        <a:p>
          <a:r>
            <a:rPr lang="zh-CN" altLang="en-US" b="0" i="0" dirty="0" smtClean="0"/>
            <a:t>信息展示</a:t>
          </a:r>
          <a:endParaRPr lang="zh-CN" altLang="en-US" dirty="0"/>
        </a:p>
      </dgm:t>
    </dgm:pt>
    <dgm:pt modelId="{B9BF5DE1-9E46-4B54-9940-6C95CC484E6A}" type="parTrans" cxnId="{A3FE187A-16B1-4C2C-8F55-BEB1563DB7AF}">
      <dgm:prSet/>
      <dgm:spPr/>
      <dgm:t>
        <a:bodyPr/>
        <a:lstStyle/>
        <a:p>
          <a:endParaRPr lang="zh-CN" altLang="en-US"/>
        </a:p>
      </dgm:t>
    </dgm:pt>
    <dgm:pt modelId="{04175CAB-0520-4465-AE6E-766FCC6316AB}" type="sibTrans" cxnId="{A3FE187A-16B1-4C2C-8F55-BEB1563DB7AF}">
      <dgm:prSet/>
      <dgm:spPr/>
      <dgm:t>
        <a:bodyPr/>
        <a:lstStyle/>
        <a:p>
          <a:endParaRPr lang="zh-CN" altLang="en-US"/>
        </a:p>
      </dgm:t>
    </dgm:pt>
    <dgm:pt modelId="{B1C6604F-2F35-465C-87C4-8195F8F77C4E}">
      <dgm:prSet phldrT="[文本]"/>
      <dgm:spPr/>
      <dgm:t>
        <a:bodyPr/>
        <a:lstStyle/>
        <a:p>
          <a:r>
            <a:rPr lang="en-US" altLang="zh-CN" dirty="0" smtClean="0"/>
            <a:t>Native APP</a:t>
          </a:r>
          <a:endParaRPr lang="zh-CN" altLang="en-US" dirty="0"/>
        </a:p>
      </dgm:t>
    </dgm:pt>
    <dgm:pt modelId="{1611CECD-8E99-4768-AD82-998CE1E51634}" type="parTrans" cxnId="{A12252B4-E0E6-4B04-BFCC-832466A667D1}">
      <dgm:prSet/>
      <dgm:spPr/>
      <dgm:t>
        <a:bodyPr/>
        <a:lstStyle/>
        <a:p>
          <a:endParaRPr lang="zh-CN" altLang="en-US"/>
        </a:p>
      </dgm:t>
    </dgm:pt>
    <dgm:pt modelId="{B71E7F5C-92F6-4233-A765-9B32629D3ADF}" type="sibTrans" cxnId="{A12252B4-E0E6-4B04-BFCC-832466A667D1}">
      <dgm:prSet/>
      <dgm:spPr/>
      <dgm:t>
        <a:bodyPr/>
        <a:lstStyle/>
        <a:p>
          <a:endParaRPr lang="zh-CN" altLang="en-US"/>
        </a:p>
      </dgm:t>
    </dgm:pt>
    <dgm:pt modelId="{E39D3040-710D-4474-8B8E-66C78FD8147F}">
      <dgm:prSet phldrT="[文本]"/>
      <dgm:spPr/>
      <dgm:t>
        <a:bodyPr/>
        <a:lstStyle/>
        <a:p>
          <a:r>
            <a:rPr lang="zh-CN" altLang="en-US" b="0" i="0" dirty="0" smtClean="0"/>
            <a:t>偏交互</a:t>
          </a:r>
          <a:endParaRPr lang="zh-CN" altLang="en-US" dirty="0"/>
        </a:p>
      </dgm:t>
    </dgm:pt>
    <dgm:pt modelId="{A4D3B035-F443-4995-9D37-3C3BFCE18792}" type="parTrans" cxnId="{202EF40F-14F2-4AEF-A15F-6780F53E96E5}">
      <dgm:prSet/>
      <dgm:spPr/>
      <dgm:t>
        <a:bodyPr/>
        <a:lstStyle/>
        <a:p>
          <a:endParaRPr lang="zh-CN" altLang="en-US"/>
        </a:p>
      </dgm:t>
    </dgm:pt>
    <dgm:pt modelId="{F3342A8F-3AE7-4F76-B130-628A17157157}" type="sibTrans" cxnId="{202EF40F-14F2-4AEF-A15F-6780F53E96E5}">
      <dgm:prSet/>
      <dgm:spPr/>
      <dgm:t>
        <a:bodyPr/>
        <a:lstStyle/>
        <a:p>
          <a:endParaRPr lang="zh-CN" altLang="en-US"/>
        </a:p>
      </dgm:t>
    </dgm:pt>
    <dgm:pt modelId="{BF820A52-1D09-4F6F-84E4-52A5B4974564}">
      <dgm:prSet phldrT="[文本]"/>
      <dgm:spPr/>
      <dgm:t>
        <a:bodyPr/>
        <a:lstStyle/>
        <a:p>
          <a:r>
            <a:rPr lang="zh-CN" altLang="en-US" b="0" i="0" dirty="0" smtClean="0"/>
            <a:t>版本稳定</a:t>
          </a:r>
          <a:endParaRPr lang="zh-CN" altLang="en-US" dirty="0"/>
        </a:p>
      </dgm:t>
    </dgm:pt>
    <dgm:pt modelId="{FB454F19-95CE-440D-890B-4CE03A85F65D}" type="parTrans" cxnId="{AAFA498B-3793-4E6F-B923-D285CDE37CFE}">
      <dgm:prSet/>
      <dgm:spPr/>
      <dgm:t>
        <a:bodyPr/>
        <a:lstStyle/>
        <a:p>
          <a:endParaRPr lang="zh-CN" altLang="en-US"/>
        </a:p>
      </dgm:t>
    </dgm:pt>
    <dgm:pt modelId="{D4B0110C-F23E-4923-A1EC-2E03173C9F3D}" type="sibTrans" cxnId="{AAFA498B-3793-4E6F-B923-D285CDE37CFE}">
      <dgm:prSet/>
      <dgm:spPr/>
      <dgm:t>
        <a:bodyPr/>
        <a:lstStyle/>
        <a:p>
          <a:endParaRPr lang="zh-CN" altLang="en-US"/>
        </a:p>
      </dgm:t>
    </dgm:pt>
    <dgm:pt modelId="{CFD156D6-466F-4F06-A874-F9A214A4AD25}">
      <dgm:prSet phldrT="[文本]"/>
      <dgm:spPr/>
      <dgm:t>
        <a:bodyPr/>
        <a:lstStyle/>
        <a:p>
          <a:r>
            <a:rPr lang="zh-CN" altLang="en-US" b="0" i="0" dirty="0" smtClean="0"/>
            <a:t>硬件交互</a:t>
          </a:r>
          <a:endParaRPr lang="zh-CN" altLang="en-US" dirty="0"/>
        </a:p>
      </dgm:t>
    </dgm:pt>
    <dgm:pt modelId="{15F24A4B-7BE2-4870-85A3-4FFD0FF0593A}" type="parTrans" cxnId="{1FC1DC1A-A6D8-488D-85FB-A63DD365670A}">
      <dgm:prSet/>
      <dgm:spPr/>
      <dgm:t>
        <a:bodyPr/>
        <a:lstStyle/>
        <a:p>
          <a:endParaRPr lang="zh-CN" altLang="en-US"/>
        </a:p>
      </dgm:t>
    </dgm:pt>
    <dgm:pt modelId="{90F566B8-C407-44AC-8968-7D6A2F89F252}" type="sibTrans" cxnId="{1FC1DC1A-A6D8-488D-85FB-A63DD365670A}">
      <dgm:prSet/>
      <dgm:spPr/>
      <dgm:t>
        <a:bodyPr/>
        <a:lstStyle/>
        <a:p>
          <a:endParaRPr lang="zh-CN" altLang="en-US"/>
        </a:p>
      </dgm:t>
    </dgm:pt>
    <dgm:pt modelId="{7E8E89F2-1196-470C-AFE1-F020FDEF873C}">
      <dgm:prSet phldrT="[文本]"/>
      <dgm:spPr/>
      <dgm:t>
        <a:bodyPr/>
        <a:lstStyle/>
        <a:p>
          <a:r>
            <a:rPr lang="zh-CN" altLang="en-US" b="0" i="0" dirty="0" smtClean="0"/>
            <a:t>核心功能</a:t>
          </a:r>
          <a:endParaRPr lang="zh-CN" altLang="en-US" dirty="0"/>
        </a:p>
      </dgm:t>
    </dgm:pt>
    <dgm:pt modelId="{9C8F0082-338A-4EA3-BC13-4D320F2298FA}" type="parTrans" cxnId="{C1D50821-1751-4ED8-82B3-ADE75C032587}">
      <dgm:prSet/>
      <dgm:spPr/>
      <dgm:t>
        <a:bodyPr/>
        <a:lstStyle/>
        <a:p>
          <a:endParaRPr lang="zh-CN" altLang="en-US"/>
        </a:p>
      </dgm:t>
    </dgm:pt>
    <dgm:pt modelId="{D06500C5-C426-4329-8212-F62253AFE8BC}" type="sibTrans" cxnId="{C1D50821-1751-4ED8-82B3-ADE75C032587}">
      <dgm:prSet/>
      <dgm:spPr/>
      <dgm:t>
        <a:bodyPr/>
        <a:lstStyle/>
        <a:p>
          <a:endParaRPr lang="zh-CN" altLang="en-US"/>
        </a:p>
      </dgm:t>
    </dgm:pt>
    <dgm:pt modelId="{8A80A3CE-2369-465C-8E6F-D495DAFD8F7A}">
      <dgm:prSet phldrT="[文本]"/>
      <dgm:spPr/>
      <dgm:t>
        <a:bodyPr/>
        <a:lstStyle/>
        <a:p>
          <a:r>
            <a:rPr lang="zh-CN" altLang="en-US" b="0" i="0" dirty="0" smtClean="0"/>
            <a:t>周边辅助</a:t>
          </a:r>
          <a:endParaRPr lang="zh-CN" altLang="en-US" dirty="0"/>
        </a:p>
      </dgm:t>
    </dgm:pt>
    <dgm:pt modelId="{519CCC54-8FCB-43EC-94E8-D81610D5965B}" type="parTrans" cxnId="{7BDF044F-A420-4269-B1D3-83707834647F}">
      <dgm:prSet/>
      <dgm:spPr/>
      <dgm:t>
        <a:bodyPr/>
        <a:lstStyle/>
        <a:p>
          <a:endParaRPr lang="zh-CN" altLang="en-US"/>
        </a:p>
      </dgm:t>
    </dgm:pt>
    <dgm:pt modelId="{0E61D0DF-F947-4D2E-9F03-0D89F25119A6}" type="sibTrans" cxnId="{7BDF044F-A420-4269-B1D3-83707834647F}">
      <dgm:prSet/>
      <dgm:spPr/>
      <dgm:t>
        <a:bodyPr/>
        <a:lstStyle/>
        <a:p>
          <a:endParaRPr lang="zh-CN" altLang="en-US"/>
        </a:p>
      </dgm:t>
    </dgm:pt>
    <dgm:pt modelId="{8ED330A7-A903-4EEC-94AE-8717A74905A5}">
      <dgm:prSet phldrT="[文本]"/>
      <dgm:spPr/>
      <dgm:t>
        <a:bodyPr/>
        <a:lstStyle/>
        <a:p>
          <a:r>
            <a:rPr lang="zh-CN" altLang="en-US" dirty="0" smtClean="0"/>
            <a:t>更新迭代快</a:t>
          </a:r>
          <a:endParaRPr lang="zh-CN" altLang="en-US" dirty="0"/>
        </a:p>
      </dgm:t>
    </dgm:pt>
    <dgm:pt modelId="{8E1B8943-FFD4-404F-AF08-8ACC269FFC2B}" type="parTrans" cxnId="{B11DEF43-5139-4D9F-9350-B9A425C46113}">
      <dgm:prSet/>
      <dgm:spPr/>
    </dgm:pt>
    <dgm:pt modelId="{C8C486FE-BBEF-4E23-98B8-F2579F9495A3}" type="sibTrans" cxnId="{B11DEF43-5139-4D9F-9350-B9A425C46113}">
      <dgm:prSet/>
      <dgm:spPr/>
    </dgm:pt>
    <dgm:pt modelId="{4DE0AA6E-3777-4C60-9ACB-196048E70B0E}" type="pres">
      <dgm:prSet presAssocID="{4BC9A3A3-B469-4E9D-A423-C73F3700C46A}" presName="Name0" presStyleCnt="0">
        <dgm:presLayoutVars>
          <dgm:dir/>
          <dgm:animLvl val="lvl"/>
          <dgm:resizeHandles val="exact"/>
        </dgm:presLayoutVars>
      </dgm:prSet>
      <dgm:spPr/>
      <dgm:t>
        <a:bodyPr/>
        <a:lstStyle/>
        <a:p>
          <a:endParaRPr lang="zh-CN" altLang="en-US"/>
        </a:p>
      </dgm:t>
    </dgm:pt>
    <dgm:pt modelId="{E32FF1B1-4CC9-409B-A9E7-B9A61C8E1DEF}" type="pres">
      <dgm:prSet presAssocID="{55ED725F-ECB4-4A61-90DF-F0F4A2B14A74}" presName="composite" presStyleCnt="0"/>
      <dgm:spPr/>
    </dgm:pt>
    <dgm:pt modelId="{18FB2064-1AB3-4D90-8C68-609A463DFCA2}" type="pres">
      <dgm:prSet presAssocID="{55ED725F-ECB4-4A61-90DF-F0F4A2B14A74}" presName="parTx" presStyleLbl="alignNode1" presStyleIdx="0" presStyleCnt="2">
        <dgm:presLayoutVars>
          <dgm:chMax val="0"/>
          <dgm:chPref val="0"/>
          <dgm:bulletEnabled val="1"/>
        </dgm:presLayoutVars>
      </dgm:prSet>
      <dgm:spPr/>
      <dgm:t>
        <a:bodyPr/>
        <a:lstStyle/>
        <a:p>
          <a:endParaRPr lang="zh-CN" altLang="en-US"/>
        </a:p>
      </dgm:t>
    </dgm:pt>
    <dgm:pt modelId="{90AB182A-650C-49A1-9137-32042566F471}" type="pres">
      <dgm:prSet presAssocID="{55ED725F-ECB4-4A61-90DF-F0F4A2B14A74}" presName="desTx" presStyleLbl="alignAccFollowNode1" presStyleIdx="0" presStyleCnt="2">
        <dgm:presLayoutVars>
          <dgm:bulletEnabled val="1"/>
        </dgm:presLayoutVars>
      </dgm:prSet>
      <dgm:spPr/>
      <dgm:t>
        <a:bodyPr/>
        <a:lstStyle/>
        <a:p>
          <a:endParaRPr lang="zh-CN" altLang="en-US"/>
        </a:p>
      </dgm:t>
    </dgm:pt>
    <dgm:pt modelId="{2DDB9D37-37D3-49A9-9754-CA63B1F99157}" type="pres">
      <dgm:prSet presAssocID="{FF25DE1B-A136-4296-A549-59C55BEA4F2D}" presName="space" presStyleCnt="0"/>
      <dgm:spPr/>
    </dgm:pt>
    <dgm:pt modelId="{E114DB6F-7ACB-4BE3-BEA8-A9BC6C40B478}" type="pres">
      <dgm:prSet presAssocID="{B1C6604F-2F35-465C-87C4-8195F8F77C4E}" presName="composite" presStyleCnt="0"/>
      <dgm:spPr/>
    </dgm:pt>
    <dgm:pt modelId="{246381A5-8173-44DB-A20F-5B1F4ADDF04A}" type="pres">
      <dgm:prSet presAssocID="{B1C6604F-2F35-465C-87C4-8195F8F77C4E}" presName="parTx" presStyleLbl="alignNode1" presStyleIdx="1" presStyleCnt="2">
        <dgm:presLayoutVars>
          <dgm:chMax val="0"/>
          <dgm:chPref val="0"/>
          <dgm:bulletEnabled val="1"/>
        </dgm:presLayoutVars>
      </dgm:prSet>
      <dgm:spPr/>
      <dgm:t>
        <a:bodyPr/>
        <a:lstStyle/>
        <a:p>
          <a:endParaRPr lang="zh-CN" altLang="en-US"/>
        </a:p>
      </dgm:t>
    </dgm:pt>
    <dgm:pt modelId="{4D78DC28-D632-400B-93CB-FE92B647615E}" type="pres">
      <dgm:prSet presAssocID="{B1C6604F-2F35-465C-87C4-8195F8F77C4E}" presName="desTx" presStyleLbl="alignAccFollowNode1" presStyleIdx="1" presStyleCnt="2">
        <dgm:presLayoutVars>
          <dgm:bulletEnabled val="1"/>
        </dgm:presLayoutVars>
      </dgm:prSet>
      <dgm:spPr/>
      <dgm:t>
        <a:bodyPr/>
        <a:lstStyle/>
        <a:p>
          <a:endParaRPr lang="zh-CN" altLang="en-US"/>
        </a:p>
      </dgm:t>
    </dgm:pt>
  </dgm:ptLst>
  <dgm:cxnLst>
    <dgm:cxn modelId="{7FFD1BE6-F8E9-4C08-B3D5-5ED8FD57E713}" type="presOf" srcId="{E39D3040-710D-4474-8B8E-66C78FD8147F}" destId="{4D78DC28-D632-400B-93CB-FE92B647615E}" srcOrd="0" destOrd="0" presId="urn:microsoft.com/office/officeart/2005/8/layout/hList1"/>
    <dgm:cxn modelId="{A3FE187A-16B1-4C2C-8F55-BEB1563DB7AF}" srcId="{55ED725F-ECB4-4A61-90DF-F0F4A2B14A74}" destId="{CD2239F0-41F5-4B51-8081-4FE31DBB1ECC}" srcOrd="2" destOrd="0" parTransId="{B9BF5DE1-9E46-4B54-9940-6C95CC484E6A}" sibTransId="{04175CAB-0520-4465-AE6E-766FCC6316AB}"/>
    <dgm:cxn modelId="{C218740C-E1A9-4547-8A28-348083F09D96}" type="presOf" srcId="{CD2239F0-41F5-4B51-8081-4FE31DBB1ECC}" destId="{90AB182A-650C-49A1-9137-32042566F471}" srcOrd="0" destOrd="2" presId="urn:microsoft.com/office/officeart/2005/8/layout/hList1"/>
    <dgm:cxn modelId="{D4456A00-094C-4495-B7A2-A74DB709526B}" srcId="{4BC9A3A3-B469-4E9D-A423-C73F3700C46A}" destId="{55ED725F-ECB4-4A61-90DF-F0F4A2B14A74}" srcOrd="0" destOrd="0" parTransId="{8872AD09-B802-4CB6-A020-7F9AE6DFEF6D}" sibTransId="{FF25DE1B-A136-4296-A549-59C55BEA4F2D}"/>
    <dgm:cxn modelId="{AEE0444E-A5FB-45E2-83C4-811133E4095C}" type="presOf" srcId="{B1C6604F-2F35-465C-87C4-8195F8F77C4E}" destId="{246381A5-8173-44DB-A20F-5B1F4ADDF04A}" srcOrd="0" destOrd="0" presId="urn:microsoft.com/office/officeart/2005/8/layout/hList1"/>
    <dgm:cxn modelId="{E07E9B0C-898D-4E9D-BF68-6C3D8329781E}" type="presOf" srcId="{CFD156D6-466F-4F06-A874-F9A214A4AD25}" destId="{4D78DC28-D632-400B-93CB-FE92B647615E}" srcOrd="0" destOrd="2" presId="urn:microsoft.com/office/officeart/2005/8/layout/hList1"/>
    <dgm:cxn modelId="{0C1D2BCB-6849-481C-A274-6AB2B0040E7A}" type="presOf" srcId="{55ED725F-ECB4-4A61-90DF-F0F4A2B14A74}" destId="{18FB2064-1AB3-4D90-8C68-609A463DFCA2}" srcOrd="0" destOrd="0" presId="urn:microsoft.com/office/officeart/2005/8/layout/hList1"/>
    <dgm:cxn modelId="{B11DEF43-5139-4D9F-9350-B9A425C46113}" srcId="{55ED725F-ECB4-4A61-90DF-F0F4A2B14A74}" destId="{8ED330A7-A903-4EEC-94AE-8717A74905A5}" srcOrd="1" destOrd="0" parTransId="{8E1B8943-FFD4-404F-AF08-8ACC269FFC2B}" sibTransId="{C8C486FE-BBEF-4E23-98B8-F2579F9495A3}"/>
    <dgm:cxn modelId="{C1D50821-1751-4ED8-82B3-ADE75C032587}" srcId="{B1C6604F-2F35-465C-87C4-8195F8F77C4E}" destId="{7E8E89F2-1196-470C-AFE1-F020FDEF873C}" srcOrd="3" destOrd="0" parTransId="{9C8F0082-338A-4EA3-BC13-4D320F2298FA}" sibTransId="{D06500C5-C426-4329-8212-F62253AFE8BC}"/>
    <dgm:cxn modelId="{202EF40F-14F2-4AEF-A15F-6780F53E96E5}" srcId="{B1C6604F-2F35-465C-87C4-8195F8F77C4E}" destId="{E39D3040-710D-4474-8B8E-66C78FD8147F}" srcOrd="0" destOrd="0" parTransId="{A4D3B035-F443-4995-9D37-3C3BFCE18792}" sibTransId="{F3342A8F-3AE7-4F76-B130-628A17157157}"/>
    <dgm:cxn modelId="{C67727FF-4EE5-4FDE-970F-10DC61C9917D}" type="presOf" srcId="{4BC9A3A3-B469-4E9D-A423-C73F3700C46A}" destId="{4DE0AA6E-3777-4C60-9ACB-196048E70B0E}" srcOrd="0" destOrd="0" presId="urn:microsoft.com/office/officeart/2005/8/layout/hList1"/>
    <dgm:cxn modelId="{AAFA498B-3793-4E6F-B923-D285CDE37CFE}" srcId="{B1C6604F-2F35-465C-87C4-8195F8F77C4E}" destId="{BF820A52-1D09-4F6F-84E4-52A5B4974564}" srcOrd="1" destOrd="0" parTransId="{FB454F19-95CE-440D-890B-4CE03A85F65D}" sibTransId="{D4B0110C-F23E-4923-A1EC-2E03173C9F3D}"/>
    <dgm:cxn modelId="{7BDF044F-A420-4269-B1D3-83707834647F}" srcId="{55ED725F-ECB4-4A61-90DF-F0F4A2B14A74}" destId="{8A80A3CE-2369-465C-8E6F-D495DAFD8F7A}" srcOrd="3" destOrd="0" parTransId="{519CCC54-8FCB-43EC-94E8-D81610D5965B}" sibTransId="{0E61D0DF-F947-4D2E-9F03-0D89F25119A6}"/>
    <dgm:cxn modelId="{09315ED7-45F4-48AC-84ED-9833A380A79F}" type="presOf" srcId="{8ED330A7-A903-4EEC-94AE-8717A74905A5}" destId="{90AB182A-650C-49A1-9137-32042566F471}" srcOrd="0" destOrd="1" presId="urn:microsoft.com/office/officeart/2005/8/layout/hList1"/>
    <dgm:cxn modelId="{1FC1DC1A-A6D8-488D-85FB-A63DD365670A}" srcId="{B1C6604F-2F35-465C-87C4-8195F8F77C4E}" destId="{CFD156D6-466F-4F06-A874-F9A214A4AD25}" srcOrd="2" destOrd="0" parTransId="{15F24A4B-7BE2-4870-85A3-4FFD0FF0593A}" sibTransId="{90F566B8-C407-44AC-8968-7D6A2F89F252}"/>
    <dgm:cxn modelId="{A92831C5-DC69-4702-AE1E-81307C18EA93}" type="presOf" srcId="{7E8E89F2-1196-470C-AFE1-F020FDEF873C}" destId="{4D78DC28-D632-400B-93CB-FE92B647615E}" srcOrd="0" destOrd="3" presId="urn:microsoft.com/office/officeart/2005/8/layout/hList1"/>
    <dgm:cxn modelId="{A12252B4-E0E6-4B04-BFCC-832466A667D1}" srcId="{4BC9A3A3-B469-4E9D-A423-C73F3700C46A}" destId="{B1C6604F-2F35-465C-87C4-8195F8F77C4E}" srcOrd="1" destOrd="0" parTransId="{1611CECD-8E99-4768-AD82-998CE1E51634}" sibTransId="{B71E7F5C-92F6-4233-A765-9B32629D3ADF}"/>
    <dgm:cxn modelId="{F38A17DE-3B1D-4417-AF58-2D7E6DC475D0}" type="presOf" srcId="{8A80A3CE-2369-465C-8E6F-D495DAFD8F7A}" destId="{90AB182A-650C-49A1-9137-32042566F471}" srcOrd="0" destOrd="3" presId="urn:microsoft.com/office/officeart/2005/8/layout/hList1"/>
    <dgm:cxn modelId="{432BF13E-6C04-4683-894C-DC5A4632A7D5}" srcId="{55ED725F-ECB4-4A61-90DF-F0F4A2B14A74}" destId="{E7637D05-3F65-45CB-BE38-9418B8E11658}" srcOrd="0" destOrd="0" parTransId="{9A9BE6C6-9A8E-4C01-881E-58A67F462F76}" sibTransId="{C6355E39-961E-4E6C-A00B-4C66A0A3A1BC}"/>
    <dgm:cxn modelId="{A01097DF-3B8D-4615-80F2-B87F1E54D547}" type="presOf" srcId="{E7637D05-3F65-45CB-BE38-9418B8E11658}" destId="{90AB182A-650C-49A1-9137-32042566F471}" srcOrd="0" destOrd="0" presId="urn:microsoft.com/office/officeart/2005/8/layout/hList1"/>
    <dgm:cxn modelId="{1FA0F7E6-513C-4FEB-85A4-A2E263F3A20A}" type="presOf" srcId="{BF820A52-1D09-4F6F-84E4-52A5B4974564}" destId="{4D78DC28-D632-400B-93CB-FE92B647615E}" srcOrd="0" destOrd="1" presId="urn:microsoft.com/office/officeart/2005/8/layout/hList1"/>
    <dgm:cxn modelId="{EEC50608-9F5D-43B4-B73A-EFA7DB033163}" type="presParOf" srcId="{4DE0AA6E-3777-4C60-9ACB-196048E70B0E}" destId="{E32FF1B1-4CC9-409B-A9E7-B9A61C8E1DEF}" srcOrd="0" destOrd="0" presId="urn:microsoft.com/office/officeart/2005/8/layout/hList1"/>
    <dgm:cxn modelId="{172B3584-EF8B-4C22-A54A-C9B9378C44B2}" type="presParOf" srcId="{E32FF1B1-4CC9-409B-A9E7-B9A61C8E1DEF}" destId="{18FB2064-1AB3-4D90-8C68-609A463DFCA2}" srcOrd="0" destOrd="0" presId="urn:microsoft.com/office/officeart/2005/8/layout/hList1"/>
    <dgm:cxn modelId="{35830C71-C101-4936-9B0B-63AD85DF954B}" type="presParOf" srcId="{E32FF1B1-4CC9-409B-A9E7-B9A61C8E1DEF}" destId="{90AB182A-650C-49A1-9137-32042566F471}" srcOrd="1" destOrd="0" presId="urn:microsoft.com/office/officeart/2005/8/layout/hList1"/>
    <dgm:cxn modelId="{D3DF60F3-F6FC-4F6A-A054-D77DB7C72DB9}" type="presParOf" srcId="{4DE0AA6E-3777-4C60-9ACB-196048E70B0E}" destId="{2DDB9D37-37D3-49A9-9754-CA63B1F99157}" srcOrd="1" destOrd="0" presId="urn:microsoft.com/office/officeart/2005/8/layout/hList1"/>
    <dgm:cxn modelId="{0DC83784-2685-49E6-8943-6642F034F6A7}" type="presParOf" srcId="{4DE0AA6E-3777-4C60-9ACB-196048E70B0E}" destId="{E114DB6F-7ACB-4BE3-BEA8-A9BC6C40B478}" srcOrd="2" destOrd="0" presId="urn:microsoft.com/office/officeart/2005/8/layout/hList1"/>
    <dgm:cxn modelId="{4EC68B33-2AD2-4A4E-AB52-536333F57D93}" type="presParOf" srcId="{E114DB6F-7ACB-4BE3-BEA8-A9BC6C40B478}" destId="{246381A5-8173-44DB-A20F-5B1F4ADDF04A}" srcOrd="0" destOrd="0" presId="urn:microsoft.com/office/officeart/2005/8/layout/hList1"/>
    <dgm:cxn modelId="{5EF13693-17B1-4C3E-B646-E4CD29E16CD6}" type="presParOf" srcId="{E114DB6F-7ACB-4BE3-BEA8-A9BC6C40B478}" destId="{4D78DC28-D632-400B-93CB-FE92B647615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6AD036-7F97-4073-A491-FAA33BBF5FE1}"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zh-CN" altLang="en-US"/>
        </a:p>
      </dgm:t>
    </dgm:pt>
    <dgm:pt modelId="{C0112CEC-EEEC-41FA-AC56-C571D5F44DAA}">
      <dgm:prSet phldrT="[文本]"/>
      <dgm:spPr/>
      <dgm:t>
        <a:bodyPr/>
        <a:lstStyle/>
        <a:p>
          <a:r>
            <a:rPr lang="zh-CN" altLang="en-US" dirty="0" smtClean="0"/>
            <a:t>语言</a:t>
          </a:r>
          <a:endParaRPr lang="zh-CN" altLang="en-US" dirty="0"/>
        </a:p>
      </dgm:t>
    </dgm:pt>
    <dgm:pt modelId="{A9528AC1-BF97-488C-9D40-C0621AB751E3}" type="parTrans" cxnId="{5E8F8B28-6FA5-4354-BCA2-122AECE6DDE1}">
      <dgm:prSet/>
      <dgm:spPr/>
      <dgm:t>
        <a:bodyPr/>
        <a:lstStyle/>
        <a:p>
          <a:endParaRPr lang="zh-CN" altLang="en-US"/>
        </a:p>
      </dgm:t>
    </dgm:pt>
    <dgm:pt modelId="{7E5D6944-2E29-414C-9CE4-6931A33BF5F1}" type="sibTrans" cxnId="{5E8F8B28-6FA5-4354-BCA2-122AECE6DDE1}">
      <dgm:prSet/>
      <dgm:spPr/>
      <dgm:t>
        <a:bodyPr/>
        <a:lstStyle/>
        <a:p>
          <a:endParaRPr lang="zh-CN" altLang="en-US"/>
        </a:p>
      </dgm:t>
    </dgm:pt>
    <dgm:pt modelId="{6FA90393-0236-410F-A40B-863EE3D75D7B}">
      <dgm:prSet phldrT="[文本]" custT="1"/>
      <dgm:spPr/>
      <dgm:t>
        <a:bodyPr/>
        <a:lstStyle/>
        <a:p>
          <a:r>
            <a:rPr lang="en-US" altLang="zh-CN" sz="2800" dirty="0" smtClean="0"/>
            <a:t>Python</a:t>
          </a:r>
          <a:endParaRPr lang="zh-CN" altLang="en-US" sz="2800" dirty="0"/>
        </a:p>
      </dgm:t>
    </dgm:pt>
    <dgm:pt modelId="{4E50168E-7143-40E1-B9E1-AF0AF3C2EDDA}" type="parTrans" cxnId="{66B69C46-853E-4F20-98CB-5222D2220F0C}">
      <dgm:prSet/>
      <dgm:spPr/>
      <dgm:t>
        <a:bodyPr/>
        <a:lstStyle/>
        <a:p>
          <a:endParaRPr lang="zh-CN" altLang="en-US"/>
        </a:p>
      </dgm:t>
    </dgm:pt>
    <dgm:pt modelId="{8366D3D5-62E6-4FBB-863C-3894C61D08FC}" type="sibTrans" cxnId="{66B69C46-853E-4F20-98CB-5222D2220F0C}">
      <dgm:prSet/>
      <dgm:spPr/>
      <dgm:t>
        <a:bodyPr/>
        <a:lstStyle/>
        <a:p>
          <a:endParaRPr lang="zh-CN" altLang="en-US"/>
        </a:p>
      </dgm:t>
    </dgm:pt>
    <dgm:pt modelId="{8F1A0E08-01CC-4747-8667-A086FF3E063F}">
      <dgm:prSet phldrT="[文本]" phldr="1"/>
      <dgm:spPr/>
      <dgm:t>
        <a:bodyPr/>
        <a:lstStyle/>
        <a:p>
          <a:endParaRPr lang="zh-CN" altLang="en-US" sz="2300" dirty="0"/>
        </a:p>
      </dgm:t>
    </dgm:pt>
    <dgm:pt modelId="{A71453E9-4008-49ED-9781-C73428239493}" type="parTrans" cxnId="{0BD0C70A-F8E1-4757-A4E5-20A2F3DB2F90}">
      <dgm:prSet/>
      <dgm:spPr/>
      <dgm:t>
        <a:bodyPr/>
        <a:lstStyle/>
        <a:p>
          <a:endParaRPr lang="zh-CN" altLang="en-US"/>
        </a:p>
      </dgm:t>
    </dgm:pt>
    <dgm:pt modelId="{8E30A4FE-1272-446D-987C-05D91F61CBBE}" type="sibTrans" cxnId="{0BD0C70A-F8E1-4757-A4E5-20A2F3DB2F90}">
      <dgm:prSet/>
      <dgm:spPr/>
      <dgm:t>
        <a:bodyPr/>
        <a:lstStyle/>
        <a:p>
          <a:endParaRPr lang="zh-CN" altLang="en-US"/>
        </a:p>
      </dgm:t>
    </dgm:pt>
    <dgm:pt modelId="{75B515A7-C525-4B8B-8A25-A318E5A4BB9D}">
      <dgm:prSet phldrT="[文本]"/>
      <dgm:spPr/>
      <dgm:t>
        <a:bodyPr/>
        <a:lstStyle/>
        <a:p>
          <a:r>
            <a:rPr lang="zh-CN" altLang="en-US" dirty="0" smtClean="0"/>
            <a:t>类库</a:t>
          </a:r>
          <a:endParaRPr lang="zh-CN" altLang="en-US" dirty="0"/>
        </a:p>
      </dgm:t>
    </dgm:pt>
    <dgm:pt modelId="{1763A0B1-B2F1-4D3B-9184-D4B95817BAD7}" type="parTrans" cxnId="{603C7241-DDAC-4E52-9AE4-EA3113B992BA}">
      <dgm:prSet/>
      <dgm:spPr/>
      <dgm:t>
        <a:bodyPr/>
        <a:lstStyle/>
        <a:p>
          <a:endParaRPr lang="zh-CN" altLang="en-US"/>
        </a:p>
      </dgm:t>
    </dgm:pt>
    <dgm:pt modelId="{32718DC5-58AB-47EB-A347-5D68F07029E8}" type="sibTrans" cxnId="{603C7241-DDAC-4E52-9AE4-EA3113B992BA}">
      <dgm:prSet/>
      <dgm:spPr/>
      <dgm:t>
        <a:bodyPr/>
        <a:lstStyle/>
        <a:p>
          <a:endParaRPr lang="zh-CN" altLang="en-US"/>
        </a:p>
      </dgm:t>
    </dgm:pt>
    <dgm:pt modelId="{C62F3F8A-07D0-4CAD-97ED-029413EEDF4C}">
      <dgm:prSet phldrT="[文本]"/>
      <dgm:spPr/>
      <dgm:t>
        <a:bodyPr/>
        <a:lstStyle/>
        <a:p>
          <a:r>
            <a:rPr lang="en-US" altLang="zh-CN" dirty="0" err="1" smtClean="0"/>
            <a:t>urllib</a:t>
          </a:r>
          <a:r>
            <a:rPr lang="en-US" altLang="zh-CN" dirty="0" smtClean="0"/>
            <a:t>/urllib2</a:t>
          </a:r>
          <a:endParaRPr lang="zh-CN" altLang="en-US" dirty="0"/>
        </a:p>
      </dgm:t>
    </dgm:pt>
    <dgm:pt modelId="{DBF63059-30A4-4855-8E72-0A1265F9E5CC}" type="parTrans" cxnId="{8910120C-7395-408E-9D6F-218F09452FF1}">
      <dgm:prSet/>
      <dgm:spPr/>
      <dgm:t>
        <a:bodyPr/>
        <a:lstStyle/>
        <a:p>
          <a:endParaRPr lang="zh-CN" altLang="en-US"/>
        </a:p>
      </dgm:t>
    </dgm:pt>
    <dgm:pt modelId="{CA9CA029-4D1C-43E1-B7D3-118745231D72}" type="sibTrans" cxnId="{8910120C-7395-408E-9D6F-218F09452FF1}">
      <dgm:prSet/>
      <dgm:spPr/>
      <dgm:t>
        <a:bodyPr/>
        <a:lstStyle/>
        <a:p>
          <a:endParaRPr lang="zh-CN" altLang="en-US"/>
        </a:p>
      </dgm:t>
    </dgm:pt>
    <dgm:pt modelId="{5C9A54CD-69EC-4740-A63A-E5CB2F2CA63F}">
      <dgm:prSet phldrT="[文本]"/>
      <dgm:spPr/>
      <dgm:t>
        <a:bodyPr/>
        <a:lstStyle/>
        <a:p>
          <a:r>
            <a:rPr lang="en-US" altLang="zh-CN" dirty="0" err="1" smtClean="0"/>
            <a:t>beautifulSoup</a:t>
          </a:r>
          <a:endParaRPr lang="zh-CN" altLang="en-US" dirty="0"/>
        </a:p>
      </dgm:t>
    </dgm:pt>
    <dgm:pt modelId="{FA7A8E18-E485-404E-82C0-E4F2537D366C}" type="parTrans" cxnId="{F14F9C5C-D098-4C3F-8D14-462007F86261}">
      <dgm:prSet/>
      <dgm:spPr/>
      <dgm:t>
        <a:bodyPr/>
        <a:lstStyle/>
        <a:p>
          <a:endParaRPr lang="zh-CN" altLang="en-US"/>
        </a:p>
      </dgm:t>
    </dgm:pt>
    <dgm:pt modelId="{48C13D59-6D8B-4B1E-97D5-B06944305859}" type="sibTrans" cxnId="{F14F9C5C-D098-4C3F-8D14-462007F86261}">
      <dgm:prSet/>
      <dgm:spPr/>
      <dgm:t>
        <a:bodyPr/>
        <a:lstStyle/>
        <a:p>
          <a:endParaRPr lang="zh-CN" altLang="en-US"/>
        </a:p>
      </dgm:t>
    </dgm:pt>
    <dgm:pt modelId="{83C8A420-4238-4E80-AE39-4C7DA6633BBB}">
      <dgm:prSet phldrT="[文本]"/>
      <dgm:spPr/>
      <dgm:t>
        <a:bodyPr/>
        <a:lstStyle/>
        <a:p>
          <a:r>
            <a:rPr lang="zh-CN" altLang="en-US" dirty="0" smtClean="0"/>
            <a:t>框架</a:t>
          </a:r>
          <a:endParaRPr lang="zh-CN" altLang="en-US" dirty="0"/>
        </a:p>
      </dgm:t>
    </dgm:pt>
    <dgm:pt modelId="{18CBFE8A-68EA-4FB9-A213-17AD67C6C69E}" type="parTrans" cxnId="{58A5FA74-F935-461E-A55A-2B408B167D93}">
      <dgm:prSet/>
      <dgm:spPr/>
      <dgm:t>
        <a:bodyPr/>
        <a:lstStyle/>
        <a:p>
          <a:endParaRPr lang="zh-CN" altLang="en-US"/>
        </a:p>
      </dgm:t>
    </dgm:pt>
    <dgm:pt modelId="{53CAC1B1-4818-49E5-9717-EB00DAB33D97}" type="sibTrans" cxnId="{58A5FA74-F935-461E-A55A-2B408B167D93}">
      <dgm:prSet/>
      <dgm:spPr/>
      <dgm:t>
        <a:bodyPr/>
        <a:lstStyle/>
        <a:p>
          <a:endParaRPr lang="zh-CN" altLang="en-US"/>
        </a:p>
      </dgm:t>
    </dgm:pt>
    <dgm:pt modelId="{75887A8B-4BE7-48A7-992E-916A1279FE8F}">
      <dgm:prSet phldrT="[文本]" custT="1"/>
      <dgm:spPr/>
      <dgm:t>
        <a:bodyPr/>
        <a:lstStyle/>
        <a:p>
          <a:r>
            <a:rPr lang="en-US" altLang="zh-CN" sz="3200" dirty="0" err="1" smtClean="0"/>
            <a:t>scrapy</a:t>
          </a:r>
          <a:endParaRPr lang="zh-CN" altLang="en-US" sz="3200" dirty="0"/>
        </a:p>
      </dgm:t>
    </dgm:pt>
    <dgm:pt modelId="{BE727177-DA1D-4281-A14A-E95F88CED90C}" type="parTrans" cxnId="{CACD8CA7-1181-42A3-AECA-B5D5A4C9586D}">
      <dgm:prSet/>
      <dgm:spPr/>
      <dgm:t>
        <a:bodyPr/>
        <a:lstStyle/>
        <a:p>
          <a:endParaRPr lang="zh-CN" altLang="en-US"/>
        </a:p>
      </dgm:t>
    </dgm:pt>
    <dgm:pt modelId="{0CFC2AF0-BEBC-4360-AEA2-09BC7D1ACBC3}" type="sibTrans" cxnId="{CACD8CA7-1181-42A3-AECA-B5D5A4C9586D}">
      <dgm:prSet/>
      <dgm:spPr/>
      <dgm:t>
        <a:bodyPr/>
        <a:lstStyle/>
        <a:p>
          <a:endParaRPr lang="zh-CN" altLang="en-US"/>
        </a:p>
      </dgm:t>
    </dgm:pt>
    <dgm:pt modelId="{7004E20A-7155-4144-96B1-5EA1168DB33F}">
      <dgm:prSet phldrT="[文本]" phldr="1"/>
      <dgm:spPr/>
      <dgm:t>
        <a:bodyPr/>
        <a:lstStyle/>
        <a:p>
          <a:endParaRPr lang="zh-CN" altLang="en-US" sz="2300" dirty="0"/>
        </a:p>
      </dgm:t>
    </dgm:pt>
    <dgm:pt modelId="{5D752B2D-8796-4C83-93EA-53B56F38B53D}" type="parTrans" cxnId="{78541F29-D61F-431E-BA73-AE90551707BE}">
      <dgm:prSet/>
      <dgm:spPr/>
      <dgm:t>
        <a:bodyPr/>
        <a:lstStyle/>
        <a:p>
          <a:endParaRPr lang="zh-CN" altLang="en-US"/>
        </a:p>
      </dgm:t>
    </dgm:pt>
    <dgm:pt modelId="{761FFC19-6F09-4633-9E6C-DEEAE824AB75}" type="sibTrans" cxnId="{78541F29-D61F-431E-BA73-AE90551707BE}">
      <dgm:prSet/>
      <dgm:spPr/>
      <dgm:t>
        <a:bodyPr/>
        <a:lstStyle/>
        <a:p>
          <a:endParaRPr lang="zh-CN" altLang="en-US"/>
        </a:p>
      </dgm:t>
    </dgm:pt>
    <dgm:pt modelId="{9FBDAED3-DADE-4AAB-AD78-E8808F310C10}">
      <dgm:prSet phldrT="[文本]" custT="1"/>
      <dgm:spPr/>
      <dgm:t>
        <a:bodyPr/>
        <a:lstStyle/>
        <a:p>
          <a:r>
            <a:rPr lang="en-US" altLang="zh-CN" sz="2800" dirty="0" err="1" smtClean="0"/>
            <a:t>NodeJS</a:t>
          </a:r>
          <a:endParaRPr lang="zh-CN" altLang="en-US" sz="2800" dirty="0"/>
        </a:p>
      </dgm:t>
    </dgm:pt>
    <dgm:pt modelId="{3E399182-EA15-4218-81DE-E2EC9C63FE78}" type="parTrans" cxnId="{CE6EECE3-2B80-4B94-93A7-22B08B686C23}">
      <dgm:prSet/>
      <dgm:spPr/>
      <dgm:t>
        <a:bodyPr/>
        <a:lstStyle/>
        <a:p>
          <a:endParaRPr lang="zh-CN" altLang="en-US"/>
        </a:p>
      </dgm:t>
    </dgm:pt>
    <dgm:pt modelId="{B75E2C61-A0F7-4EA6-AF58-6D727762FA17}" type="sibTrans" cxnId="{CE6EECE3-2B80-4B94-93A7-22B08B686C23}">
      <dgm:prSet/>
      <dgm:spPr/>
      <dgm:t>
        <a:bodyPr/>
        <a:lstStyle/>
        <a:p>
          <a:endParaRPr lang="zh-CN" altLang="en-US"/>
        </a:p>
      </dgm:t>
    </dgm:pt>
    <dgm:pt modelId="{0AE8A802-8E24-448A-B8E8-EF8D544B4E5B}">
      <dgm:prSet phldrT="[文本]"/>
      <dgm:spPr/>
      <dgm:t>
        <a:bodyPr/>
        <a:lstStyle/>
        <a:p>
          <a:r>
            <a:rPr lang="en-US" altLang="zh-CN" dirty="0" err="1" smtClean="0"/>
            <a:t>cherrio</a:t>
          </a:r>
          <a:endParaRPr lang="zh-CN" altLang="en-US" dirty="0"/>
        </a:p>
      </dgm:t>
    </dgm:pt>
    <dgm:pt modelId="{C185F6B2-4DD9-404A-AFDF-86C51D64AD13}" type="parTrans" cxnId="{8A693219-9C19-41A2-8183-A77DB7E4405E}">
      <dgm:prSet/>
      <dgm:spPr/>
      <dgm:t>
        <a:bodyPr/>
        <a:lstStyle/>
        <a:p>
          <a:endParaRPr lang="zh-CN" altLang="en-US"/>
        </a:p>
      </dgm:t>
    </dgm:pt>
    <dgm:pt modelId="{03BD09AB-FCEC-46F8-859E-799E1C98D020}" type="sibTrans" cxnId="{8A693219-9C19-41A2-8183-A77DB7E4405E}">
      <dgm:prSet/>
      <dgm:spPr/>
      <dgm:t>
        <a:bodyPr/>
        <a:lstStyle/>
        <a:p>
          <a:endParaRPr lang="zh-CN" altLang="en-US"/>
        </a:p>
      </dgm:t>
    </dgm:pt>
    <dgm:pt modelId="{475DE9FD-C222-4074-9BFB-4C783AF51079}">
      <dgm:prSet phldrT="[文本]"/>
      <dgm:spPr/>
      <dgm:t>
        <a:bodyPr/>
        <a:lstStyle/>
        <a:p>
          <a:r>
            <a:rPr lang="en-US" altLang="zh-CN" dirty="0" smtClean="0"/>
            <a:t>request</a:t>
          </a:r>
          <a:endParaRPr lang="zh-CN" altLang="en-US" dirty="0"/>
        </a:p>
      </dgm:t>
    </dgm:pt>
    <dgm:pt modelId="{ECFA2ECF-B53E-4FCC-80E4-1ADB8E98689F}" type="parTrans" cxnId="{91465F80-3A75-4875-9CA3-D9E1E73E7FA9}">
      <dgm:prSet/>
      <dgm:spPr/>
      <dgm:t>
        <a:bodyPr/>
        <a:lstStyle/>
        <a:p>
          <a:endParaRPr lang="zh-CN" altLang="en-US"/>
        </a:p>
      </dgm:t>
    </dgm:pt>
    <dgm:pt modelId="{869536E6-BF79-44ED-ACC9-F48EE5ACB6A3}" type="sibTrans" cxnId="{91465F80-3A75-4875-9CA3-D9E1E73E7FA9}">
      <dgm:prSet/>
      <dgm:spPr/>
      <dgm:t>
        <a:bodyPr/>
        <a:lstStyle/>
        <a:p>
          <a:endParaRPr lang="zh-CN" altLang="en-US"/>
        </a:p>
      </dgm:t>
    </dgm:pt>
    <dgm:pt modelId="{987830BE-874E-4AA8-B091-0683A66F0810}" type="pres">
      <dgm:prSet presAssocID="{856AD036-7F97-4073-A491-FAA33BBF5FE1}" presName="linearFlow" presStyleCnt="0">
        <dgm:presLayoutVars>
          <dgm:dir/>
          <dgm:animLvl val="lvl"/>
          <dgm:resizeHandles/>
        </dgm:presLayoutVars>
      </dgm:prSet>
      <dgm:spPr/>
      <dgm:t>
        <a:bodyPr/>
        <a:lstStyle/>
        <a:p>
          <a:endParaRPr lang="zh-CN" altLang="en-US"/>
        </a:p>
      </dgm:t>
    </dgm:pt>
    <dgm:pt modelId="{B96C807D-832A-42E1-8325-07AE1CACF8AF}" type="pres">
      <dgm:prSet presAssocID="{C0112CEC-EEEC-41FA-AC56-C571D5F44DAA}" presName="compositeNode" presStyleCnt="0">
        <dgm:presLayoutVars>
          <dgm:bulletEnabled val="1"/>
        </dgm:presLayoutVars>
      </dgm:prSet>
      <dgm:spPr/>
    </dgm:pt>
    <dgm:pt modelId="{A4A292D4-048A-44A1-9178-9D61638056F8}" type="pres">
      <dgm:prSet presAssocID="{C0112CEC-EEEC-41FA-AC56-C571D5F44DAA}" presName="image" presStyleLbl="fgImgPlace1" presStyleIdx="0" presStyleCnt="3"/>
      <dgm:spPr/>
    </dgm:pt>
    <dgm:pt modelId="{01E1757E-886B-4A72-857E-FE6196D4C252}" type="pres">
      <dgm:prSet presAssocID="{C0112CEC-EEEC-41FA-AC56-C571D5F44DAA}" presName="childNode" presStyleLbl="node1" presStyleIdx="0" presStyleCnt="3">
        <dgm:presLayoutVars>
          <dgm:bulletEnabled val="1"/>
        </dgm:presLayoutVars>
      </dgm:prSet>
      <dgm:spPr/>
      <dgm:t>
        <a:bodyPr/>
        <a:lstStyle/>
        <a:p>
          <a:endParaRPr lang="zh-CN" altLang="en-US"/>
        </a:p>
      </dgm:t>
    </dgm:pt>
    <dgm:pt modelId="{DD6187EE-7C9F-4FC0-AFEF-7242FF8F03F2}" type="pres">
      <dgm:prSet presAssocID="{C0112CEC-EEEC-41FA-AC56-C571D5F44DAA}" presName="parentNode" presStyleLbl="revTx" presStyleIdx="0" presStyleCnt="3">
        <dgm:presLayoutVars>
          <dgm:chMax val="0"/>
          <dgm:bulletEnabled val="1"/>
        </dgm:presLayoutVars>
      </dgm:prSet>
      <dgm:spPr/>
      <dgm:t>
        <a:bodyPr/>
        <a:lstStyle/>
        <a:p>
          <a:endParaRPr lang="zh-CN" altLang="en-US"/>
        </a:p>
      </dgm:t>
    </dgm:pt>
    <dgm:pt modelId="{F515A074-09B6-48DC-A95D-AFDF6AE7173B}" type="pres">
      <dgm:prSet presAssocID="{7E5D6944-2E29-414C-9CE4-6931A33BF5F1}" presName="sibTrans" presStyleCnt="0"/>
      <dgm:spPr/>
    </dgm:pt>
    <dgm:pt modelId="{82A37442-58E7-4BAC-BF04-7D886DD50E16}" type="pres">
      <dgm:prSet presAssocID="{75B515A7-C525-4B8B-8A25-A318E5A4BB9D}" presName="compositeNode" presStyleCnt="0">
        <dgm:presLayoutVars>
          <dgm:bulletEnabled val="1"/>
        </dgm:presLayoutVars>
      </dgm:prSet>
      <dgm:spPr/>
    </dgm:pt>
    <dgm:pt modelId="{05A6E0A3-C8B5-4F88-ADC7-583A4006A75E}" type="pres">
      <dgm:prSet presAssocID="{75B515A7-C525-4B8B-8A25-A318E5A4BB9D}" presName="image" presStyleLbl="fgImgPlace1" presStyleIdx="1" presStyleCnt="3"/>
      <dgm:spPr/>
    </dgm:pt>
    <dgm:pt modelId="{34BD339C-0157-4D4D-B15F-A8CDB1B3FA09}" type="pres">
      <dgm:prSet presAssocID="{75B515A7-C525-4B8B-8A25-A318E5A4BB9D}" presName="childNode" presStyleLbl="node1" presStyleIdx="1" presStyleCnt="3">
        <dgm:presLayoutVars>
          <dgm:bulletEnabled val="1"/>
        </dgm:presLayoutVars>
      </dgm:prSet>
      <dgm:spPr/>
      <dgm:t>
        <a:bodyPr/>
        <a:lstStyle/>
        <a:p>
          <a:endParaRPr lang="zh-CN" altLang="en-US"/>
        </a:p>
      </dgm:t>
    </dgm:pt>
    <dgm:pt modelId="{28039A01-FD33-4021-87D0-90D63C2CA85C}" type="pres">
      <dgm:prSet presAssocID="{75B515A7-C525-4B8B-8A25-A318E5A4BB9D}" presName="parentNode" presStyleLbl="revTx" presStyleIdx="1" presStyleCnt="3">
        <dgm:presLayoutVars>
          <dgm:chMax val="0"/>
          <dgm:bulletEnabled val="1"/>
        </dgm:presLayoutVars>
      </dgm:prSet>
      <dgm:spPr/>
      <dgm:t>
        <a:bodyPr/>
        <a:lstStyle/>
        <a:p>
          <a:endParaRPr lang="zh-CN" altLang="en-US"/>
        </a:p>
      </dgm:t>
    </dgm:pt>
    <dgm:pt modelId="{489713B4-A2D8-4355-A20B-DA552BA9F851}" type="pres">
      <dgm:prSet presAssocID="{32718DC5-58AB-47EB-A347-5D68F07029E8}" presName="sibTrans" presStyleCnt="0"/>
      <dgm:spPr/>
    </dgm:pt>
    <dgm:pt modelId="{CC1B8CCE-175A-42E0-A138-BD59A7CAE43E}" type="pres">
      <dgm:prSet presAssocID="{83C8A420-4238-4E80-AE39-4C7DA6633BBB}" presName="compositeNode" presStyleCnt="0">
        <dgm:presLayoutVars>
          <dgm:bulletEnabled val="1"/>
        </dgm:presLayoutVars>
      </dgm:prSet>
      <dgm:spPr/>
    </dgm:pt>
    <dgm:pt modelId="{2E807E76-0531-4A80-991E-C17D7A0E8A81}" type="pres">
      <dgm:prSet presAssocID="{83C8A420-4238-4E80-AE39-4C7DA6633BBB}" presName="image" presStyleLbl="fgImgPlace1" presStyleIdx="2" presStyleCnt="3"/>
      <dgm:spPr/>
    </dgm:pt>
    <dgm:pt modelId="{9B9734E4-D710-421E-AD33-9205DF70420F}" type="pres">
      <dgm:prSet presAssocID="{83C8A420-4238-4E80-AE39-4C7DA6633BBB}" presName="childNode" presStyleLbl="node1" presStyleIdx="2" presStyleCnt="3">
        <dgm:presLayoutVars>
          <dgm:bulletEnabled val="1"/>
        </dgm:presLayoutVars>
      </dgm:prSet>
      <dgm:spPr/>
      <dgm:t>
        <a:bodyPr/>
        <a:lstStyle/>
        <a:p>
          <a:endParaRPr lang="zh-CN" altLang="en-US"/>
        </a:p>
      </dgm:t>
    </dgm:pt>
    <dgm:pt modelId="{6925BAAC-2FF5-457B-9688-CD8B5BF0B65F}" type="pres">
      <dgm:prSet presAssocID="{83C8A420-4238-4E80-AE39-4C7DA6633BBB}" presName="parentNode" presStyleLbl="revTx" presStyleIdx="2" presStyleCnt="3">
        <dgm:presLayoutVars>
          <dgm:chMax val="0"/>
          <dgm:bulletEnabled val="1"/>
        </dgm:presLayoutVars>
      </dgm:prSet>
      <dgm:spPr/>
      <dgm:t>
        <a:bodyPr/>
        <a:lstStyle/>
        <a:p>
          <a:endParaRPr lang="zh-CN" altLang="en-US"/>
        </a:p>
      </dgm:t>
    </dgm:pt>
  </dgm:ptLst>
  <dgm:cxnLst>
    <dgm:cxn modelId="{78541F29-D61F-431E-BA73-AE90551707BE}" srcId="{83C8A420-4238-4E80-AE39-4C7DA6633BBB}" destId="{7004E20A-7155-4144-96B1-5EA1168DB33F}" srcOrd="1" destOrd="0" parTransId="{5D752B2D-8796-4C83-93EA-53B56F38B53D}" sibTransId="{761FFC19-6F09-4633-9E6C-DEEAE824AB75}"/>
    <dgm:cxn modelId="{58A5FA74-F935-461E-A55A-2B408B167D93}" srcId="{856AD036-7F97-4073-A491-FAA33BBF5FE1}" destId="{83C8A420-4238-4E80-AE39-4C7DA6633BBB}" srcOrd="2" destOrd="0" parTransId="{18CBFE8A-68EA-4FB9-A213-17AD67C6C69E}" sibTransId="{53CAC1B1-4818-49E5-9717-EB00DAB33D97}"/>
    <dgm:cxn modelId="{91465F80-3A75-4875-9CA3-D9E1E73E7FA9}" srcId="{75B515A7-C525-4B8B-8A25-A318E5A4BB9D}" destId="{475DE9FD-C222-4074-9BFB-4C783AF51079}" srcOrd="2" destOrd="0" parTransId="{ECFA2ECF-B53E-4FCC-80E4-1ADB8E98689F}" sibTransId="{869536E6-BF79-44ED-ACC9-F48EE5ACB6A3}"/>
    <dgm:cxn modelId="{33B759A1-5455-4536-9AAC-97845A254D4E}" type="presOf" srcId="{0AE8A802-8E24-448A-B8E8-EF8D544B4E5B}" destId="{34BD339C-0157-4D4D-B15F-A8CDB1B3FA09}" srcOrd="0" destOrd="3" presId="urn:microsoft.com/office/officeart/2005/8/layout/hList2"/>
    <dgm:cxn modelId="{88264B12-BE00-480C-A26D-F3E3C9922A0A}" type="presOf" srcId="{83C8A420-4238-4E80-AE39-4C7DA6633BBB}" destId="{6925BAAC-2FF5-457B-9688-CD8B5BF0B65F}" srcOrd="0" destOrd="0" presId="urn:microsoft.com/office/officeart/2005/8/layout/hList2"/>
    <dgm:cxn modelId="{CE6EECE3-2B80-4B94-93A7-22B08B686C23}" srcId="{C0112CEC-EEEC-41FA-AC56-C571D5F44DAA}" destId="{9FBDAED3-DADE-4AAB-AD78-E8808F310C10}" srcOrd="1" destOrd="0" parTransId="{3E399182-EA15-4218-81DE-E2EC9C63FE78}" sibTransId="{B75E2C61-A0F7-4EA6-AF58-6D727762FA17}"/>
    <dgm:cxn modelId="{E85E6437-B4DE-4010-8BC3-C7C2071FCF14}" type="presOf" srcId="{9FBDAED3-DADE-4AAB-AD78-E8808F310C10}" destId="{01E1757E-886B-4A72-857E-FE6196D4C252}" srcOrd="0" destOrd="1" presId="urn:microsoft.com/office/officeart/2005/8/layout/hList2"/>
    <dgm:cxn modelId="{5E8F8B28-6FA5-4354-BCA2-122AECE6DDE1}" srcId="{856AD036-7F97-4073-A491-FAA33BBF5FE1}" destId="{C0112CEC-EEEC-41FA-AC56-C571D5F44DAA}" srcOrd="0" destOrd="0" parTransId="{A9528AC1-BF97-488C-9D40-C0621AB751E3}" sibTransId="{7E5D6944-2E29-414C-9CE4-6931A33BF5F1}"/>
    <dgm:cxn modelId="{0BD0C70A-F8E1-4757-A4E5-20A2F3DB2F90}" srcId="{C0112CEC-EEEC-41FA-AC56-C571D5F44DAA}" destId="{8F1A0E08-01CC-4747-8667-A086FF3E063F}" srcOrd="2" destOrd="0" parTransId="{A71453E9-4008-49ED-9781-C73428239493}" sibTransId="{8E30A4FE-1272-446D-987C-05D91F61CBBE}"/>
    <dgm:cxn modelId="{47758273-9348-422D-8757-CC03AC2708D5}" type="presOf" srcId="{C62F3F8A-07D0-4CAD-97ED-029413EEDF4C}" destId="{34BD339C-0157-4D4D-B15F-A8CDB1B3FA09}" srcOrd="0" destOrd="0" presId="urn:microsoft.com/office/officeart/2005/8/layout/hList2"/>
    <dgm:cxn modelId="{09F1C8FD-BACC-4603-BECA-CB7882C53F1C}" type="presOf" srcId="{8F1A0E08-01CC-4747-8667-A086FF3E063F}" destId="{01E1757E-886B-4A72-857E-FE6196D4C252}" srcOrd="0" destOrd="2" presId="urn:microsoft.com/office/officeart/2005/8/layout/hList2"/>
    <dgm:cxn modelId="{66B69C46-853E-4F20-98CB-5222D2220F0C}" srcId="{C0112CEC-EEEC-41FA-AC56-C571D5F44DAA}" destId="{6FA90393-0236-410F-A40B-863EE3D75D7B}" srcOrd="0" destOrd="0" parTransId="{4E50168E-7143-40E1-B9E1-AF0AF3C2EDDA}" sibTransId="{8366D3D5-62E6-4FBB-863C-3894C61D08FC}"/>
    <dgm:cxn modelId="{24AF0179-D978-4D19-AA51-58C525AEFA40}" type="presOf" srcId="{6FA90393-0236-410F-A40B-863EE3D75D7B}" destId="{01E1757E-886B-4A72-857E-FE6196D4C252}" srcOrd="0" destOrd="0" presId="urn:microsoft.com/office/officeart/2005/8/layout/hList2"/>
    <dgm:cxn modelId="{8A693219-9C19-41A2-8183-A77DB7E4405E}" srcId="{75B515A7-C525-4B8B-8A25-A318E5A4BB9D}" destId="{0AE8A802-8E24-448A-B8E8-EF8D544B4E5B}" srcOrd="3" destOrd="0" parTransId="{C185F6B2-4DD9-404A-AFDF-86C51D64AD13}" sibTransId="{03BD09AB-FCEC-46F8-859E-799E1C98D020}"/>
    <dgm:cxn modelId="{3A77942A-C0F0-4831-A295-0BDAA069C4A7}" type="presOf" srcId="{5C9A54CD-69EC-4740-A63A-E5CB2F2CA63F}" destId="{34BD339C-0157-4D4D-B15F-A8CDB1B3FA09}" srcOrd="0" destOrd="1" presId="urn:microsoft.com/office/officeart/2005/8/layout/hList2"/>
    <dgm:cxn modelId="{F14F9C5C-D098-4C3F-8D14-462007F86261}" srcId="{75B515A7-C525-4B8B-8A25-A318E5A4BB9D}" destId="{5C9A54CD-69EC-4740-A63A-E5CB2F2CA63F}" srcOrd="1" destOrd="0" parTransId="{FA7A8E18-E485-404E-82C0-E4F2537D366C}" sibTransId="{48C13D59-6D8B-4B1E-97D5-B06944305859}"/>
    <dgm:cxn modelId="{8910120C-7395-408E-9D6F-218F09452FF1}" srcId="{75B515A7-C525-4B8B-8A25-A318E5A4BB9D}" destId="{C62F3F8A-07D0-4CAD-97ED-029413EEDF4C}" srcOrd="0" destOrd="0" parTransId="{DBF63059-30A4-4855-8E72-0A1265F9E5CC}" sibTransId="{CA9CA029-4D1C-43E1-B7D3-118745231D72}"/>
    <dgm:cxn modelId="{33EC318F-79BB-4A77-B635-D1E632DCF20F}" type="presOf" srcId="{C0112CEC-EEEC-41FA-AC56-C571D5F44DAA}" destId="{DD6187EE-7C9F-4FC0-AFEF-7242FF8F03F2}" srcOrd="0" destOrd="0" presId="urn:microsoft.com/office/officeart/2005/8/layout/hList2"/>
    <dgm:cxn modelId="{E0A0000E-1CC3-4A23-B1AB-24678141C443}" type="presOf" srcId="{856AD036-7F97-4073-A491-FAA33BBF5FE1}" destId="{987830BE-874E-4AA8-B091-0683A66F0810}" srcOrd="0" destOrd="0" presId="urn:microsoft.com/office/officeart/2005/8/layout/hList2"/>
    <dgm:cxn modelId="{56C9CA36-278E-4B5C-B547-C2E464FA12A1}" type="presOf" srcId="{7004E20A-7155-4144-96B1-5EA1168DB33F}" destId="{9B9734E4-D710-421E-AD33-9205DF70420F}" srcOrd="0" destOrd="1" presId="urn:microsoft.com/office/officeart/2005/8/layout/hList2"/>
    <dgm:cxn modelId="{D83B566A-ABBA-4ED8-A158-5F233522168D}" type="presOf" srcId="{75887A8B-4BE7-48A7-992E-916A1279FE8F}" destId="{9B9734E4-D710-421E-AD33-9205DF70420F}" srcOrd="0" destOrd="0" presId="urn:microsoft.com/office/officeart/2005/8/layout/hList2"/>
    <dgm:cxn modelId="{E88F06D6-06CA-4E98-8BCD-BBA4C37BE73A}" type="presOf" srcId="{75B515A7-C525-4B8B-8A25-A318E5A4BB9D}" destId="{28039A01-FD33-4021-87D0-90D63C2CA85C}" srcOrd="0" destOrd="0" presId="urn:microsoft.com/office/officeart/2005/8/layout/hList2"/>
    <dgm:cxn modelId="{CACD8CA7-1181-42A3-AECA-B5D5A4C9586D}" srcId="{83C8A420-4238-4E80-AE39-4C7DA6633BBB}" destId="{75887A8B-4BE7-48A7-992E-916A1279FE8F}" srcOrd="0" destOrd="0" parTransId="{BE727177-DA1D-4281-A14A-E95F88CED90C}" sibTransId="{0CFC2AF0-BEBC-4360-AEA2-09BC7D1ACBC3}"/>
    <dgm:cxn modelId="{33D9AD0A-9894-4447-A7EF-86B182C0A24E}" type="presOf" srcId="{475DE9FD-C222-4074-9BFB-4C783AF51079}" destId="{34BD339C-0157-4D4D-B15F-A8CDB1B3FA09}" srcOrd="0" destOrd="2" presId="urn:microsoft.com/office/officeart/2005/8/layout/hList2"/>
    <dgm:cxn modelId="{603C7241-DDAC-4E52-9AE4-EA3113B992BA}" srcId="{856AD036-7F97-4073-A491-FAA33BBF5FE1}" destId="{75B515A7-C525-4B8B-8A25-A318E5A4BB9D}" srcOrd="1" destOrd="0" parTransId="{1763A0B1-B2F1-4D3B-9184-D4B95817BAD7}" sibTransId="{32718DC5-58AB-47EB-A347-5D68F07029E8}"/>
    <dgm:cxn modelId="{336236D8-D731-4DF0-A2F2-32D41CB4B858}" type="presParOf" srcId="{987830BE-874E-4AA8-B091-0683A66F0810}" destId="{B96C807D-832A-42E1-8325-07AE1CACF8AF}" srcOrd="0" destOrd="0" presId="urn:microsoft.com/office/officeart/2005/8/layout/hList2"/>
    <dgm:cxn modelId="{2754C1FF-5182-41CD-B1A1-9D7ACAFEC85A}" type="presParOf" srcId="{B96C807D-832A-42E1-8325-07AE1CACF8AF}" destId="{A4A292D4-048A-44A1-9178-9D61638056F8}" srcOrd="0" destOrd="0" presId="urn:microsoft.com/office/officeart/2005/8/layout/hList2"/>
    <dgm:cxn modelId="{8E8D3023-39F6-40F9-B6F0-E803171A1D65}" type="presParOf" srcId="{B96C807D-832A-42E1-8325-07AE1CACF8AF}" destId="{01E1757E-886B-4A72-857E-FE6196D4C252}" srcOrd="1" destOrd="0" presId="urn:microsoft.com/office/officeart/2005/8/layout/hList2"/>
    <dgm:cxn modelId="{63EB0564-BC25-4FFD-931A-96FC575BFFC4}" type="presParOf" srcId="{B96C807D-832A-42E1-8325-07AE1CACF8AF}" destId="{DD6187EE-7C9F-4FC0-AFEF-7242FF8F03F2}" srcOrd="2" destOrd="0" presId="urn:microsoft.com/office/officeart/2005/8/layout/hList2"/>
    <dgm:cxn modelId="{06CBFD50-D46C-4124-835C-CED3979C8E6B}" type="presParOf" srcId="{987830BE-874E-4AA8-B091-0683A66F0810}" destId="{F515A074-09B6-48DC-A95D-AFDF6AE7173B}" srcOrd="1" destOrd="0" presId="urn:microsoft.com/office/officeart/2005/8/layout/hList2"/>
    <dgm:cxn modelId="{927FDE97-5392-4AAC-A57B-0F568FA853D3}" type="presParOf" srcId="{987830BE-874E-4AA8-B091-0683A66F0810}" destId="{82A37442-58E7-4BAC-BF04-7D886DD50E16}" srcOrd="2" destOrd="0" presId="urn:microsoft.com/office/officeart/2005/8/layout/hList2"/>
    <dgm:cxn modelId="{16F3773E-008E-4672-A0E3-17CF27FBC4E4}" type="presParOf" srcId="{82A37442-58E7-4BAC-BF04-7D886DD50E16}" destId="{05A6E0A3-C8B5-4F88-ADC7-583A4006A75E}" srcOrd="0" destOrd="0" presId="urn:microsoft.com/office/officeart/2005/8/layout/hList2"/>
    <dgm:cxn modelId="{4404BED0-9126-4EEF-9381-C2514FE320B2}" type="presParOf" srcId="{82A37442-58E7-4BAC-BF04-7D886DD50E16}" destId="{34BD339C-0157-4D4D-B15F-A8CDB1B3FA09}" srcOrd="1" destOrd="0" presId="urn:microsoft.com/office/officeart/2005/8/layout/hList2"/>
    <dgm:cxn modelId="{C63E9A93-5BE1-471E-B52E-78D4B3CF823E}" type="presParOf" srcId="{82A37442-58E7-4BAC-BF04-7D886DD50E16}" destId="{28039A01-FD33-4021-87D0-90D63C2CA85C}" srcOrd="2" destOrd="0" presId="urn:microsoft.com/office/officeart/2005/8/layout/hList2"/>
    <dgm:cxn modelId="{7E7A66BB-516F-4D31-90F1-4ED63ACFE309}" type="presParOf" srcId="{987830BE-874E-4AA8-B091-0683A66F0810}" destId="{489713B4-A2D8-4355-A20B-DA552BA9F851}" srcOrd="3" destOrd="0" presId="urn:microsoft.com/office/officeart/2005/8/layout/hList2"/>
    <dgm:cxn modelId="{46C98B1A-541F-471B-993E-F1CA9C9FB089}" type="presParOf" srcId="{987830BE-874E-4AA8-B091-0683A66F0810}" destId="{CC1B8CCE-175A-42E0-A138-BD59A7CAE43E}" srcOrd="4" destOrd="0" presId="urn:microsoft.com/office/officeart/2005/8/layout/hList2"/>
    <dgm:cxn modelId="{E9923F36-6012-4915-98B7-5E7401939F94}" type="presParOf" srcId="{CC1B8CCE-175A-42E0-A138-BD59A7CAE43E}" destId="{2E807E76-0531-4A80-991E-C17D7A0E8A81}" srcOrd="0" destOrd="0" presId="urn:microsoft.com/office/officeart/2005/8/layout/hList2"/>
    <dgm:cxn modelId="{868C9C24-A901-471C-A25C-356A5D084AF6}" type="presParOf" srcId="{CC1B8CCE-175A-42E0-A138-BD59A7CAE43E}" destId="{9B9734E4-D710-421E-AD33-9205DF70420F}" srcOrd="1" destOrd="0" presId="urn:microsoft.com/office/officeart/2005/8/layout/hList2"/>
    <dgm:cxn modelId="{85E2D046-B579-44D1-965B-14850EE3F44D}" type="presParOf" srcId="{CC1B8CCE-175A-42E0-A138-BD59A7CAE43E}" destId="{6925BAAC-2FF5-457B-9688-CD8B5BF0B65F}"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E4DA3-96C2-430A-9FA1-F957630597A9}">
      <dsp:nvSpPr>
        <dsp:cNvPr id="0" name=""/>
        <dsp:cNvSpPr/>
      </dsp:nvSpPr>
      <dsp:spPr>
        <a:xfrm>
          <a:off x="256125" y="1647"/>
          <a:ext cx="2512144" cy="15072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altLang="zh-CN" sz="3800" kern="1200" dirty="0" smtClean="0"/>
            <a:t>DNS</a:t>
          </a:r>
          <a:r>
            <a:rPr lang="zh-CN" altLang="en-US" sz="3800" kern="1200" dirty="0" smtClean="0"/>
            <a:t>解析</a:t>
          </a:r>
          <a:endParaRPr lang="zh-CN" altLang="en-US" sz="3800" kern="1200" dirty="0"/>
        </a:p>
      </dsp:txBody>
      <dsp:txXfrm>
        <a:off x="300272" y="45794"/>
        <a:ext cx="2423850" cy="1418992"/>
      </dsp:txXfrm>
    </dsp:sp>
    <dsp:sp modelId="{A31DF0C2-C5CC-476E-A2CE-3E3CBD7EA300}">
      <dsp:nvSpPr>
        <dsp:cNvPr id="0" name=""/>
        <dsp:cNvSpPr/>
      </dsp:nvSpPr>
      <dsp:spPr>
        <a:xfrm>
          <a:off x="2989338" y="443784"/>
          <a:ext cx="532574" cy="6230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kern="1200"/>
        </a:p>
      </dsp:txBody>
      <dsp:txXfrm>
        <a:off x="2989338" y="568386"/>
        <a:ext cx="372802" cy="373807"/>
      </dsp:txXfrm>
    </dsp:sp>
    <dsp:sp modelId="{E8F12AB8-7BCE-4DDA-9CF3-2054C0A5E2A1}">
      <dsp:nvSpPr>
        <dsp:cNvPr id="0" name=""/>
        <dsp:cNvSpPr/>
      </dsp:nvSpPr>
      <dsp:spPr>
        <a:xfrm>
          <a:off x="3773127" y="1647"/>
          <a:ext cx="2512144" cy="15072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zh-CN" altLang="en-US" sz="3800" kern="1200" dirty="0" smtClean="0"/>
            <a:t>发起</a:t>
          </a:r>
          <a:r>
            <a:rPr lang="en-US" altLang="zh-CN" sz="3800" kern="1200" dirty="0" smtClean="0"/>
            <a:t>HTTP</a:t>
          </a:r>
          <a:r>
            <a:rPr lang="zh-CN" altLang="en-US" sz="3800" kern="1200" dirty="0" smtClean="0"/>
            <a:t>请求</a:t>
          </a:r>
          <a:endParaRPr lang="zh-CN" altLang="en-US" sz="3800" kern="1200" dirty="0"/>
        </a:p>
      </dsp:txBody>
      <dsp:txXfrm>
        <a:off x="3817274" y="45794"/>
        <a:ext cx="2423850" cy="1418992"/>
      </dsp:txXfrm>
    </dsp:sp>
    <dsp:sp modelId="{A3F8414E-A4F6-4CB5-B926-CA540CB92243}">
      <dsp:nvSpPr>
        <dsp:cNvPr id="0" name=""/>
        <dsp:cNvSpPr/>
      </dsp:nvSpPr>
      <dsp:spPr>
        <a:xfrm>
          <a:off x="6506340" y="443784"/>
          <a:ext cx="532574" cy="6230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kern="1200"/>
        </a:p>
      </dsp:txBody>
      <dsp:txXfrm>
        <a:off x="6506340" y="568386"/>
        <a:ext cx="372802" cy="373807"/>
      </dsp:txXfrm>
    </dsp:sp>
    <dsp:sp modelId="{9C376DEA-DA0F-4327-A745-27B16DED24B1}">
      <dsp:nvSpPr>
        <dsp:cNvPr id="0" name=""/>
        <dsp:cNvSpPr/>
      </dsp:nvSpPr>
      <dsp:spPr>
        <a:xfrm>
          <a:off x="7290129" y="1647"/>
          <a:ext cx="2512144" cy="15072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zh-CN" altLang="en-US" sz="3800" kern="1200" dirty="0" smtClean="0"/>
            <a:t>服务器处理请求</a:t>
          </a:r>
          <a:endParaRPr lang="zh-CN" altLang="en-US" sz="3800" kern="1200" dirty="0"/>
        </a:p>
      </dsp:txBody>
      <dsp:txXfrm>
        <a:off x="7334276" y="45794"/>
        <a:ext cx="2423850" cy="1418992"/>
      </dsp:txXfrm>
    </dsp:sp>
    <dsp:sp modelId="{B4B2DF05-B684-4352-A460-9CA862F1FA90}">
      <dsp:nvSpPr>
        <dsp:cNvPr id="0" name=""/>
        <dsp:cNvSpPr/>
      </dsp:nvSpPr>
      <dsp:spPr>
        <a:xfrm rot="5400000">
          <a:off x="8279914" y="1684783"/>
          <a:ext cx="532574" cy="6230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kern="1200"/>
        </a:p>
      </dsp:txBody>
      <dsp:txXfrm rot="-5400000">
        <a:off x="8359298" y="1730001"/>
        <a:ext cx="373807" cy="372802"/>
      </dsp:txXfrm>
    </dsp:sp>
    <dsp:sp modelId="{7879E8E1-975A-4F77-B328-955316228D34}">
      <dsp:nvSpPr>
        <dsp:cNvPr id="0" name=""/>
        <dsp:cNvSpPr/>
      </dsp:nvSpPr>
      <dsp:spPr>
        <a:xfrm>
          <a:off x="7290129" y="2513791"/>
          <a:ext cx="2512144" cy="15072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zh-CN" altLang="en-US" sz="3800" kern="1200" dirty="0" smtClean="0"/>
            <a:t>浏览器收到回应</a:t>
          </a:r>
          <a:endParaRPr lang="zh-CN" altLang="en-US" sz="3800" kern="1200" dirty="0"/>
        </a:p>
      </dsp:txBody>
      <dsp:txXfrm>
        <a:off x="7334276" y="2557938"/>
        <a:ext cx="2423850" cy="1418992"/>
      </dsp:txXfrm>
    </dsp:sp>
    <dsp:sp modelId="{EC77362C-D4DE-4513-A7FD-8EDCA142BBB8}">
      <dsp:nvSpPr>
        <dsp:cNvPr id="0" name=""/>
        <dsp:cNvSpPr/>
      </dsp:nvSpPr>
      <dsp:spPr>
        <a:xfrm rot="10800000">
          <a:off x="6536486" y="2955928"/>
          <a:ext cx="532574" cy="6230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kern="1200"/>
        </a:p>
      </dsp:txBody>
      <dsp:txXfrm rot="10800000">
        <a:off x="6696258" y="3080530"/>
        <a:ext cx="372802" cy="373807"/>
      </dsp:txXfrm>
    </dsp:sp>
    <dsp:sp modelId="{69593893-3D0E-4591-AD81-3D2F47CB3383}">
      <dsp:nvSpPr>
        <dsp:cNvPr id="0" name=""/>
        <dsp:cNvSpPr/>
      </dsp:nvSpPr>
      <dsp:spPr>
        <a:xfrm>
          <a:off x="3773127" y="2513791"/>
          <a:ext cx="2512144" cy="15072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zh-CN" altLang="en-US" sz="3800" kern="1200" dirty="0" smtClean="0"/>
            <a:t>解析数据、绘制网页</a:t>
          </a:r>
          <a:endParaRPr lang="zh-CN" altLang="en-US" sz="3800" kern="1200" dirty="0"/>
        </a:p>
      </dsp:txBody>
      <dsp:txXfrm>
        <a:off x="3817274" y="2557938"/>
        <a:ext cx="2423850" cy="14189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66248-B6D8-4555-A644-E731D371EF7D}">
      <dsp:nvSpPr>
        <dsp:cNvPr id="0" name=""/>
        <dsp:cNvSpPr/>
      </dsp:nvSpPr>
      <dsp:spPr>
        <a:xfrm>
          <a:off x="0" y="560506"/>
          <a:ext cx="8414327" cy="68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A78682-CBD4-4A14-BDDD-099495E54F1B}">
      <dsp:nvSpPr>
        <dsp:cNvPr id="0" name=""/>
        <dsp:cNvSpPr/>
      </dsp:nvSpPr>
      <dsp:spPr>
        <a:xfrm>
          <a:off x="420716" y="161986"/>
          <a:ext cx="5890028" cy="79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629" tIns="0" rIns="222629" bIns="0" numCol="1" spcCol="1270" anchor="ctr" anchorCtr="0">
          <a:noAutofit/>
        </a:bodyPr>
        <a:lstStyle/>
        <a:p>
          <a:pPr lvl="0" algn="l" defTabSz="1200150">
            <a:lnSpc>
              <a:spcPct val="90000"/>
            </a:lnSpc>
            <a:spcBef>
              <a:spcPct val="0"/>
            </a:spcBef>
            <a:spcAft>
              <a:spcPct val="35000"/>
            </a:spcAft>
          </a:pPr>
          <a:r>
            <a:rPr lang="zh-CN" altLang="en-US" sz="2700" kern="1200" dirty="0" smtClean="0"/>
            <a:t>一次开发，多平台部署</a:t>
          </a:r>
          <a:endParaRPr lang="zh-CN" altLang="en-US" sz="2700" kern="1200" dirty="0"/>
        </a:p>
      </dsp:txBody>
      <dsp:txXfrm>
        <a:off x="459624" y="200894"/>
        <a:ext cx="5812212" cy="719224"/>
      </dsp:txXfrm>
    </dsp:sp>
    <dsp:sp modelId="{50D901CB-6829-4B48-8AE1-C21576F52BDA}">
      <dsp:nvSpPr>
        <dsp:cNvPr id="0" name=""/>
        <dsp:cNvSpPr/>
      </dsp:nvSpPr>
      <dsp:spPr>
        <a:xfrm>
          <a:off x="0" y="1785226"/>
          <a:ext cx="8414327" cy="68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021050-3282-46FF-B1D5-F89D6A2A05C1}">
      <dsp:nvSpPr>
        <dsp:cNvPr id="0" name=""/>
        <dsp:cNvSpPr/>
      </dsp:nvSpPr>
      <dsp:spPr>
        <a:xfrm>
          <a:off x="420716" y="1386706"/>
          <a:ext cx="5890028" cy="79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629" tIns="0" rIns="222629" bIns="0" numCol="1" spcCol="1270" anchor="ctr" anchorCtr="0">
          <a:noAutofit/>
        </a:bodyPr>
        <a:lstStyle/>
        <a:p>
          <a:pPr lvl="0" algn="l" defTabSz="1200150">
            <a:lnSpc>
              <a:spcPct val="90000"/>
            </a:lnSpc>
            <a:spcBef>
              <a:spcPct val="0"/>
            </a:spcBef>
            <a:spcAft>
              <a:spcPct val="35000"/>
            </a:spcAft>
          </a:pPr>
          <a:r>
            <a:rPr lang="zh-CN" altLang="en-US" sz="2700" kern="1200" dirty="0" smtClean="0"/>
            <a:t>快速产生原型，更新迭代快</a:t>
          </a:r>
          <a:endParaRPr lang="zh-CN" altLang="en-US" sz="2700" kern="1200" dirty="0"/>
        </a:p>
      </dsp:txBody>
      <dsp:txXfrm>
        <a:off x="459624" y="1425614"/>
        <a:ext cx="5812212" cy="719224"/>
      </dsp:txXfrm>
    </dsp:sp>
    <dsp:sp modelId="{4152E142-31C6-4E0D-AEA5-A754BAC6DA02}">
      <dsp:nvSpPr>
        <dsp:cNvPr id="0" name=""/>
        <dsp:cNvSpPr/>
      </dsp:nvSpPr>
      <dsp:spPr>
        <a:xfrm>
          <a:off x="0" y="3009946"/>
          <a:ext cx="8414327" cy="68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42E8D2-008D-4C1F-8256-584827579F21}">
      <dsp:nvSpPr>
        <dsp:cNvPr id="0" name=""/>
        <dsp:cNvSpPr/>
      </dsp:nvSpPr>
      <dsp:spPr>
        <a:xfrm>
          <a:off x="420716" y="2611426"/>
          <a:ext cx="5890028" cy="7970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629" tIns="0" rIns="222629" bIns="0" numCol="1" spcCol="1270" anchor="ctr" anchorCtr="0">
          <a:noAutofit/>
        </a:bodyPr>
        <a:lstStyle/>
        <a:p>
          <a:pPr lvl="0" algn="l" defTabSz="1200150">
            <a:lnSpc>
              <a:spcPct val="90000"/>
            </a:lnSpc>
            <a:spcBef>
              <a:spcPct val="0"/>
            </a:spcBef>
            <a:spcAft>
              <a:spcPct val="35000"/>
            </a:spcAft>
          </a:pPr>
          <a:r>
            <a:rPr lang="zh-CN" altLang="en-US" sz="2700" kern="1200" dirty="0" smtClean="0"/>
            <a:t>前端工程师可同时客串</a:t>
          </a:r>
          <a:r>
            <a:rPr lang="en-US" altLang="zh-CN" sz="2700" kern="1200" dirty="0" smtClean="0"/>
            <a:t>APP</a:t>
          </a:r>
          <a:r>
            <a:rPr lang="zh-CN" altLang="en-US" sz="2700" kern="1200" dirty="0" smtClean="0"/>
            <a:t>开发人员</a:t>
          </a:r>
          <a:endParaRPr lang="zh-CN" altLang="en-US" sz="2700" kern="1200" dirty="0"/>
        </a:p>
      </dsp:txBody>
      <dsp:txXfrm>
        <a:off x="459624" y="2650334"/>
        <a:ext cx="5812212" cy="7192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66248-B6D8-4555-A644-E731D371EF7D}">
      <dsp:nvSpPr>
        <dsp:cNvPr id="0" name=""/>
        <dsp:cNvSpPr/>
      </dsp:nvSpPr>
      <dsp:spPr>
        <a:xfrm>
          <a:off x="0" y="447196"/>
          <a:ext cx="8483600" cy="705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A78682-CBD4-4A14-BDDD-099495E54F1B}">
      <dsp:nvSpPr>
        <dsp:cNvPr id="0" name=""/>
        <dsp:cNvSpPr/>
      </dsp:nvSpPr>
      <dsp:spPr>
        <a:xfrm>
          <a:off x="424180" y="33916"/>
          <a:ext cx="5938520" cy="826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462" tIns="0" rIns="224462" bIns="0" numCol="1" spcCol="1270" anchor="ctr" anchorCtr="0">
          <a:noAutofit/>
        </a:bodyPr>
        <a:lstStyle/>
        <a:p>
          <a:pPr lvl="0" algn="l" defTabSz="1244600">
            <a:lnSpc>
              <a:spcPct val="90000"/>
            </a:lnSpc>
            <a:spcBef>
              <a:spcPct val="0"/>
            </a:spcBef>
            <a:spcAft>
              <a:spcPct val="35000"/>
            </a:spcAft>
          </a:pPr>
          <a:r>
            <a:rPr lang="zh-CN" altLang="en-US" sz="2800" kern="1200" dirty="0" smtClean="0"/>
            <a:t>在低端机上性能较差</a:t>
          </a:r>
          <a:endParaRPr lang="zh-CN" altLang="en-US" sz="2800" kern="1200" dirty="0"/>
        </a:p>
      </dsp:txBody>
      <dsp:txXfrm>
        <a:off x="464529" y="74265"/>
        <a:ext cx="5857822" cy="745862"/>
      </dsp:txXfrm>
    </dsp:sp>
    <dsp:sp modelId="{50D901CB-6829-4B48-8AE1-C21576F52BDA}">
      <dsp:nvSpPr>
        <dsp:cNvPr id="0" name=""/>
        <dsp:cNvSpPr/>
      </dsp:nvSpPr>
      <dsp:spPr>
        <a:xfrm>
          <a:off x="0" y="1717276"/>
          <a:ext cx="8483600" cy="705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021050-3282-46FF-B1D5-F89D6A2A05C1}">
      <dsp:nvSpPr>
        <dsp:cNvPr id="0" name=""/>
        <dsp:cNvSpPr/>
      </dsp:nvSpPr>
      <dsp:spPr>
        <a:xfrm>
          <a:off x="424180" y="1303996"/>
          <a:ext cx="5938520" cy="826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462" tIns="0" rIns="224462" bIns="0" numCol="1" spcCol="1270" anchor="ctr" anchorCtr="0">
          <a:noAutofit/>
        </a:bodyPr>
        <a:lstStyle/>
        <a:p>
          <a:pPr lvl="0" algn="l" defTabSz="1244600">
            <a:lnSpc>
              <a:spcPct val="90000"/>
            </a:lnSpc>
            <a:spcBef>
              <a:spcPct val="0"/>
            </a:spcBef>
            <a:spcAft>
              <a:spcPct val="35000"/>
            </a:spcAft>
          </a:pPr>
          <a:r>
            <a:rPr lang="zh-CN" altLang="en-US" sz="2800" kern="1200" dirty="0" smtClean="0"/>
            <a:t>调用硬件能力弱</a:t>
          </a:r>
          <a:endParaRPr lang="zh-CN" altLang="en-US" sz="2800" kern="1200" dirty="0"/>
        </a:p>
      </dsp:txBody>
      <dsp:txXfrm>
        <a:off x="464529" y="1344345"/>
        <a:ext cx="5857822" cy="745862"/>
      </dsp:txXfrm>
    </dsp:sp>
    <dsp:sp modelId="{4152E142-31C6-4E0D-AEA5-A754BAC6DA02}">
      <dsp:nvSpPr>
        <dsp:cNvPr id="0" name=""/>
        <dsp:cNvSpPr/>
      </dsp:nvSpPr>
      <dsp:spPr>
        <a:xfrm>
          <a:off x="0" y="2987356"/>
          <a:ext cx="8483600" cy="705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42E8D2-008D-4C1F-8256-584827579F21}">
      <dsp:nvSpPr>
        <dsp:cNvPr id="0" name=""/>
        <dsp:cNvSpPr/>
      </dsp:nvSpPr>
      <dsp:spPr>
        <a:xfrm>
          <a:off x="424180" y="2574076"/>
          <a:ext cx="5938520" cy="826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462" tIns="0" rIns="224462" bIns="0" numCol="1" spcCol="1270" anchor="ctr" anchorCtr="0">
          <a:noAutofit/>
        </a:bodyPr>
        <a:lstStyle/>
        <a:p>
          <a:pPr lvl="0" algn="l" defTabSz="1244600">
            <a:lnSpc>
              <a:spcPct val="90000"/>
            </a:lnSpc>
            <a:spcBef>
              <a:spcPct val="0"/>
            </a:spcBef>
            <a:spcAft>
              <a:spcPct val="35000"/>
            </a:spcAft>
          </a:pPr>
          <a:r>
            <a:rPr lang="zh-CN" altLang="en-US" sz="2800" kern="1200" dirty="0" smtClean="0"/>
            <a:t>处理交互多的情景力不从心</a:t>
          </a:r>
          <a:endParaRPr lang="zh-CN" altLang="en-US" sz="2800" kern="1200" dirty="0"/>
        </a:p>
      </dsp:txBody>
      <dsp:txXfrm>
        <a:off x="464529" y="2614425"/>
        <a:ext cx="5857822" cy="7458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FB2064-1AB3-4D90-8C68-609A463DFCA2}">
      <dsp:nvSpPr>
        <dsp:cNvPr id="0" name=""/>
        <dsp:cNvSpPr/>
      </dsp:nvSpPr>
      <dsp:spPr>
        <a:xfrm>
          <a:off x="37" y="42992"/>
          <a:ext cx="3581737" cy="950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lvl="0" algn="ctr" defTabSz="1466850">
            <a:lnSpc>
              <a:spcPct val="90000"/>
            </a:lnSpc>
            <a:spcBef>
              <a:spcPct val="0"/>
            </a:spcBef>
            <a:spcAft>
              <a:spcPct val="35000"/>
            </a:spcAft>
          </a:pPr>
          <a:r>
            <a:rPr lang="en-US" altLang="zh-CN" sz="3300" kern="1200" dirty="0" smtClean="0"/>
            <a:t>Web APP</a:t>
          </a:r>
          <a:endParaRPr lang="zh-CN" altLang="en-US" sz="3300" kern="1200" dirty="0"/>
        </a:p>
      </dsp:txBody>
      <dsp:txXfrm>
        <a:off x="37" y="42992"/>
        <a:ext cx="3581737" cy="950400"/>
      </dsp:txXfrm>
    </dsp:sp>
    <dsp:sp modelId="{90AB182A-650C-49A1-9137-32042566F471}">
      <dsp:nvSpPr>
        <dsp:cNvPr id="0" name=""/>
        <dsp:cNvSpPr/>
      </dsp:nvSpPr>
      <dsp:spPr>
        <a:xfrm>
          <a:off x="37" y="993392"/>
          <a:ext cx="3581737" cy="267225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zh-CN" altLang="en-US" sz="3300" b="0" i="0" kern="1200" dirty="0" smtClean="0"/>
            <a:t>偏浏览</a:t>
          </a:r>
          <a:endParaRPr lang="zh-CN" altLang="en-US" sz="3300" kern="1200" dirty="0"/>
        </a:p>
        <a:p>
          <a:pPr marL="285750" lvl="1" indent="-285750" algn="l" defTabSz="1466850">
            <a:lnSpc>
              <a:spcPct val="90000"/>
            </a:lnSpc>
            <a:spcBef>
              <a:spcPct val="0"/>
            </a:spcBef>
            <a:spcAft>
              <a:spcPct val="15000"/>
            </a:spcAft>
            <a:buChar char="••"/>
          </a:pPr>
          <a:r>
            <a:rPr lang="zh-CN" altLang="en-US" sz="3300" kern="1200" dirty="0" smtClean="0"/>
            <a:t>更新迭代快</a:t>
          </a:r>
          <a:endParaRPr lang="zh-CN" altLang="en-US" sz="3300" kern="1200" dirty="0"/>
        </a:p>
        <a:p>
          <a:pPr marL="285750" lvl="1" indent="-285750" algn="l" defTabSz="1466850">
            <a:lnSpc>
              <a:spcPct val="90000"/>
            </a:lnSpc>
            <a:spcBef>
              <a:spcPct val="0"/>
            </a:spcBef>
            <a:spcAft>
              <a:spcPct val="15000"/>
            </a:spcAft>
            <a:buChar char="••"/>
          </a:pPr>
          <a:r>
            <a:rPr lang="zh-CN" altLang="en-US" sz="3300" b="0" i="0" kern="1200" dirty="0" smtClean="0"/>
            <a:t>信息展示</a:t>
          </a:r>
          <a:endParaRPr lang="zh-CN" altLang="en-US" sz="3300" kern="1200" dirty="0"/>
        </a:p>
        <a:p>
          <a:pPr marL="285750" lvl="1" indent="-285750" algn="l" defTabSz="1466850">
            <a:lnSpc>
              <a:spcPct val="90000"/>
            </a:lnSpc>
            <a:spcBef>
              <a:spcPct val="0"/>
            </a:spcBef>
            <a:spcAft>
              <a:spcPct val="15000"/>
            </a:spcAft>
            <a:buChar char="••"/>
          </a:pPr>
          <a:r>
            <a:rPr lang="zh-CN" altLang="en-US" sz="3300" b="0" i="0" kern="1200" dirty="0" smtClean="0"/>
            <a:t>周边辅助</a:t>
          </a:r>
          <a:endParaRPr lang="zh-CN" altLang="en-US" sz="3300" kern="1200" dirty="0"/>
        </a:p>
      </dsp:txBody>
      <dsp:txXfrm>
        <a:off x="37" y="993392"/>
        <a:ext cx="3581737" cy="2672257"/>
      </dsp:txXfrm>
    </dsp:sp>
    <dsp:sp modelId="{246381A5-8173-44DB-A20F-5B1F4ADDF04A}">
      <dsp:nvSpPr>
        <dsp:cNvPr id="0" name=""/>
        <dsp:cNvSpPr/>
      </dsp:nvSpPr>
      <dsp:spPr>
        <a:xfrm>
          <a:off x="4083218" y="42992"/>
          <a:ext cx="3581737" cy="950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lvl="0" algn="ctr" defTabSz="1466850">
            <a:lnSpc>
              <a:spcPct val="90000"/>
            </a:lnSpc>
            <a:spcBef>
              <a:spcPct val="0"/>
            </a:spcBef>
            <a:spcAft>
              <a:spcPct val="35000"/>
            </a:spcAft>
          </a:pPr>
          <a:r>
            <a:rPr lang="en-US" altLang="zh-CN" sz="3300" kern="1200" dirty="0" smtClean="0"/>
            <a:t>Native APP</a:t>
          </a:r>
          <a:endParaRPr lang="zh-CN" altLang="en-US" sz="3300" kern="1200" dirty="0"/>
        </a:p>
      </dsp:txBody>
      <dsp:txXfrm>
        <a:off x="4083218" y="42992"/>
        <a:ext cx="3581737" cy="950400"/>
      </dsp:txXfrm>
    </dsp:sp>
    <dsp:sp modelId="{4D78DC28-D632-400B-93CB-FE92B647615E}">
      <dsp:nvSpPr>
        <dsp:cNvPr id="0" name=""/>
        <dsp:cNvSpPr/>
      </dsp:nvSpPr>
      <dsp:spPr>
        <a:xfrm>
          <a:off x="4083218" y="993392"/>
          <a:ext cx="3581737" cy="267225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zh-CN" altLang="en-US" sz="3300" b="0" i="0" kern="1200" dirty="0" smtClean="0"/>
            <a:t>偏交互</a:t>
          </a:r>
          <a:endParaRPr lang="zh-CN" altLang="en-US" sz="3300" kern="1200" dirty="0"/>
        </a:p>
        <a:p>
          <a:pPr marL="285750" lvl="1" indent="-285750" algn="l" defTabSz="1466850">
            <a:lnSpc>
              <a:spcPct val="90000"/>
            </a:lnSpc>
            <a:spcBef>
              <a:spcPct val="0"/>
            </a:spcBef>
            <a:spcAft>
              <a:spcPct val="15000"/>
            </a:spcAft>
            <a:buChar char="••"/>
          </a:pPr>
          <a:r>
            <a:rPr lang="zh-CN" altLang="en-US" sz="3300" b="0" i="0" kern="1200" dirty="0" smtClean="0"/>
            <a:t>版本稳定</a:t>
          </a:r>
          <a:endParaRPr lang="zh-CN" altLang="en-US" sz="3300" kern="1200" dirty="0"/>
        </a:p>
        <a:p>
          <a:pPr marL="285750" lvl="1" indent="-285750" algn="l" defTabSz="1466850">
            <a:lnSpc>
              <a:spcPct val="90000"/>
            </a:lnSpc>
            <a:spcBef>
              <a:spcPct val="0"/>
            </a:spcBef>
            <a:spcAft>
              <a:spcPct val="15000"/>
            </a:spcAft>
            <a:buChar char="••"/>
          </a:pPr>
          <a:r>
            <a:rPr lang="zh-CN" altLang="en-US" sz="3300" b="0" i="0" kern="1200" dirty="0" smtClean="0"/>
            <a:t>硬件交互</a:t>
          </a:r>
          <a:endParaRPr lang="zh-CN" altLang="en-US" sz="3300" kern="1200" dirty="0"/>
        </a:p>
        <a:p>
          <a:pPr marL="285750" lvl="1" indent="-285750" algn="l" defTabSz="1466850">
            <a:lnSpc>
              <a:spcPct val="90000"/>
            </a:lnSpc>
            <a:spcBef>
              <a:spcPct val="0"/>
            </a:spcBef>
            <a:spcAft>
              <a:spcPct val="15000"/>
            </a:spcAft>
            <a:buChar char="••"/>
          </a:pPr>
          <a:r>
            <a:rPr lang="zh-CN" altLang="en-US" sz="3300" b="0" i="0" kern="1200" dirty="0" smtClean="0"/>
            <a:t>核心功能</a:t>
          </a:r>
          <a:endParaRPr lang="zh-CN" altLang="en-US" sz="3300" kern="1200" dirty="0"/>
        </a:p>
      </dsp:txBody>
      <dsp:txXfrm>
        <a:off x="4083218" y="993392"/>
        <a:ext cx="3581737" cy="26722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187EE-7C9F-4FC0-AFEF-7242FF8F03F2}">
      <dsp:nvSpPr>
        <dsp:cNvPr id="0" name=""/>
        <dsp:cNvSpPr/>
      </dsp:nvSpPr>
      <dsp:spPr>
        <a:xfrm rot="16200000">
          <a:off x="-1265578" y="2088560"/>
          <a:ext cx="3137725" cy="482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25528" bIns="0" numCol="1" spcCol="1270" anchor="t" anchorCtr="0">
          <a:noAutofit/>
        </a:bodyPr>
        <a:lstStyle/>
        <a:p>
          <a:pPr lvl="0" algn="r" defTabSz="1422400">
            <a:lnSpc>
              <a:spcPct val="90000"/>
            </a:lnSpc>
            <a:spcBef>
              <a:spcPct val="0"/>
            </a:spcBef>
            <a:spcAft>
              <a:spcPct val="35000"/>
            </a:spcAft>
          </a:pPr>
          <a:r>
            <a:rPr lang="zh-CN" altLang="en-US" sz="3200" kern="1200" dirty="0" smtClean="0"/>
            <a:t>语言</a:t>
          </a:r>
          <a:endParaRPr lang="zh-CN" altLang="en-US" sz="3200" kern="1200" dirty="0"/>
        </a:p>
      </dsp:txBody>
      <dsp:txXfrm>
        <a:off x="-1265578" y="2088560"/>
        <a:ext cx="3137725" cy="482488"/>
      </dsp:txXfrm>
    </dsp:sp>
    <dsp:sp modelId="{01E1757E-886B-4A72-857E-FE6196D4C252}">
      <dsp:nvSpPr>
        <dsp:cNvPr id="0" name=""/>
        <dsp:cNvSpPr/>
      </dsp:nvSpPr>
      <dsp:spPr>
        <a:xfrm>
          <a:off x="544528" y="760942"/>
          <a:ext cx="2403303" cy="31377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425528" rIns="199136" bIns="199136" numCol="1" spcCol="1270" anchor="t" anchorCtr="0">
          <a:noAutofit/>
        </a:bodyPr>
        <a:lstStyle/>
        <a:p>
          <a:pPr marL="285750" lvl="1" indent="-285750" algn="l" defTabSz="1244600">
            <a:lnSpc>
              <a:spcPct val="90000"/>
            </a:lnSpc>
            <a:spcBef>
              <a:spcPct val="0"/>
            </a:spcBef>
            <a:spcAft>
              <a:spcPct val="15000"/>
            </a:spcAft>
            <a:buChar char="••"/>
          </a:pPr>
          <a:r>
            <a:rPr lang="en-US" altLang="zh-CN" sz="2800" kern="1200" dirty="0" smtClean="0"/>
            <a:t>Python</a:t>
          </a:r>
          <a:endParaRPr lang="zh-CN" altLang="en-US" sz="2800" kern="1200" dirty="0"/>
        </a:p>
        <a:p>
          <a:pPr marL="285750" lvl="1" indent="-285750" algn="l" defTabSz="1244600">
            <a:lnSpc>
              <a:spcPct val="90000"/>
            </a:lnSpc>
            <a:spcBef>
              <a:spcPct val="0"/>
            </a:spcBef>
            <a:spcAft>
              <a:spcPct val="15000"/>
            </a:spcAft>
            <a:buChar char="••"/>
          </a:pPr>
          <a:r>
            <a:rPr lang="en-US" altLang="zh-CN" sz="2800" kern="1200" dirty="0" err="1" smtClean="0"/>
            <a:t>NodeJS</a:t>
          </a:r>
          <a:endParaRPr lang="zh-CN" altLang="en-US" sz="2800" kern="1200" dirty="0"/>
        </a:p>
        <a:p>
          <a:pPr marL="228600" lvl="1" indent="-228600" algn="l" defTabSz="1022350">
            <a:lnSpc>
              <a:spcPct val="90000"/>
            </a:lnSpc>
            <a:spcBef>
              <a:spcPct val="0"/>
            </a:spcBef>
            <a:spcAft>
              <a:spcPct val="15000"/>
            </a:spcAft>
            <a:buChar char="••"/>
          </a:pPr>
          <a:endParaRPr lang="zh-CN" altLang="en-US" sz="2300" kern="1200" dirty="0"/>
        </a:p>
      </dsp:txBody>
      <dsp:txXfrm>
        <a:off x="544528" y="760942"/>
        <a:ext cx="2403303" cy="3137725"/>
      </dsp:txXfrm>
    </dsp:sp>
    <dsp:sp modelId="{A4A292D4-048A-44A1-9178-9D61638056F8}">
      <dsp:nvSpPr>
        <dsp:cNvPr id="0" name=""/>
        <dsp:cNvSpPr/>
      </dsp:nvSpPr>
      <dsp:spPr>
        <a:xfrm>
          <a:off x="62039" y="124057"/>
          <a:ext cx="964976" cy="964976"/>
        </a:xfrm>
        <a:prstGeom prst="rect">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039A01-FD33-4021-87D0-90D63C2CA85C}">
      <dsp:nvSpPr>
        <dsp:cNvPr id="0" name=""/>
        <dsp:cNvSpPr/>
      </dsp:nvSpPr>
      <dsp:spPr>
        <a:xfrm rot="16200000">
          <a:off x="2258685" y="2088560"/>
          <a:ext cx="3137725" cy="482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25528" bIns="0" numCol="1" spcCol="1270" anchor="t" anchorCtr="0">
          <a:noAutofit/>
        </a:bodyPr>
        <a:lstStyle/>
        <a:p>
          <a:pPr lvl="0" algn="r" defTabSz="1422400">
            <a:lnSpc>
              <a:spcPct val="90000"/>
            </a:lnSpc>
            <a:spcBef>
              <a:spcPct val="0"/>
            </a:spcBef>
            <a:spcAft>
              <a:spcPct val="35000"/>
            </a:spcAft>
          </a:pPr>
          <a:r>
            <a:rPr lang="zh-CN" altLang="en-US" sz="3200" kern="1200" dirty="0" smtClean="0"/>
            <a:t>类库</a:t>
          </a:r>
          <a:endParaRPr lang="zh-CN" altLang="en-US" sz="3200" kern="1200" dirty="0"/>
        </a:p>
      </dsp:txBody>
      <dsp:txXfrm>
        <a:off x="2258685" y="2088560"/>
        <a:ext cx="3137725" cy="482488"/>
      </dsp:txXfrm>
    </dsp:sp>
    <dsp:sp modelId="{34BD339C-0157-4D4D-B15F-A8CDB1B3FA09}">
      <dsp:nvSpPr>
        <dsp:cNvPr id="0" name=""/>
        <dsp:cNvSpPr/>
      </dsp:nvSpPr>
      <dsp:spPr>
        <a:xfrm>
          <a:off x="4068792" y="760942"/>
          <a:ext cx="2403303" cy="31377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425528" rIns="213360" bIns="213360" numCol="1" spcCol="1270" anchor="t" anchorCtr="0">
          <a:noAutofit/>
        </a:bodyPr>
        <a:lstStyle/>
        <a:p>
          <a:pPr marL="228600" lvl="1" indent="-228600" algn="l" defTabSz="1022350">
            <a:lnSpc>
              <a:spcPct val="90000"/>
            </a:lnSpc>
            <a:spcBef>
              <a:spcPct val="0"/>
            </a:spcBef>
            <a:spcAft>
              <a:spcPct val="15000"/>
            </a:spcAft>
            <a:buChar char="••"/>
          </a:pPr>
          <a:r>
            <a:rPr lang="en-US" altLang="zh-CN" sz="2300" kern="1200" dirty="0" err="1" smtClean="0"/>
            <a:t>urllib</a:t>
          </a:r>
          <a:r>
            <a:rPr lang="en-US" altLang="zh-CN" sz="2300" kern="1200" dirty="0" smtClean="0"/>
            <a:t>/urllib2</a:t>
          </a:r>
          <a:endParaRPr lang="zh-CN" altLang="en-US" sz="2300" kern="1200" dirty="0"/>
        </a:p>
        <a:p>
          <a:pPr marL="228600" lvl="1" indent="-228600" algn="l" defTabSz="1022350">
            <a:lnSpc>
              <a:spcPct val="90000"/>
            </a:lnSpc>
            <a:spcBef>
              <a:spcPct val="0"/>
            </a:spcBef>
            <a:spcAft>
              <a:spcPct val="15000"/>
            </a:spcAft>
            <a:buChar char="••"/>
          </a:pPr>
          <a:r>
            <a:rPr lang="en-US" altLang="zh-CN" sz="2300" kern="1200" dirty="0" err="1" smtClean="0"/>
            <a:t>beautifulSoup</a:t>
          </a:r>
          <a:endParaRPr lang="zh-CN" altLang="en-US" sz="2300" kern="1200" dirty="0"/>
        </a:p>
        <a:p>
          <a:pPr marL="228600" lvl="1" indent="-228600" algn="l" defTabSz="1022350">
            <a:lnSpc>
              <a:spcPct val="90000"/>
            </a:lnSpc>
            <a:spcBef>
              <a:spcPct val="0"/>
            </a:spcBef>
            <a:spcAft>
              <a:spcPct val="15000"/>
            </a:spcAft>
            <a:buChar char="••"/>
          </a:pPr>
          <a:r>
            <a:rPr lang="en-US" altLang="zh-CN" sz="2300" kern="1200" dirty="0" smtClean="0"/>
            <a:t>request</a:t>
          </a:r>
          <a:endParaRPr lang="zh-CN" altLang="en-US" sz="2300" kern="1200" dirty="0"/>
        </a:p>
        <a:p>
          <a:pPr marL="228600" lvl="1" indent="-228600" algn="l" defTabSz="1022350">
            <a:lnSpc>
              <a:spcPct val="90000"/>
            </a:lnSpc>
            <a:spcBef>
              <a:spcPct val="0"/>
            </a:spcBef>
            <a:spcAft>
              <a:spcPct val="15000"/>
            </a:spcAft>
            <a:buChar char="••"/>
          </a:pPr>
          <a:r>
            <a:rPr lang="en-US" altLang="zh-CN" sz="2300" kern="1200" dirty="0" err="1" smtClean="0"/>
            <a:t>cherrio</a:t>
          </a:r>
          <a:endParaRPr lang="zh-CN" altLang="en-US" sz="2300" kern="1200" dirty="0"/>
        </a:p>
      </dsp:txBody>
      <dsp:txXfrm>
        <a:off x="4068792" y="760942"/>
        <a:ext cx="2403303" cy="3137725"/>
      </dsp:txXfrm>
    </dsp:sp>
    <dsp:sp modelId="{05A6E0A3-C8B5-4F88-ADC7-583A4006A75E}">
      <dsp:nvSpPr>
        <dsp:cNvPr id="0" name=""/>
        <dsp:cNvSpPr/>
      </dsp:nvSpPr>
      <dsp:spPr>
        <a:xfrm>
          <a:off x="3586304" y="124057"/>
          <a:ext cx="964976" cy="964976"/>
        </a:xfrm>
        <a:prstGeom prst="rect">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25BAAC-2FF5-457B-9688-CD8B5BF0B65F}">
      <dsp:nvSpPr>
        <dsp:cNvPr id="0" name=""/>
        <dsp:cNvSpPr/>
      </dsp:nvSpPr>
      <dsp:spPr>
        <a:xfrm rot="16200000">
          <a:off x="5782949" y="2088560"/>
          <a:ext cx="3137725" cy="482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25528" bIns="0" numCol="1" spcCol="1270" anchor="t" anchorCtr="0">
          <a:noAutofit/>
        </a:bodyPr>
        <a:lstStyle/>
        <a:p>
          <a:pPr lvl="0" algn="r" defTabSz="1422400">
            <a:lnSpc>
              <a:spcPct val="90000"/>
            </a:lnSpc>
            <a:spcBef>
              <a:spcPct val="0"/>
            </a:spcBef>
            <a:spcAft>
              <a:spcPct val="35000"/>
            </a:spcAft>
          </a:pPr>
          <a:r>
            <a:rPr lang="zh-CN" altLang="en-US" sz="3200" kern="1200" dirty="0" smtClean="0"/>
            <a:t>框架</a:t>
          </a:r>
          <a:endParaRPr lang="zh-CN" altLang="en-US" sz="3200" kern="1200" dirty="0"/>
        </a:p>
      </dsp:txBody>
      <dsp:txXfrm>
        <a:off x="5782949" y="2088560"/>
        <a:ext cx="3137725" cy="482488"/>
      </dsp:txXfrm>
    </dsp:sp>
    <dsp:sp modelId="{9B9734E4-D710-421E-AD33-9205DF70420F}">
      <dsp:nvSpPr>
        <dsp:cNvPr id="0" name=""/>
        <dsp:cNvSpPr/>
      </dsp:nvSpPr>
      <dsp:spPr>
        <a:xfrm>
          <a:off x="7593056" y="760942"/>
          <a:ext cx="2403303" cy="31377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425528" rIns="227584" bIns="227584" numCol="1" spcCol="1270" anchor="t" anchorCtr="0">
          <a:noAutofit/>
        </a:bodyPr>
        <a:lstStyle/>
        <a:p>
          <a:pPr marL="285750" lvl="1" indent="-285750" algn="l" defTabSz="1422400">
            <a:lnSpc>
              <a:spcPct val="90000"/>
            </a:lnSpc>
            <a:spcBef>
              <a:spcPct val="0"/>
            </a:spcBef>
            <a:spcAft>
              <a:spcPct val="15000"/>
            </a:spcAft>
            <a:buChar char="••"/>
          </a:pPr>
          <a:r>
            <a:rPr lang="en-US" altLang="zh-CN" sz="3200" kern="1200" dirty="0" err="1" smtClean="0"/>
            <a:t>scrapy</a:t>
          </a:r>
          <a:endParaRPr lang="zh-CN" altLang="en-US" sz="3200" kern="1200" dirty="0"/>
        </a:p>
        <a:p>
          <a:pPr marL="228600" lvl="1" indent="-228600" algn="l" defTabSz="1022350">
            <a:lnSpc>
              <a:spcPct val="90000"/>
            </a:lnSpc>
            <a:spcBef>
              <a:spcPct val="0"/>
            </a:spcBef>
            <a:spcAft>
              <a:spcPct val="15000"/>
            </a:spcAft>
            <a:buChar char="••"/>
          </a:pPr>
          <a:endParaRPr lang="zh-CN" altLang="en-US" sz="2300" kern="1200" dirty="0"/>
        </a:p>
      </dsp:txBody>
      <dsp:txXfrm>
        <a:off x="7593056" y="760942"/>
        <a:ext cx="2403303" cy="3137725"/>
      </dsp:txXfrm>
    </dsp:sp>
    <dsp:sp modelId="{2E807E76-0531-4A80-991E-C17D7A0E8A81}">
      <dsp:nvSpPr>
        <dsp:cNvPr id="0" name=""/>
        <dsp:cNvSpPr/>
      </dsp:nvSpPr>
      <dsp:spPr>
        <a:xfrm>
          <a:off x="7110568" y="124057"/>
          <a:ext cx="964976" cy="964976"/>
        </a:xfrm>
        <a:prstGeom prst="rect">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F6936D-996A-48F2-A131-961CFAE3B15A}" type="datetimeFigureOut">
              <a:rPr lang="zh-CN" altLang="en-US" smtClean="0"/>
              <a:t>2016/4/22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A36A10-9072-41CA-AF93-123AD2490555}" type="slidenum">
              <a:rPr lang="zh-CN" altLang="en-US" smtClean="0"/>
              <a:t>‹#›</a:t>
            </a:fld>
            <a:endParaRPr lang="zh-CN" altLang="en-US"/>
          </a:p>
        </p:txBody>
      </p:sp>
    </p:spTree>
    <p:extLst>
      <p:ext uri="{BB962C8B-B14F-4D97-AF65-F5344CB8AC3E}">
        <p14:creationId xmlns:p14="http://schemas.microsoft.com/office/powerpoint/2010/main" val="1341445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rapy-chs.readthedocs.org/zh_CN/latest/topics/spiders.html#topics-spiders" TargetMode="External"/><Relationship Id="rId7" Type="http://schemas.openxmlformats.org/officeDocument/2006/relationships/hyperlink" Target="http://twistedmatrix.com/trac/"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scrapy-chs.readthedocs.org/zh_CN/latest/topics/spider-middleware.html#topics-spider-middleware" TargetMode="External"/><Relationship Id="rId5" Type="http://schemas.openxmlformats.org/officeDocument/2006/relationships/hyperlink" Target="http://scrapy-chs.readthedocs.org/zh_CN/latest/topics/downloader-middleware.html#topics-downloader-middleware" TargetMode="External"/><Relationship Id="rId4" Type="http://schemas.openxmlformats.org/officeDocument/2006/relationships/hyperlink" Target="http://scrapy-chs.readthedocs.org/zh_CN/latest/topics/item-pipeline.html#topics-item-pipelin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今天我讲</a:t>
            </a:r>
            <a:r>
              <a:rPr lang="en-US" altLang="zh-CN" dirty="0" smtClean="0"/>
              <a:t>web</a:t>
            </a:r>
            <a:r>
              <a:rPr lang="zh-CN" altLang="en-US" dirty="0" smtClean="0"/>
              <a:t>开发和网络爬虫， </a:t>
            </a:r>
            <a:endParaRPr lang="en-US" altLang="zh-CN" dirty="0" smtClean="0"/>
          </a:p>
          <a:p>
            <a:r>
              <a:rPr lang="zh-CN" altLang="en-US" dirty="0" smtClean="0"/>
              <a:t>一个网站怎么运作</a:t>
            </a:r>
            <a:endParaRPr lang="en-US" altLang="zh-CN" dirty="0" smtClean="0"/>
          </a:p>
          <a:p>
            <a:r>
              <a:rPr lang="zh-CN" altLang="en-US" dirty="0" smtClean="0"/>
              <a:t>服务器怎么处理请求，浏览器怎么展现网页</a:t>
            </a:r>
            <a:endParaRPr lang="zh-CN" altLang="en-US" dirty="0"/>
          </a:p>
        </p:txBody>
      </p:sp>
      <p:sp>
        <p:nvSpPr>
          <p:cNvPr id="4" name="灯片编号占位符 3"/>
          <p:cNvSpPr>
            <a:spLocks noGrp="1"/>
          </p:cNvSpPr>
          <p:nvPr>
            <p:ph type="sldNum" sz="quarter" idx="10"/>
          </p:nvPr>
        </p:nvSpPr>
        <p:spPr/>
        <p:txBody>
          <a:bodyPr/>
          <a:lstStyle/>
          <a:p>
            <a:fld id="{C8A36A10-9072-41CA-AF93-123AD2490555}" type="slidenum">
              <a:rPr lang="zh-CN" altLang="en-US" smtClean="0"/>
              <a:t>1</a:t>
            </a:fld>
            <a:endParaRPr lang="zh-CN" altLang="en-US"/>
          </a:p>
        </p:txBody>
      </p:sp>
    </p:spTree>
    <p:extLst>
      <p:ext uri="{BB962C8B-B14F-4D97-AF65-F5344CB8AC3E}">
        <p14:creationId xmlns:p14="http://schemas.microsoft.com/office/powerpoint/2010/main" val="83508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通过浏览器发出请求到服务器收到请求 </a:t>
            </a:r>
            <a:endParaRPr lang="en-US" altLang="zh-CN" dirty="0" smtClean="0"/>
          </a:p>
          <a:p>
            <a:r>
              <a:rPr lang="zh-CN" altLang="en-US" dirty="0" smtClean="0"/>
              <a:t>再到浏览器受到数据，呈现页面</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8A36A10-9072-41CA-AF93-123AD2490555}" type="slidenum">
              <a:rPr lang="zh-CN" altLang="en-US" smtClean="0"/>
              <a:t>2</a:t>
            </a:fld>
            <a:endParaRPr lang="zh-CN" altLang="en-US"/>
          </a:p>
        </p:txBody>
      </p:sp>
    </p:spTree>
    <p:extLst>
      <p:ext uri="{BB962C8B-B14F-4D97-AF65-F5344CB8AC3E}">
        <p14:creationId xmlns:p14="http://schemas.microsoft.com/office/powerpoint/2010/main" val="1631048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分析它的ＤＯＭ树</a:t>
            </a:r>
            <a:endParaRPr lang="zh-CN" altLang="en-US" dirty="0"/>
          </a:p>
        </p:txBody>
      </p:sp>
      <p:sp>
        <p:nvSpPr>
          <p:cNvPr id="4" name="灯片编号占位符 3"/>
          <p:cNvSpPr>
            <a:spLocks noGrp="1"/>
          </p:cNvSpPr>
          <p:nvPr>
            <p:ph type="sldNum" sz="quarter" idx="10"/>
          </p:nvPr>
        </p:nvSpPr>
        <p:spPr/>
        <p:txBody>
          <a:bodyPr/>
          <a:lstStyle/>
          <a:p>
            <a:fld id="{C8A36A10-9072-41CA-AF93-123AD2490555}" type="slidenum">
              <a:rPr lang="zh-CN" altLang="en-US" smtClean="0"/>
              <a:t>11</a:t>
            </a:fld>
            <a:endParaRPr lang="zh-CN" altLang="en-US"/>
          </a:p>
        </p:txBody>
      </p:sp>
    </p:spTree>
    <p:extLst>
      <p:ext uri="{BB962C8B-B14F-4D97-AF65-F5344CB8AC3E}">
        <p14:creationId xmlns:p14="http://schemas.microsoft.com/office/powerpoint/2010/main" val="628164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有父级元素在，受父级元素的影响和制约</a:t>
            </a:r>
            <a:endParaRPr lang="en-US" altLang="zh-CN" dirty="0" smtClean="0"/>
          </a:p>
          <a:p>
            <a:r>
              <a:rPr lang="zh-CN" altLang="en-US" dirty="0" smtClean="0"/>
              <a:t>继承父元素的相关属性</a:t>
            </a:r>
            <a:endParaRPr lang="en-US" altLang="zh-CN" dirty="0" smtClean="0"/>
          </a:p>
          <a:p>
            <a:endParaRPr lang="en-US" altLang="zh-CN" dirty="0" smtClean="0"/>
          </a:p>
          <a:p>
            <a:r>
              <a:rPr lang="zh-CN" altLang="en-US" dirty="0" smtClean="0"/>
              <a:t>分而治之</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8A36A10-9072-41CA-AF93-123AD2490555}" type="slidenum">
              <a:rPr lang="zh-CN" altLang="en-US" smtClean="0"/>
              <a:t>12</a:t>
            </a:fld>
            <a:endParaRPr lang="zh-CN" altLang="en-US"/>
          </a:p>
        </p:txBody>
      </p:sp>
    </p:spTree>
    <p:extLst>
      <p:ext uri="{BB962C8B-B14F-4D97-AF65-F5344CB8AC3E}">
        <p14:creationId xmlns:p14="http://schemas.microsoft.com/office/powerpoint/2010/main" val="1426035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err="1" smtClean="0">
                <a:solidFill>
                  <a:schemeClr val="tx1"/>
                </a:solidFill>
                <a:effectLst/>
                <a:latin typeface="+mn-lt"/>
                <a:ea typeface="+mn-ea"/>
                <a:cs typeface="+mn-cs"/>
              </a:rPr>
              <a:t>Scrapy</a:t>
            </a:r>
            <a:r>
              <a:rPr lang="en-US" altLang="zh-CN" sz="1200" b="1" i="0" kern="1200" dirty="0" smtClean="0">
                <a:solidFill>
                  <a:schemeClr val="tx1"/>
                </a:solidFill>
                <a:effectLst/>
                <a:latin typeface="+mn-lt"/>
                <a:ea typeface="+mn-ea"/>
                <a:cs typeface="+mn-cs"/>
              </a:rPr>
              <a:t> Engine</a:t>
            </a:r>
          </a:p>
          <a:p>
            <a:r>
              <a:rPr lang="zh-CN" altLang="en-US" sz="1200" b="0" i="0" kern="1200" dirty="0" smtClean="0">
                <a:solidFill>
                  <a:schemeClr val="tx1"/>
                </a:solidFill>
                <a:effectLst/>
                <a:latin typeface="+mn-lt"/>
                <a:ea typeface="+mn-ea"/>
                <a:cs typeface="+mn-cs"/>
              </a:rPr>
              <a:t>引擎负责控制数据流在系统中所有组件中流动，并在相应动作发生时触发事件。 详细内容查看下面的数据流</a:t>
            </a:r>
            <a:r>
              <a:rPr lang="en-US" altLang="zh-CN" sz="1200" b="0" i="0" kern="1200" dirty="0" smtClean="0">
                <a:solidFill>
                  <a:schemeClr val="tx1"/>
                </a:solidFill>
                <a:effectLst/>
                <a:latin typeface="+mn-lt"/>
                <a:ea typeface="+mn-ea"/>
                <a:cs typeface="+mn-cs"/>
              </a:rPr>
              <a:t>(Data Flow)</a:t>
            </a:r>
            <a:r>
              <a:rPr lang="zh-CN" altLang="en-US" sz="1200" b="0" i="0" kern="1200" dirty="0" smtClean="0">
                <a:solidFill>
                  <a:schemeClr val="tx1"/>
                </a:solidFill>
                <a:effectLst/>
                <a:latin typeface="+mn-lt"/>
                <a:ea typeface="+mn-ea"/>
                <a:cs typeface="+mn-cs"/>
              </a:rPr>
              <a:t>部分。</a:t>
            </a:r>
          </a:p>
          <a:p>
            <a:r>
              <a:rPr lang="zh-CN" altLang="en-US" sz="1200" b="1" i="0" kern="1200" dirty="0" smtClean="0">
                <a:solidFill>
                  <a:schemeClr val="tx1"/>
                </a:solidFill>
                <a:effectLst/>
                <a:latin typeface="+mn-lt"/>
                <a:ea typeface="+mn-ea"/>
                <a:cs typeface="+mn-cs"/>
              </a:rPr>
              <a:t>调度器</a:t>
            </a:r>
            <a:r>
              <a:rPr lang="en-US" altLang="zh-CN" sz="1200" b="1" i="0" kern="1200" dirty="0" smtClean="0">
                <a:solidFill>
                  <a:schemeClr val="tx1"/>
                </a:solidFill>
                <a:effectLst/>
                <a:latin typeface="+mn-lt"/>
                <a:ea typeface="+mn-ea"/>
                <a:cs typeface="+mn-cs"/>
              </a:rPr>
              <a:t>(Scheduler)</a:t>
            </a:r>
          </a:p>
          <a:p>
            <a:r>
              <a:rPr lang="zh-CN" altLang="en-US" sz="1200" b="0" i="0" kern="1200" dirty="0" smtClean="0">
                <a:solidFill>
                  <a:schemeClr val="tx1"/>
                </a:solidFill>
                <a:effectLst/>
                <a:latin typeface="+mn-lt"/>
                <a:ea typeface="+mn-ea"/>
                <a:cs typeface="+mn-cs"/>
              </a:rPr>
              <a:t>调度器从引擎接受</a:t>
            </a:r>
            <a:r>
              <a:rPr lang="en-US" altLang="zh-CN" sz="1200" b="0" i="0" kern="1200" dirty="0" smtClean="0">
                <a:solidFill>
                  <a:schemeClr val="tx1"/>
                </a:solidFill>
                <a:effectLst/>
                <a:latin typeface="+mn-lt"/>
                <a:ea typeface="+mn-ea"/>
                <a:cs typeface="+mn-cs"/>
              </a:rPr>
              <a:t>request</a:t>
            </a:r>
            <a:r>
              <a:rPr lang="zh-CN" altLang="en-US" sz="1200" b="0" i="0" kern="1200" dirty="0" smtClean="0">
                <a:solidFill>
                  <a:schemeClr val="tx1"/>
                </a:solidFill>
                <a:effectLst/>
                <a:latin typeface="+mn-lt"/>
                <a:ea typeface="+mn-ea"/>
                <a:cs typeface="+mn-cs"/>
              </a:rPr>
              <a:t>并将他们入队，以便之后引擎请求他们时提供给引擎。</a:t>
            </a:r>
          </a:p>
          <a:p>
            <a:r>
              <a:rPr lang="zh-CN" altLang="en-US" sz="1200" b="1" i="0" kern="1200" dirty="0" smtClean="0">
                <a:solidFill>
                  <a:schemeClr val="tx1"/>
                </a:solidFill>
                <a:effectLst/>
                <a:latin typeface="+mn-lt"/>
                <a:ea typeface="+mn-ea"/>
                <a:cs typeface="+mn-cs"/>
              </a:rPr>
              <a:t>下载器</a:t>
            </a:r>
            <a:r>
              <a:rPr lang="en-US" altLang="zh-CN" sz="1200" b="1" i="0" kern="1200" dirty="0" smtClean="0">
                <a:solidFill>
                  <a:schemeClr val="tx1"/>
                </a:solidFill>
                <a:effectLst/>
                <a:latin typeface="+mn-lt"/>
                <a:ea typeface="+mn-ea"/>
                <a:cs typeface="+mn-cs"/>
              </a:rPr>
              <a:t>(Downloader)</a:t>
            </a:r>
          </a:p>
          <a:p>
            <a:r>
              <a:rPr lang="zh-CN" altLang="en-US" sz="1200" b="0" i="0" kern="1200" dirty="0" smtClean="0">
                <a:solidFill>
                  <a:schemeClr val="tx1"/>
                </a:solidFill>
                <a:effectLst/>
                <a:latin typeface="+mn-lt"/>
                <a:ea typeface="+mn-ea"/>
                <a:cs typeface="+mn-cs"/>
              </a:rPr>
              <a:t>下载器负责获取页面数据并提供给引擎，而后提供给</a:t>
            </a:r>
            <a:r>
              <a:rPr lang="en-US" altLang="zh-CN" sz="1200" b="0" i="0" kern="1200" dirty="0" smtClean="0">
                <a:solidFill>
                  <a:schemeClr val="tx1"/>
                </a:solidFill>
                <a:effectLst/>
                <a:latin typeface="+mn-lt"/>
                <a:ea typeface="+mn-ea"/>
                <a:cs typeface="+mn-cs"/>
              </a:rPr>
              <a:t>spider</a:t>
            </a:r>
            <a:r>
              <a:rPr lang="zh-CN" altLang="en-US" sz="1200" b="0" i="0" kern="1200" dirty="0" smtClean="0">
                <a:solidFill>
                  <a:schemeClr val="tx1"/>
                </a:solidFill>
                <a:effectLst/>
                <a:latin typeface="+mn-lt"/>
                <a:ea typeface="+mn-ea"/>
                <a:cs typeface="+mn-cs"/>
              </a:rPr>
              <a:t>。</a:t>
            </a:r>
          </a:p>
          <a:p>
            <a:r>
              <a:rPr lang="en-US" altLang="zh-CN" sz="1200" b="1" i="0" kern="1200" dirty="0" smtClean="0">
                <a:solidFill>
                  <a:schemeClr val="tx1"/>
                </a:solidFill>
                <a:effectLst/>
                <a:latin typeface="+mn-lt"/>
                <a:ea typeface="+mn-ea"/>
                <a:cs typeface="+mn-cs"/>
              </a:rPr>
              <a:t>Spiders</a:t>
            </a:r>
          </a:p>
          <a:p>
            <a:r>
              <a:rPr lang="en-US" altLang="zh-CN" sz="1200" b="0" i="0" kern="1200" dirty="0" smtClean="0">
                <a:solidFill>
                  <a:schemeClr val="tx1"/>
                </a:solidFill>
                <a:effectLst/>
                <a:latin typeface="+mn-lt"/>
                <a:ea typeface="+mn-ea"/>
                <a:cs typeface="+mn-cs"/>
              </a:rPr>
              <a:t>Spider</a:t>
            </a:r>
            <a:r>
              <a:rPr lang="zh-CN" altLang="en-US" sz="1200" b="0" i="0" kern="1200" dirty="0" smtClean="0">
                <a:solidFill>
                  <a:schemeClr val="tx1"/>
                </a:solidFill>
                <a:effectLst/>
                <a:latin typeface="+mn-lt"/>
                <a:ea typeface="+mn-ea"/>
                <a:cs typeface="+mn-cs"/>
              </a:rPr>
              <a:t>是</a:t>
            </a:r>
            <a:r>
              <a:rPr lang="en-US" altLang="zh-CN" sz="1200" b="0" i="0" kern="1200" dirty="0" err="1" smtClean="0">
                <a:solidFill>
                  <a:schemeClr val="tx1"/>
                </a:solidFill>
                <a:effectLst/>
                <a:latin typeface="+mn-lt"/>
                <a:ea typeface="+mn-ea"/>
                <a:cs typeface="+mn-cs"/>
              </a:rPr>
              <a:t>Scrapy</a:t>
            </a:r>
            <a:r>
              <a:rPr lang="zh-CN" altLang="en-US" sz="1200" b="0" i="0" kern="1200" dirty="0" smtClean="0">
                <a:solidFill>
                  <a:schemeClr val="tx1"/>
                </a:solidFill>
                <a:effectLst/>
                <a:latin typeface="+mn-lt"/>
                <a:ea typeface="+mn-ea"/>
                <a:cs typeface="+mn-cs"/>
              </a:rPr>
              <a:t>用户编写用于分析</a:t>
            </a:r>
            <a:r>
              <a:rPr lang="en-US" altLang="zh-CN" sz="1200" b="0" i="0" kern="1200" dirty="0" smtClean="0">
                <a:solidFill>
                  <a:schemeClr val="tx1"/>
                </a:solidFill>
                <a:effectLst/>
                <a:latin typeface="+mn-lt"/>
                <a:ea typeface="+mn-ea"/>
                <a:cs typeface="+mn-cs"/>
              </a:rPr>
              <a:t>response</a:t>
            </a:r>
            <a:r>
              <a:rPr lang="zh-CN" altLang="en-US" sz="1200" b="0" i="0" kern="1200" dirty="0" smtClean="0">
                <a:solidFill>
                  <a:schemeClr val="tx1"/>
                </a:solidFill>
                <a:effectLst/>
                <a:latin typeface="+mn-lt"/>
                <a:ea typeface="+mn-ea"/>
                <a:cs typeface="+mn-cs"/>
              </a:rPr>
              <a:t>并提取</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即获取到的</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或额外跟进的</a:t>
            </a:r>
            <a:r>
              <a:rPr lang="en-US" altLang="zh-CN" sz="1200" b="0" i="0" kern="1200" dirty="0"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的类。 每个</a:t>
            </a:r>
            <a:r>
              <a:rPr lang="en-US" altLang="zh-CN" sz="1200" b="0" i="0" kern="1200" dirty="0" smtClean="0">
                <a:solidFill>
                  <a:schemeClr val="tx1"/>
                </a:solidFill>
                <a:effectLst/>
                <a:latin typeface="+mn-lt"/>
                <a:ea typeface="+mn-ea"/>
                <a:cs typeface="+mn-cs"/>
              </a:rPr>
              <a:t>spider</a:t>
            </a:r>
            <a:r>
              <a:rPr lang="zh-CN" altLang="en-US" sz="1200" b="0" i="0" kern="1200" dirty="0" smtClean="0">
                <a:solidFill>
                  <a:schemeClr val="tx1"/>
                </a:solidFill>
                <a:effectLst/>
                <a:latin typeface="+mn-lt"/>
                <a:ea typeface="+mn-ea"/>
                <a:cs typeface="+mn-cs"/>
              </a:rPr>
              <a:t>负责处理一个特定</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或一些</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网站。 更多内容请看 </a:t>
            </a:r>
            <a:r>
              <a:rPr lang="en-US" altLang="zh-CN" sz="1200" b="0" i="0" u="none" strike="noStrike" kern="1200" dirty="0" smtClean="0">
                <a:solidFill>
                  <a:schemeClr val="tx1"/>
                </a:solidFill>
                <a:effectLst/>
                <a:latin typeface="+mn-lt"/>
                <a:ea typeface="+mn-ea"/>
                <a:cs typeface="+mn-cs"/>
                <a:hlinkClick r:id="rId3"/>
              </a:rPr>
              <a:t>Spiders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a:t>
            </a:r>
          </a:p>
          <a:p>
            <a:r>
              <a:rPr lang="en-US" altLang="zh-CN" sz="1200" b="1" i="0" kern="1200" dirty="0" smtClean="0">
                <a:solidFill>
                  <a:schemeClr val="tx1"/>
                </a:solidFill>
                <a:effectLst/>
                <a:latin typeface="+mn-lt"/>
                <a:ea typeface="+mn-ea"/>
                <a:cs typeface="+mn-cs"/>
              </a:rPr>
              <a:t>Item Pipeline</a:t>
            </a:r>
          </a:p>
          <a:p>
            <a:r>
              <a:rPr lang="en-US" altLang="zh-CN" sz="1200" b="0" i="0" kern="1200" dirty="0" smtClean="0">
                <a:solidFill>
                  <a:schemeClr val="tx1"/>
                </a:solidFill>
                <a:effectLst/>
                <a:latin typeface="+mn-lt"/>
                <a:ea typeface="+mn-ea"/>
                <a:cs typeface="+mn-cs"/>
              </a:rPr>
              <a:t>Item Pipeline</a:t>
            </a:r>
            <a:r>
              <a:rPr lang="zh-CN" altLang="en-US" sz="1200" b="0" i="0" kern="1200" dirty="0" smtClean="0">
                <a:solidFill>
                  <a:schemeClr val="tx1"/>
                </a:solidFill>
                <a:effectLst/>
                <a:latin typeface="+mn-lt"/>
                <a:ea typeface="+mn-ea"/>
                <a:cs typeface="+mn-cs"/>
              </a:rPr>
              <a:t>负责处理被</a:t>
            </a:r>
            <a:r>
              <a:rPr lang="en-US" altLang="zh-CN" sz="1200" b="0" i="0" kern="1200" dirty="0" smtClean="0">
                <a:solidFill>
                  <a:schemeClr val="tx1"/>
                </a:solidFill>
                <a:effectLst/>
                <a:latin typeface="+mn-lt"/>
                <a:ea typeface="+mn-ea"/>
                <a:cs typeface="+mn-cs"/>
              </a:rPr>
              <a:t>spider</a:t>
            </a:r>
            <a:r>
              <a:rPr lang="zh-CN" altLang="en-US" sz="1200" b="0" i="0" kern="1200" dirty="0" smtClean="0">
                <a:solidFill>
                  <a:schemeClr val="tx1"/>
                </a:solidFill>
                <a:effectLst/>
                <a:latin typeface="+mn-lt"/>
                <a:ea typeface="+mn-ea"/>
                <a:cs typeface="+mn-cs"/>
              </a:rPr>
              <a:t>提取出来的</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。典型的处理有清理、 验证及持久化</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例如存取到数据库中</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更多内容查看 </a:t>
            </a:r>
            <a:r>
              <a:rPr lang="en-US" altLang="zh-CN" sz="1200" b="0" i="0" u="none" strike="noStrike" kern="1200" dirty="0" smtClean="0">
                <a:solidFill>
                  <a:schemeClr val="tx1"/>
                </a:solidFill>
                <a:effectLst/>
                <a:latin typeface="+mn-lt"/>
                <a:ea typeface="+mn-ea"/>
                <a:cs typeface="+mn-cs"/>
                <a:hlinkClick r:id="rId4"/>
              </a:rPr>
              <a:t>Item Pipeline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a:t>
            </a:r>
          </a:p>
          <a:p>
            <a:r>
              <a:rPr lang="zh-CN" altLang="en-US" sz="1200" b="1" i="0" kern="1200" dirty="0" smtClean="0">
                <a:solidFill>
                  <a:schemeClr val="tx1"/>
                </a:solidFill>
                <a:effectLst/>
                <a:latin typeface="+mn-lt"/>
                <a:ea typeface="+mn-ea"/>
                <a:cs typeface="+mn-cs"/>
              </a:rPr>
              <a:t>下载器中间件</a:t>
            </a:r>
            <a:r>
              <a:rPr lang="en-US" altLang="zh-CN" sz="1200" b="1" i="0" kern="1200" dirty="0" smtClean="0">
                <a:solidFill>
                  <a:schemeClr val="tx1"/>
                </a:solidFill>
                <a:effectLst/>
                <a:latin typeface="+mn-lt"/>
                <a:ea typeface="+mn-ea"/>
                <a:cs typeface="+mn-cs"/>
              </a:rPr>
              <a:t>(Downloader </a:t>
            </a:r>
            <a:r>
              <a:rPr lang="en-US" altLang="zh-CN" sz="1200" b="1" i="0" kern="1200" dirty="0" err="1" smtClean="0">
                <a:solidFill>
                  <a:schemeClr val="tx1"/>
                </a:solidFill>
                <a:effectLst/>
                <a:latin typeface="+mn-lt"/>
                <a:ea typeface="+mn-ea"/>
                <a:cs typeface="+mn-cs"/>
              </a:rPr>
              <a:t>middlewares</a:t>
            </a:r>
            <a:r>
              <a:rPr lang="en-US" altLang="zh-CN" sz="1200" b="1"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下载器中间件是在引擎及下载器之间的特定钩子</a:t>
            </a:r>
            <a:r>
              <a:rPr lang="en-US" altLang="zh-CN" sz="1200" b="0" i="0" kern="1200" dirty="0" smtClean="0">
                <a:solidFill>
                  <a:schemeClr val="tx1"/>
                </a:solidFill>
                <a:effectLst/>
                <a:latin typeface="+mn-lt"/>
                <a:ea typeface="+mn-ea"/>
                <a:cs typeface="+mn-cs"/>
              </a:rPr>
              <a:t>(specific hook)</a:t>
            </a:r>
            <a:r>
              <a:rPr lang="zh-CN" altLang="en-US" sz="1200" b="0" i="0" kern="1200" dirty="0" smtClean="0">
                <a:solidFill>
                  <a:schemeClr val="tx1"/>
                </a:solidFill>
                <a:effectLst/>
                <a:latin typeface="+mn-lt"/>
                <a:ea typeface="+mn-ea"/>
                <a:cs typeface="+mn-cs"/>
              </a:rPr>
              <a:t>，处理</a:t>
            </a:r>
            <a:r>
              <a:rPr lang="en-US" altLang="zh-CN" sz="1200" b="0" i="0" kern="1200" dirty="0" smtClean="0">
                <a:solidFill>
                  <a:schemeClr val="tx1"/>
                </a:solidFill>
                <a:effectLst/>
                <a:latin typeface="+mn-lt"/>
                <a:ea typeface="+mn-ea"/>
                <a:cs typeface="+mn-cs"/>
              </a:rPr>
              <a:t>Downloader</a:t>
            </a:r>
            <a:r>
              <a:rPr lang="zh-CN" altLang="en-US" sz="1200" b="0" i="0" kern="1200" dirty="0" smtClean="0">
                <a:solidFill>
                  <a:schemeClr val="tx1"/>
                </a:solidFill>
                <a:effectLst/>
                <a:latin typeface="+mn-lt"/>
                <a:ea typeface="+mn-ea"/>
                <a:cs typeface="+mn-cs"/>
              </a:rPr>
              <a:t>传递给引擎的</a:t>
            </a:r>
            <a:r>
              <a:rPr lang="en-US" altLang="zh-CN" sz="1200" b="0" i="0" kern="1200" dirty="0" smtClean="0">
                <a:solidFill>
                  <a:schemeClr val="tx1"/>
                </a:solidFill>
                <a:effectLst/>
                <a:latin typeface="+mn-lt"/>
                <a:ea typeface="+mn-ea"/>
                <a:cs typeface="+mn-cs"/>
              </a:rPr>
              <a:t>response</a:t>
            </a:r>
            <a:r>
              <a:rPr lang="zh-CN" altLang="en-US" sz="1200" b="0" i="0" kern="1200" dirty="0" smtClean="0">
                <a:solidFill>
                  <a:schemeClr val="tx1"/>
                </a:solidFill>
                <a:effectLst/>
                <a:latin typeface="+mn-lt"/>
                <a:ea typeface="+mn-ea"/>
                <a:cs typeface="+mn-cs"/>
              </a:rPr>
              <a:t>。 其提供了一个简便的机制，通过插入自定义代码来扩展</a:t>
            </a:r>
            <a:r>
              <a:rPr lang="en-US" altLang="zh-CN" sz="1200" b="0" i="0" kern="1200" dirty="0" err="1" smtClean="0">
                <a:solidFill>
                  <a:schemeClr val="tx1"/>
                </a:solidFill>
                <a:effectLst/>
                <a:latin typeface="+mn-lt"/>
                <a:ea typeface="+mn-ea"/>
                <a:cs typeface="+mn-cs"/>
              </a:rPr>
              <a:t>Scrapy</a:t>
            </a:r>
            <a:r>
              <a:rPr lang="zh-CN" altLang="en-US" sz="1200" b="0" i="0" kern="1200" dirty="0" smtClean="0">
                <a:solidFill>
                  <a:schemeClr val="tx1"/>
                </a:solidFill>
                <a:effectLst/>
                <a:latin typeface="+mn-lt"/>
                <a:ea typeface="+mn-ea"/>
                <a:cs typeface="+mn-cs"/>
              </a:rPr>
              <a:t>功能。更多内容请看 </a:t>
            </a:r>
            <a:r>
              <a:rPr lang="zh-CN" altLang="en-US" sz="1200" b="0" i="0" u="none" strike="noStrike" kern="1200" dirty="0" smtClean="0">
                <a:solidFill>
                  <a:schemeClr val="tx1"/>
                </a:solidFill>
                <a:effectLst/>
                <a:latin typeface="+mn-lt"/>
                <a:ea typeface="+mn-ea"/>
                <a:cs typeface="+mn-cs"/>
                <a:hlinkClick r:id="rId5"/>
              </a:rPr>
              <a:t>下载器中间件</a:t>
            </a:r>
            <a:r>
              <a:rPr lang="en-US" altLang="zh-CN" sz="1200" b="0" i="0" u="none" strike="noStrike" kern="1200" dirty="0" smtClean="0">
                <a:solidFill>
                  <a:schemeClr val="tx1"/>
                </a:solidFill>
                <a:effectLst/>
                <a:latin typeface="+mn-lt"/>
                <a:ea typeface="+mn-ea"/>
                <a:cs typeface="+mn-cs"/>
                <a:hlinkClick r:id="rId5"/>
              </a:rPr>
              <a:t>(Downloader Middleware)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a:t>
            </a:r>
          </a:p>
          <a:p>
            <a:r>
              <a:rPr lang="en-US" altLang="zh-CN" sz="1200" b="1" i="0" kern="1200" dirty="0" smtClean="0">
                <a:solidFill>
                  <a:schemeClr val="tx1"/>
                </a:solidFill>
                <a:effectLst/>
                <a:latin typeface="+mn-lt"/>
                <a:ea typeface="+mn-ea"/>
                <a:cs typeface="+mn-cs"/>
              </a:rPr>
              <a:t>Spider</a:t>
            </a:r>
            <a:r>
              <a:rPr lang="zh-CN" altLang="en-US" sz="1200" b="1" i="0" kern="1200" dirty="0" smtClean="0">
                <a:solidFill>
                  <a:schemeClr val="tx1"/>
                </a:solidFill>
                <a:effectLst/>
                <a:latin typeface="+mn-lt"/>
                <a:ea typeface="+mn-ea"/>
                <a:cs typeface="+mn-cs"/>
              </a:rPr>
              <a:t>中间件</a:t>
            </a:r>
            <a:r>
              <a:rPr lang="en-US" altLang="zh-CN" sz="1200" b="1" i="0" kern="1200" dirty="0" smtClean="0">
                <a:solidFill>
                  <a:schemeClr val="tx1"/>
                </a:solidFill>
                <a:effectLst/>
                <a:latin typeface="+mn-lt"/>
                <a:ea typeface="+mn-ea"/>
                <a:cs typeface="+mn-cs"/>
              </a:rPr>
              <a:t>(Spider </a:t>
            </a:r>
            <a:r>
              <a:rPr lang="en-US" altLang="zh-CN" sz="1200" b="1" i="0" kern="1200" dirty="0" err="1" smtClean="0">
                <a:solidFill>
                  <a:schemeClr val="tx1"/>
                </a:solidFill>
                <a:effectLst/>
                <a:latin typeface="+mn-lt"/>
                <a:ea typeface="+mn-ea"/>
                <a:cs typeface="+mn-cs"/>
              </a:rPr>
              <a:t>middlewares</a:t>
            </a:r>
            <a:r>
              <a:rPr lang="en-US" altLang="zh-CN" sz="1200" b="1"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Spider</a:t>
            </a:r>
            <a:r>
              <a:rPr lang="zh-CN" altLang="en-US" sz="1200" b="0" i="0" kern="1200" dirty="0" smtClean="0">
                <a:solidFill>
                  <a:schemeClr val="tx1"/>
                </a:solidFill>
                <a:effectLst/>
                <a:latin typeface="+mn-lt"/>
                <a:ea typeface="+mn-ea"/>
                <a:cs typeface="+mn-cs"/>
              </a:rPr>
              <a:t>中间件是在引擎及</a:t>
            </a:r>
            <a:r>
              <a:rPr lang="en-US" altLang="zh-CN" sz="1200" b="0" i="0" kern="1200" dirty="0" smtClean="0">
                <a:solidFill>
                  <a:schemeClr val="tx1"/>
                </a:solidFill>
                <a:effectLst/>
                <a:latin typeface="+mn-lt"/>
                <a:ea typeface="+mn-ea"/>
                <a:cs typeface="+mn-cs"/>
              </a:rPr>
              <a:t>Spider</a:t>
            </a:r>
            <a:r>
              <a:rPr lang="zh-CN" altLang="en-US" sz="1200" b="0" i="0" kern="1200" dirty="0" smtClean="0">
                <a:solidFill>
                  <a:schemeClr val="tx1"/>
                </a:solidFill>
                <a:effectLst/>
                <a:latin typeface="+mn-lt"/>
                <a:ea typeface="+mn-ea"/>
                <a:cs typeface="+mn-cs"/>
              </a:rPr>
              <a:t>之间的特定钩子</a:t>
            </a:r>
            <a:r>
              <a:rPr lang="en-US" altLang="zh-CN" sz="1200" b="0" i="0" kern="1200" dirty="0" smtClean="0">
                <a:solidFill>
                  <a:schemeClr val="tx1"/>
                </a:solidFill>
                <a:effectLst/>
                <a:latin typeface="+mn-lt"/>
                <a:ea typeface="+mn-ea"/>
                <a:cs typeface="+mn-cs"/>
              </a:rPr>
              <a:t>(specific hook)</a:t>
            </a:r>
            <a:r>
              <a:rPr lang="zh-CN" altLang="en-US" sz="1200" b="0" i="0" kern="1200" dirty="0" smtClean="0">
                <a:solidFill>
                  <a:schemeClr val="tx1"/>
                </a:solidFill>
                <a:effectLst/>
                <a:latin typeface="+mn-lt"/>
                <a:ea typeface="+mn-ea"/>
                <a:cs typeface="+mn-cs"/>
              </a:rPr>
              <a:t>，处理</a:t>
            </a:r>
            <a:r>
              <a:rPr lang="en-US" altLang="zh-CN" sz="1200" b="0" i="0" kern="1200" dirty="0" smtClean="0">
                <a:solidFill>
                  <a:schemeClr val="tx1"/>
                </a:solidFill>
                <a:effectLst/>
                <a:latin typeface="+mn-lt"/>
                <a:ea typeface="+mn-ea"/>
                <a:cs typeface="+mn-cs"/>
              </a:rPr>
              <a:t>spider</a:t>
            </a:r>
            <a:r>
              <a:rPr lang="zh-CN" altLang="en-US" sz="1200" b="0" i="0" kern="1200" dirty="0" smtClean="0">
                <a:solidFill>
                  <a:schemeClr val="tx1"/>
                </a:solidFill>
                <a:effectLst/>
                <a:latin typeface="+mn-lt"/>
                <a:ea typeface="+mn-ea"/>
                <a:cs typeface="+mn-cs"/>
              </a:rPr>
              <a:t>的输入</a:t>
            </a:r>
            <a:r>
              <a:rPr lang="en-US" altLang="zh-CN" sz="1200" b="0" i="0" kern="1200" dirty="0" smtClean="0">
                <a:solidFill>
                  <a:schemeClr val="tx1"/>
                </a:solidFill>
                <a:effectLst/>
                <a:latin typeface="+mn-lt"/>
                <a:ea typeface="+mn-ea"/>
                <a:cs typeface="+mn-cs"/>
              </a:rPr>
              <a:t>(response)</a:t>
            </a:r>
            <a:r>
              <a:rPr lang="zh-CN" altLang="en-US" sz="1200" b="0" i="0" kern="1200" dirty="0" smtClean="0">
                <a:solidFill>
                  <a:schemeClr val="tx1"/>
                </a:solidFill>
                <a:effectLst/>
                <a:latin typeface="+mn-lt"/>
                <a:ea typeface="+mn-ea"/>
                <a:cs typeface="+mn-cs"/>
              </a:rPr>
              <a:t>和输出</a:t>
            </a:r>
            <a:r>
              <a:rPr lang="en-US" altLang="zh-CN" sz="1200" b="0" i="0" kern="1200" dirty="0" smtClean="0">
                <a:solidFill>
                  <a:schemeClr val="tx1"/>
                </a:solidFill>
                <a:effectLst/>
                <a:latin typeface="+mn-lt"/>
                <a:ea typeface="+mn-ea"/>
                <a:cs typeface="+mn-cs"/>
              </a:rPr>
              <a:t>(items</a:t>
            </a:r>
            <a:r>
              <a:rPr lang="zh-CN" altLang="en-US" sz="1200" b="0" i="0" kern="1200" dirty="0" smtClean="0">
                <a:solidFill>
                  <a:schemeClr val="tx1"/>
                </a:solidFill>
                <a:effectLst/>
                <a:latin typeface="+mn-lt"/>
                <a:ea typeface="+mn-ea"/>
                <a:cs typeface="+mn-cs"/>
              </a:rPr>
              <a:t>及</a:t>
            </a:r>
            <a:r>
              <a:rPr lang="en-US" altLang="zh-CN" sz="1200" b="0" i="0" kern="1200" dirty="0" smtClean="0">
                <a:solidFill>
                  <a:schemeClr val="tx1"/>
                </a:solidFill>
                <a:effectLst/>
                <a:latin typeface="+mn-lt"/>
                <a:ea typeface="+mn-ea"/>
                <a:cs typeface="+mn-cs"/>
              </a:rPr>
              <a:t>requests)</a:t>
            </a:r>
            <a:r>
              <a:rPr lang="zh-CN" altLang="en-US" sz="1200" b="0" i="0" kern="1200" dirty="0" smtClean="0">
                <a:solidFill>
                  <a:schemeClr val="tx1"/>
                </a:solidFill>
                <a:effectLst/>
                <a:latin typeface="+mn-lt"/>
                <a:ea typeface="+mn-ea"/>
                <a:cs typeface="+mn-cs"/>
              </a:rPr>
              <a:t>。 其提供了一个简便的机制，通过插入自定义代码来扩展</a:t>
            </a:r>
            <a:r>
              <a:rPr lang="en-US" altLang="zh-CN" sz="1200" b="0" i="0" kern="1200" dirty="0" err="1" smtClean="0">
                <a:solidFill>
                  <a:schemeClr val="tx1"/>
                </a:solidFill>
                <a:effectLst/>
                <a:latin typeface="+mn-lt"/>
                <a:ea typeface="+mn-ea"/>
                <a:cs typeface="+mn-cs"/>
              </a:rPr>
              <a:t>Scrapy</a:t>
            </a:r>
            <a:r>
              <a:rPr lang="zh-CN" altLang="en-US" sz="1200" b="0" i="0" kern="1200" dirty="0" smtClean="0">
                <a:solidFill>
                  <a:schemeClr val="tx1"/>
                </a:solidFill>
                <a:effectLst/>
                <a:latin typeface="+mn-lt"/>
                <a:ea typeface="+mn-ea"/>
                <a:cs typeface="+mn-cs"/>
              </a:rPr>
              <a:t>功能。更多内容请看 </a:t>
            </a:r>
            <a:r>
              <a:rPr lang="en-US" altLang="zh-CN" sz="1200" b="0" i="0" u="none" strike="noStrike" kern="1200" dirty="0" smtClean="0">
                <a:solidFill>
                  <a:schemeClr val="tx1"/>
                </a:solidFill>
                <a:effectLst/>
                <a:latin typeface="+mn-lt"/>
                <a:ea typeface="+mn-ea"/>
                <a:cs typeface="+mn-cs"/>
                <a:hlinkClick r:id="rId6"/>
              </a:rPr>
              <a:t>Spider</a:t>
            </a:r>
            <a:r>
              <a:rPr lang="zh-CN" altLang="en-US" sz="1200" b="0" i="0" u="none" strike="noStrike" kern="1200" dirty="0" smtClean="0">
                <a:solidFill>
                  <a:schemeClr val="tx1"/>
                </a:solidFill>
                <a:effectLst/>
                <a:latin typeface="+mn-lt"/>
                <a:ea typeface="+mn-ea"/>
                <a:cs typeface="+mn-cs"/>
                <a:hlinkClick r:id="rId6"/>
              </a:rPr>
              <a:t>中间件</a:t>
            </a:r>
            <a:r>
              <a:rPr lang="en-US" altLang="zh-CN" sz="1200" b="0" i="0" u="none" strike="noStrike" kern="1200" dirty="0" smtClean="0">
                <a:solidFill>
                  <a:schemeClr val="tx1"/>
                </a:solidFill>
                <a:effectLst/>
                <a:latin typeface="+mn-lt"/>
                <a:ea typeface="+mn-ea"/>
                <a:cs typeface="+mn-cs"/>
                <a:hlinkClick r:id="rId6"/>
              </a:rPr>
              <a:t>(Middleware)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a:t>
            </a:r>
          </a:p>
          <a:p>
            <a:r>
              <a:rPr lang="zh-CN" altLang="en-US" sz="1200" b="1" i="0" kern="1200" dirty="0" smtClean="0">
                <a:solidFill>
                  <a:schemeClr val="tx1"/>
                </a:solidFill>
                <a:effectLst/>
                <a:latin typeface="+mn-lt"/>
                <a:ea typeface="+mn-ea"/>
                <a:cs typeface="+mn-cs"/>
              </a:rPr>
              <a:t>数据流</a:t>
            </a:r>
            <a:r>
              <a:rPr lang="en-US" altLang="zh-CN" sz="1200" b="1" i="0" kern="1200" dirty="0" smtClean="0">
                <a:solidFill>
                  <a:schemeClr val="tx1"/>
                </a:solidFill>
                <a:effectLst/>
                <a:latin typeface="+mn-lt"/>
                <a:ea typeface="+mn-ea"/>
                <a:cs typeface="+mn-cs"/>
              </a:rPr>
              <a:t>(Data flow)</a:t>
            </a:r>
          </a:p>
          <a:p>
            <a:r>
              <a:rPr lang="en-US" altLang="zh-CN" sz="1200" b="0" i="0" kern="1200" dirty="0" err="1" smtClean="0">
                <a:solidFill>
                  <a:schemeClr val="tx1"/>
                </a:solidFill>
                <a:effectLst/>
                <a:latin typeface="+mn-lt"/>
                <a:ea typeface="+mn-ea"/>
                <a:cs typeface="+mn-cs"/>
              </a:rPr>
              <a:t>Scrapy</a:t>
            </a:r>
            <a:r>
              <a:rPr lang="zh-CN" altLang="en-US" sz="1200" b="0" i="0" kern="1200" dirty="0" smtClean="0">
                <a:solidFill>
                  <a:schemeClr val="tx1"/>
                </a:solidFill>
                <a:effectLst/>
                <a:latin typeface="+mn-lt"/>
                <a:ea typeface="+mn-ea"/>
                <a:cs typeface="+mn-cs"/>
              </a:rPr>
              <a:t>中的数据流由执行引擎控制，其过程如下</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引擎打开一个网站</a:t>
            </a:r>
            <a:r>
              <a:rPr lang="en-US" altLang="zh-CN" sz="1200" b="0" i="0" kern="1200" dirty="0" smtClean="0">
                <a:solidFill>
                  <a:schemeClr val="tx1"/>
                </a:solidFill>
                <a:effectLst/>
                <a:latin typeface="+mn-lt"/>
                <a:ea typeface="+mn-ea"/>
                <a:cs typeface="+mn-cs"/>
              </a:rPr>
              <a:t>(open a domain)</a:t>
            </a:r>
            <a:r>
              <a:rPr lang="zh-CN" altLang="en-US" sz="1200" b="0" i="0" kern="1200" dirty="0" smtClean="0">
                <a:solidFill>
                  <a:schemeClr val="tx1"/>
                </a:solidFill>
                <a:effectLst/>
                <a:latin typeface="+mn-lt"/>
                <a:ea typeface="+mn-ea"/>
                <a:cs typeface="+mn-cs"/>
              </a:rPr>
              <a:t>，找到处理该网站的</a:t>
            </a:r>
            <a:r>
              <a:rPr lang="en-US" altLang="zh-CN" sz="1200" b="0" i="0" kern="1200" dirty="0" smtClean="0">
                <a:solidFill>
                  <a:schemeClr val="tx1"/>
                </a:solidFill>
                <a:effectLst/>
                <a:latin typeface="+mn-lt"/>
                <a:ea typeface="+mn-ea"/>
                <a:cs typeface="+mn-cs"/>
              </a:rPr>
              <a:t>Spider</a:t>
            </a:r>
            <a:r>
              <a:rPr lang="zh-CN" altLang="en-US" sz="1200" b="0" i="0" kern="1200" dirty="0" smtClean="0">
                <a:solidFill>
                  <a:schemeClr val="tx1"/>
                </a:solidFill>
                <a:effectLst/>
                <a:latin typeface="+mn-lt"/>
                <a:ea typeface="+mn-ea"/>
                <a:cs typeface="+mn-cs"/>
              </a:rPr>
              <a:t>并向该</a:t>
            </a:r>
            <a:r>
              <a:rPr lang="en-US" altLang="zh-CN" sz="1200" b="0" i="0" kern="1200" dirty="0" smtClean="0">
                <a:solidFill>
                  <a:schemeClr val="tx1"/>
                </a:solidFill>
                <a:effectLst/>
                <a:latin typeface="+mn-lt"/>
                <a:ea typeface="+mn-ea"/>
                <a:cs typeface="+mn-cs"/>
              </a:rPr>
              <a:t>spider</a:t>
            </a:r>
            <a:r>
              <a:rPr lang="zh-CN" altLang="en-US" sz="1200" b="0" i="0" kern="1200" dirty="0" smtClean="0">
                <a:solidFill>
                  <a:schemeClr val="tx1"/>
                </a:solidFill>
                <a:effectLst/>
                <a:latin typeface="+mn-lt"/>
                <a:ea typeface="+mn-ea"/>
                <a:cs typeface="+mn-cs"/>
              </a:rPr>
              <a:t>请求第一个要爬取的</a:t>
            </a:r>
            <a:r>
              <a:rPr lang="en-US" altLang="zh-CN" sz="1200" b="0" i="0" kern="1200" dirty="0" smtClean="0">
                <a:solidFill>
                  <a:schemeClr val="tx1"/>
                </a:solidFill>
                <a:effectLst/>
                <a:latin typeface="+mn-lt"/>
                <a:ea typeface="+mn-ea"/>
                <a:cs typeface="+mn-cs"/>
              </a:rPr>
              <a:t>URL(s)</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引擎从</a:t>
            </a:r>
            <a:r>
              <a:rPr lang="en-US" altLang="zh-CN" sz="1200" b="0" i="0" kern="1200" dirty="0" smtClean="0">
                <a:solidFill>
                  <a:schemeClr val="tx1"/>
                </a:solidFill>
                <a:effectLst/>
                <a:latin typeface="+mn-lt"/>
                <a:ea typeface="+mn-ea"/>
                <a:cs typeface="+mn-cs"/>
              </a:rPr>
              <a:t>Spider</a:t>
            </a:r>
            <a:r>
              <a:rPr lang="zh-CN" altLang="en-US" sz="1200" b="0" i="0" kern="1200" dirty="0" smtClean="0">
                <a:solidFill>
                  <a:schemeClr val="tx1"/>
                </a:solidFill>
                <a:effectLst/>
                <a:latin typeface="+mn-lt"/>
                <a:ea typeface="+mn-ea"/>
                <a:cs typeface="+mn-cs"/>
              </a:rPr>
              <a:t>中获取到第一个要爬取的</a:t>
            </a:r>
            <a:r>
              <a:rPr lang="en-US" altLang="zh-CN" sz="1200" b="0" i="0" kern="1200" dirty="0"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并在调度器</a:t>
            </a:r>
            <a:r>
              <a:rPr lang="en-US" altLang="zh-CN" sz="1200" b="0" i="0" kern="1200" dirty="0" smtClean="0">
                <a:solidFill>
                  <a:schemeClr val="tx1"/>
                </a:solidFill>
                <a:effectLst/>
                <a:latin typeface="+mn-lt"/>
                <a:ea typeface="+mn-ea"/>
                <a:cs typeface="+mn-cs"/>
              </a:rPr>
              <a:t>(Scheduler)</a:t>
            </a:r>
            <a:r>
              <a:rPr lang="zh-CN" altLang="en-US" sz="1200" b="0" i="0" kern="1200" dirty="0" smtClean="0">
                <a:solidFill>
                  <a:schemeClr val="tx1"/>
                </a:solidFill>
                <a:effectLst/>
                <a:latin typeface="+mn-lt"/>
                <a:ea typeface="+mn-ea"/>
                <a:cs typeface="+mn-cs"/>
              </a:rPr>
              <a:t>以</a:t>
            </a:r>
            <a:r>
              <a:rPr lang="en-US" altLang="zh-CN" sz="1200" b="0" i="0" kern="1200" dirty="0" smtClean="0">
                <a:solidFill>
                  <a:schemeClr val="tx1"/>
                </a:solidFill>
                <a:effectLst/>
                <a:latin typeface="+mn-lt"/>
                <a:ea typeface="+mn-ea"/>
                <a:cs typeface="+mn-cs"/>
              </a:rPr>
              <a:t>Request</a:t>
            </a:r>
            <a:r>
              <a:rPr lang="zh-CN" altLang="en-US" sz="1200" b="0" i="0" kern="1200" dirty="0" smtClean="0">
                <a:solidFill>
                  <a:schemeClr val="tx1"/>
                </a:solidFill>
                <a:effectLst/>
                <a:latin typeface="+mn-lt"/>
                <a:ea typeface="+mn-ea"/>
                <a:cs typeface="+mn-cs"/>
              </a:rPr>
              <a:t>调度。</a:t>
            </a:r>
          </a:p>
          <a:p>
            <a:r>
              <a:rPr lang="zh-CN" altLang="en-US" sz="1200" b="0" i="0" kern="1200" dirty="0" smtClean="0">
                <a:solidFill>
                  <a:schemeClr val="tx1"/>
                </a:solidFill>
                <a:effectLst/>
                <a:latin typeface="+mn-lt"/>
                <a:ea typeface="+mn-ea"/>
                <a:cs typeface="+mn-cs"/>
              </a:rPr>
              <a:t>引擎向调度器请求下一个要爬取的</a:t>
            </a:r>
            <a:r>
              <a:rPr lang="en-US" altLang="zh-CN" sz="1200" b="0" i="0" kern="1200" dirty="0"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调度器返回下一个要爬取的</a:t>
            </a:r>
            <a:r>
              <a:rPr lang="en-US" altLang="zh-CN" sz="1200" b="0" i="0" kern="1200" dirty="0"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给引擎，引擎将</a:t>
            </a:r>
            <a:r>
              <a:rPr lang="en-US" altLang="zh-CN" sz="1200" b="0" i="0" kern="1200" dirty="0"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通过下载中间件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请求</a:t>
            </a:r>
            <a:r>
              <a:rPr lang="en-US" altLang="zh-CN" sz="1200" b="0" i="0" kern="1200" dirty="0" smtClean="0">
                <a:solidFill>
                  <a:schemeClr val="tx1"/>
                </a:solidFill>
                <a:effectLst/>
                <a:latin typeface="+mn-lt"/>
                <a:ea typeface="+mn-ea"/>
                <a:cs typeface="+mn-cs"/>
              </a:rPr>
              <a:t>(request)</a:t>
            </a:r>
            <a:r>
              <a:rPr lang="zh-CN" altLang="en-US" sz="1200" b="0" i="0" kern="1200" dirty="0" smtClean="0">
                <a:solidFill>
                  <a:schemeClr val="tx1"/>
                </a:solidFill>
                <a:effectLst/>
                <a:latin typeface="+mn-lt"/>
                <a:ea typeface="+mn-ea"/>
                <a:cs typeface="+mn-cs"/>
              </a:rPr>
              <a:t>方向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转发给下载器</a:t>
            </a:r>
            <a:r>
              <a:rPr lang="en-US" altLang="zh-CN" sz="1200" b="0" i="0" kern="1200" dirty="0" smtClean="0">
                <a:solidFill>
                  <a:schemeClr val="tx1"/>
                </a:solidFill>
                <a:effectLst/>
                <a:latin typeface="+mn-lt"/>
                <a:ea typeface="+mn-ea"/>
                <a:cs typeface="+mn-cs"/>
              </a:rPr>
              <a:t>(Downloader)</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一旦页面下载完毕，下载器生成一个该页面的</a:t>
            </a:r>
            <a:r>
              <a:rPr lang="en-US" altLang="zh-CN" sz="1200" b="0" i="0" kern="1200" dirty="0" smtClean="0">
                <a:solidFill>
                  <a:schemeClr val="tx1"/>
                </a:solidFill>
                <a:effectLst/>
                <a:latin typeface="+mn-lt"/>
                <a:ea typeface="+mn-ea"/>
                <a:cs typeface="+mn-cs"/>
              </a:rPr>
              <a:t>Response</a:t>
            </a:r>
            <a:r>
              <a:rPr lang="zh-CN" altLang="en-US" sz="1200" b="0" i="0" kern="1200" dirty="0" smtClean="0">
                <a:solidFill>
                  <a:schemeClr val="tx1"/>
                </a:solidFill>
                <a:effectLst/>
                <a:latin typeface="+mn-lt"/>
                <a:ea typeface="+mn-ea"/>
                <a:cs typeface="+mn-cs"/>
              </a:rPr>
              <a:t>，并将其通过下载中间件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返回</a:t>
            </a:r>
            <a:r>
              <a:rPr lang="en-US" altLang="zh-CN" sz="1200" b="0" i="0" kern="1200" dirty="0" smtClean="0">
                <a:solidFill>
                  <a:schemeClr val="tx1"/>
                </a:solidFill>
                <a:effectLst/>
                <a:latin typeface="+mn-lt"/>
                <a:ea typeface="+mn-ea"/>
                <a:cs typeface="+mn-cs"/>
              </a:rPr>
              <a:t>(response)</a:t>
            </a:r>
            <a:r>
              <a:rPr lang="zh-CN" altLang="en-US" sz="1200" b="0" i="0" kern="1200" dirty="0" smtClean="0">
                <a:solidFill>
                  <a:schemeClr val="tx1"/>
                </a:solidFill>
                <a:effectLst/>
                <a:latin typeface="+mn-lt"/>
                <a:ea typeface="+mn-ea"/>
                <a:cs typeface="+mn-cs"/>
              </a:rPr>
              <a:t>方向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发送给引擎。</a:t>
            </a:r>
          </a:p>
          <a:p>
            <a:r>
              <a:rPr lang="zh-CN" altLang="en-US" sz="1200" b="0" i="0" kern="1200" dirty="0" smtClean="0">
                <a:solidFill>
                  <a:schemeClr val="tx1"/>
                </a:solidFill>
                <a:effectLst/>
                <a:latin typeface="+mn-lt"/>
                <a:ea typeface="+mn-ea"/>
                <a:cs typeface="+mn-cs"/>
              </a:rPr>
              <a:t>引擎从下载器中接收到</a:t>
            </a:r>
            <a:r>
              <a:rPr lang="en-US" altLang="zh-CN" sz="1200" b="0" i="0" kern="1200" dirty="0" smtClean="0">
                <a:solidFill>
                  <a:schemeClr val="tx1"/>
                </a:solidFill>
                <a:effectLst/>
                <a:latin typeface="+mn-lt"/>
                <a:ea typeface="+mn-ea"/>
                <a:cs typeface="+mn-cs"/>
              </a:rPr>
              <a:t>Response</a:t>
            </a:r>
            <a:r>
              <a:rPr lang="zh-CN" altLang="en-US" sz="1200" b="0" i="0" kern="1200" dirty="0" smtClean="0">
                <a:solidFill>
                  <a:schemeClr val="tx1"/>
                </a:solidFill>
                <a:effectLst/>
                <a:latin typeface="+mn-lt"/>
                <a:ea typeface="+mn-ea"/>
                <a:cs typeface="+mn-cs"/>
              </a:rPr>
              <a:t>并通过</a:t>
            </a:r>
            <a:r>
              <a:rPr lang="en-US" altLang="zh-CN" sz="1200" b="0" i="0" kern="1200" dirty="0" smtClean="0">
                <a:solidFill>
                  <a:schemeClr val="tx1"/>
                </a:solidFill>
                <a:effectLst/>
                <a:latin typeface="+mn-lt"/>
                <a:ea typeface="+mn-ea"/>
                <a:cs typeface="+mn-cs"/>
              </a:rPr>
              <a:t>Spider</a:t>
            </a:r>
            <a:r>
              <a:rPr lang="zh-CN" altLang="en-US" sz="1200" b="0" i="0" kern="1200" dirty="0" smtClean="0">
                <a:solidFill>
                  <a:schemeClr val="tx1"/>
                </a:solidFill>
                <a:effectLst/>
                <a:latin typeface="+mn-lt"/>
                <a:ea typeface="+mn-ea"/>
                <a:cs typeface="+mn-cs"/>
              </a:rPr>
              <a:t>中间件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输入方向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发送给</a:t>
            </a:r>
            <a:r>
              <a:rPr lang="en-US" altLang="zh-CN" sz="1200" b="0" i="0" kern="1200" dirty="0" smtClean="0">
                <a:solidFill>
                  <a:schemeClr val="tx1"/>
                </a:solidFill>
                <a:effectLst/>
                <a:latin typeface="+mn-lt"/>
                <a:ea typeface="+mn-ea"/>
                <a:cs typeface="+mn-cs"/>
              </a:rPr>
              <a:t>Spider</a:t>
            </a:r>
            <a:r>
              <a:rPr lang="zh-CN" altLang="en-US" sz="1200" b="0" i="0" kern="1200" dirty="0" smtClean="0">
                <a:solidFill>
                  <a:schemeClr val="tx1"/>
                </a:solidFill>
                <a:effectLst/>
                <a:latin typeface="+mn-lt"/>
                <a:ea typeface="+mn-ea"/>
                <a:cs typeface="+mn-cs"/>
              </a:rPr>
              <a:t>处理。</a:t>
            </a:r>
          </a:p>
          <a:p>
            <a:r>
              <a:rPr lang="en-US" altLang="zh-CN" sz="1200" b="0" i="0" kern="1200" dirty="0" smtClean="0">
                <a:solidFill>
                  <a:schemeClr val="tx1"/>
                </a:solidFill>
                <a:effectLst/>
                <a:latin typeface="+mn-lt"/>
                <a:ea typeface="+mn-ea"/>
                <a:cs typeface="+mn-cs"/>
              </a:rPr>
              <a:t>Spider</a:t>
            </a:r>
            <a:r>
              <a:rPr lang="zh-CN" altLang="en-US" sz="1200" b="0" i="0" kern="1200" dirty="0" smtClean="0">
                <a:solidFill>
                  <a:schemeClr val="tx1"/>
                </a:solidFill>
                <a:effectLst/>
                <a:latin typeface="+mn-lt"/>
                <a:ea typeface="+mn-ea"/>
                <a:cs typeface="+mn-cs"/>
              </a:rPr>
              <a:t>处理</a:t>
            </a:r>
            <a:r>
              <a:rPr lang="en-US" altLang="zh-CN" sz="1200" b="0" i="0" kern="1200" dirty="0" smtClean="0">
                <a:solidFill>
                  <a:schemeClr val="tx1"/>
                </a:solidFill>
                <a:effectLst/>
                <a:latin typeface="+mn-lt"/>
                <a:ea typeface="+mn-ea"/>
                <a:cs typeface="+mn-cs"/>
              </a:rPr>
              <a:t>Response</a:t>
            </a:r>
            <a:r>
              <a:rPr lang="zh-CN" altLang="en-US" sz="1200" b="0" i="0" kern="1200" dirty="0" smtClean="0">
                <a:solidFill>
                  <a:schemeClr val="tx1"/>
                </a:solidFill>
                <a:effectLst/>
                <a:latin typeface="+mn-lt"/>
                <a:ea typeface="+mn-ea"/>
                <a:cs typeface="+mn-cs"/>
              </a:rPr>
              <a:t>并返回爬取到的</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及</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跟进的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新的</a:t>
            </a:r>
            <a:r>
              <a:rPr lang="en-US" altLang="zh-CN" sz="1200" b="0" i="0" kern="1200" dirty="0" smtClean="0">
                <a:solidFill>
                  <a:schemeClr val="tx1"/>
                </a:solidFill>
                <a:effectLst/>
                <a:latin typeface="+mn-lt"/>
                <a:ea typeface="+mn-ea"/>
                <a:cs typeface="+mn-cs"/>
              </a:rPr>
              <a:t>Request</a:t>
            </a:r>
            <a:r>
              <a:rPr lang="zh-CN" altLang="en-US" sz="1200" b="0" i="0" kern="1200" dirty="0" smtClean="0">
                <a:solidFill>
                  <a:schemeClr val="tx1"/>
                </a:solidFill>
                <a:effectLst/>
                <a:latin typeface="+mn-lt"/>
                <a:ea typeface="+mn-ea"/>
                <a:cs typeface="+mn-cs"/>
              </a:rPr>
              <a:t>给引擎。</a:t>
            </a:r>
          </a:p>
          <a:p>
            <a:r>
              <a:rPr lang="zh-CN" altLang="en-US" sz="1200" b="0" i="0" kern="1200" dirty="0" smtClean="0">
                <a:solidFill>
                  <a:schemeClr val="tx1"/>
                </a:solidFill>
                <a:effectLst/>
                <a:latin typeface="+mn-lt"/>
                <a:ea typeface="+mn-ea"/>
                <a:cs typeface="+mn-cs"/>
              </a:rPr>
              <a:t>引擎将</a:t>
            </a:r>
            <a:r>
              <a:rPr lang="en-US" altLang="zh-CN" sz="1200" b="0" i="0" kern="1200" dirty="0" smtClean="0">
                <a:solidFill>
                  <a:schemeClr val="tx1"/>
                </a:solidFill>
                <a:effectLst/>
                <a:latin typeface="+mn-lt"/>
                <a:ea typeface="+mn-ea"/>
                <a:cs typeface="+mn-cs"/>
              </a:rPr>
              <a:t>(Spider</a:t>
            </a:r>
            <a:r>
              <a:rPr lang="zh-CN" altLang="en-US" sz="1200" b="0" i="0" kern="1200" dirty="0" smtClean="0">
                <a:solidFill>
                  <a:schemeClr val="tx1"/>
                </a:solidFill>
                <a:effectLst/>
                <a:latin typeface="+mn-lt"/>
                <a:ea typeface="+mn-ea"/>
                <a:cs typeface="+mn-cs"/>
              </a:rPr>
              <a:t>返回的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爬取到的</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给</a:t>
            </a:r>
            <a:r>
              <a:rPr lang="en-US" altLang="zh-CN" sz="1200" b="0" i="0" kern="1200" dirty="0" smtClean="0">
                <a:solidFill>
                  <a:schemeClr val="tx1"/>
                </a:solidFill>
                <a:effectLst/>
                <a:latin typeface="+mn-lt"/>
                <a:ea typeface="+mn-ea"/>
                <a:cs typeface="+mn-cs"/>
              </a:rPr>
              <a:t>Item Pipeline</a:t>
            </a:r>
            <a:r>
              <a:rPr lang="zh-CN" altLang="en-US" sz="1200" b="0" i="0" kern="1200" dirty="0" smtClean="0">
                <a:solidFill>
                  <a:schemeClr val="tx1"/>
                </a:solidFill>
                <a:effectLst/>
                <a:latin typeface="+mn-lt"/>
                <a:ea typeface="+mn-ea"/>
                <a:cs typeface="+mn-cs"/>
              </a:rPr>
              <a:t>，将</a:t>
            </a:r>
            <a:r>
              <a:rPr lang="en-US" altLang="zh-CN" sz="1200" b="0" i="0" kern="1200" dirty="0" smtClean="0">
                <a:solidFill>
                  <a:schemeClr val="tx1"/>
                </a:solidFill>
                <a:effectLst/>
                <a:latin typeface="+mn-lt"/>
                <a:ea typeface="+mn-ea"/>
                <a:cs typeface="+mn-cs"/>
              </a:rPr>
              <a:t>(Spider</a:t>
            </a:r>
            <a:r>
              <a:rPr lang="zh-CN" altLang="en-US" sz="1200" b="0" i="0" kern="1200" dirty="0" smtClean="0">
                <a:solidFill>
                  <a:schemeClr val="tx1"/>
                </a:solidFill>
                <a:effectLst/>
                <a:latin typeface="+mn-lt"/>
                <a:ea typeface="+mn-ea"/>
                <a:cs typeface="+mn-cs"/>
              </a:rPr>
              <a:t>返回的</a:t>
            </a:r>
            <a:r>
              <a:rPr lang="en-US" altLang="zh-CN" sz="1200" b="0" i="0" kern="1200" dirty="0" smtClean="0">
                <a:solidFill>
                  <a:schemeClr val="tx1"/>
                </a:solidFill>
                <a:effectLst/>
                <a:latin typeface="+mn-lt"/>
                <a:ea typeface="+mn-ea"/>
                <a:cs typeface="+mn-cs"/>
              </a:rPr>
              <a:t>)Request</a:t>
            </a:r>
            <a:r>
              <a:rPr lang="zh-CN" altLang="en-US" sz="1200" b="0" i="0" kern="1200" dirty="0" smtClean="0">
                <a:solidFill>
                  <a:schemeClr val="tx1"/>
                </a:solidFill>
                <a:effectLst/>
                <a:latin typeface="+mn-lt"/>
                <a:ea typeface="+mn-ea"/>
                <a:cs typeface="+mn-cs"/>
              </a:rPr>
              <a:t>给调度器。</a:t>
            </a: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从第二步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重复直到调度器中没有更多地</a:t>
            </a:r>
            <a:r>
              <a:rPr lang="en-US" altLang="zh-CN" sz="1200" b="0" i="0" kern="1200" dirty="0" smtClean="0">
                <a:solidFill>
                  <a:schemeClr val="tx1"/>
                </a:solidFill>
                <a:effectLst/>
                <a:latin typeface="+mn-lt"/>
                <a:ea typeface="+mn-ea"/>
                <a:cs typeface="+mn-cs"/>
              </a:rPr>
              <a:t>request</a:t>
            </a:r>
            <a:r>
              <a:rPr lang="zh-CN" altLang="en-US" sz="1200" b="0" i="0" kern="1200" dirty="0" smtClean="0">
                <a:solidFill>
                  <a:schemeClr val="tx1"/>
                </a:solidFill>
                <a:effectLst/>
                <a:latin typeface="+mn-lt"/>
                <a:ea typeface="+mn-ea"/>
                <a:cs typeface="+mn-cs"/>
              </a:rPr>
              <a:t>，引擎关闭该网站。</a:t>
            </a:r>
          </a:p>
          <a:p>
            <a:r>
              <a:rPr lang="zh-CN" altLang="en-US" sz="1200" b="1" i="0" kern="1200" dirty="0" smtClean="0">
                <a:solidFill>
                  <a:schemeClr val="tx1"/>
                </a:solidFill>
                <a:effectLst/>
                <a:latin typeface="+mn-lt"/>
                <a:ea typeface="+mn-ea"/>
                <a:cs typeface="+mn-cs"/>
              </a:rPr>
              <a:t>事件驱动网络</a:t>
            </a:r>
            <a:r>
              <a:rPr lang="en-US" altLang="zh-CN" sz="1200" b="1" i="0" kern="1200" dirty="0" smtClean="0">
                <a:solidFill>
                  <a:schemeClr val="tx1"/>
                </a:solidFill>
                <a:effectLst/>
                <a:latin typeface="+mn-lt"/>
                <a:ea typeface="+mn-ea"/>
                <a:cs typeface="+mn-cs"/>
              </a:rPr>
              <a:t>(Event-driven networking)</a:t>
            </a:r>
          </a:p>
          <a:p>
            <a:r>
              <a:rPr lang="en-US" altLang="zh-CN" sz="1200" b="0" i="0" kern="1200" dirty="0" err="1" smtClean="0">
                <a:solidFill>
                  <a:schemeClr val="tx1"/>
                </a:solidFill>
                <a:effectLst/>
                <a:latin typeface="+mn-lt"/>
                <a:ea typeface="+mn-ea"/>
                <a:cs typeface="+mn-cs"/>
              </a:rPr>
              <a:t>Scrapy</a:t>
            </a:r>
            <a:r>
              <a:rPr lang="zh-CN" altLang="en-US" sz="1200" b="0" i="0" kern="1200" dirty="0" smtClean="0">
                <a:solidFill>
                  <a:schemeClr val="tx1"/>
                </a:solidFill>
                <a:effectLst/>
                <a:latin typeface="+mn-lt"/>
                <a:ea typeface="+mn-ea"/>
                <a:cs typeface="+mn-cs"/>
              </a:rPr>
              <a:t>基于事件驱动网络框架 </a:t>
            </a:r>
            <a:r>
              <a:rPr lang="en-US" altLang="zh-CN" sz="1200" b="0" i="0" u="none" strike="noStrike" kern="1200" dirty="0" smtClean="0">
                <a:solidFill>
                  <a:schemeClr val="tx1"/>
                </a:solidFill>
                <a:effectLst/>
                <a:latin typeface="+mn-lt"/>
                <a:ea typeface="+mn-ea"/>
                <a:cs typeface="+mn-cs"/>
                <a:hlinkClick r:id="rId7"/>
              </a:rPr>
              <a:t>Twisted</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编写。因此，</a:t>
            </a:r>
            <a:r>
              <a:rPr lang="en-US" altLang="zh-CN" sz="1200" b="0" i="0" kern="1200" dirty="0" err="1" smtClean="0">
                <a:solidFill>
                  <a:schemeClr val="tx1"/>
                </a:solidFill>
                <a:effectLst/>
                <a:latin typeface="+mn-lt"/>
                <a:ea typeface="+mn-ea"/>
                <a:cs typeface="+mn-cs"/>
              </a:rPr>
              <a:t>Scrapy</a:t>
            </a:r>
            <a:r>
              <a:rPr lang="zh-CN" altLang="en-US" sz="1200" b="0" i="0" kern="1200" dirty="0" smtClean="0">
                <a:solidFill>
                  <a:schemeClr val="tx1"/>
                </a:solidFill>
                <a:effectLst/>
                <a:latin typeface="+mn-lt"/>
                <a:ea typeface="+mn-ea"/>
                <a:cs typeface="+mn-cs"/>
              </a:rPr>
              <a:t>基于并发性考虑由非阻塞</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即异步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的实现。</a:t>
            </a:r>
          </a:p>
          <a:p>
            <a:r>
              <a:rPr lang="zh-CN" altLang="en-US" sz="1200" b="0" i="0" kern="1200" dirty="0" smtClean="0">
                <a:solidFill>
                  <a:schemeClr val="tx1"/>
                </a:solidFill>
                <a:effectLst/>
                <a:latin typeface="+mn-lt"/>
                <a:ea typeface="+mn-ea"/>
                <a:cs typeface="+mn-cs"/>
              </a:rPr>
              <a:t>关于异步编程及</a:t>
            </a:r>
            <a:r>
              <a:rPr lang="en-US" altLang="zh-CN" sz="1200" b="0" i="0" kern="1200" dirty="0" smtClean="0">
                <a:solidFill>
                  <a:schemeClr val="tx1"/>
                </a:solidFill>
                <a:effectLst/>
                <a:latin typeface="+mn-lt"/>
                <a:ea typeface="+mn-ea"/>
                <a:cs typeface="+mn-cs"/>
              </a:rPr>
              <a:t>Twisted</a:t>
            </a:r>
            <a:r>
              <a:rPr lang="zh-CN" altLang="en-US" sz="1200" b="0" i="0" kern="1200" dirty="0" smtClean="0">
                <a:solidFill>
                  <a:schemeClr val="tx1"/>
                </a:solidFill>
                <a:effectLst/>
                <a:latin typeface="+mn-lt"/>
                <a:ea typeface="+mn-ea"/>
                <a:cs typeface="+mn-cs"/>
              </a:rPr>
              <a:t>更多的内容请查看下列链接</a:t>
            </a:r>
            <a:r>
              <a:rPr lang="en-US" altLang="zh-CN"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C8A36A10-9072-41CA-AF93-123AD2490555}" type="slidenum">
              <a:rPr lang="zh-CN" altLang="en-US" smtClean="0"/>
              <a:t>41</a:t>
            </a:fld>
            <a:endParaRPr lang="zh-CN" altLang="en-US"/>
          </a:p>
        </p:txBody>
      </p:sp>
    </p:spTree>
    <p:extLst>
      <p:ext uri="{BB962C8B-B14F-4D97-AF65-F5344CB8AC3E}">
        <p14:creationId xmlns:p14="http://schemas.microsoft.com/office/powerpoint/2010/main" val="315739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4/22/2016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4/22/2016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4/22/2016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4/22/2016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hyperlink" Target="https://www.zhihu.com/question/19558750" TargetMode="Externa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hyperlink" Target="http://zhuanlan.zhihu.com/p/20785827?refer=FrontendMagazine" TargetMode="External"/><Relationship Id="rId2" Type="http://schemas.openxmlformats.org/officeDocument/2006/relationships/hyperlink" Target="https://github.com/facebook/react-native"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ionicframework.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zh.wikipedia.org/wiki/%E4%BA%9A%E4%BC%A6%C2%B7%E6%96%AF%E6%B2%83%E8%8C%A8" TargetMode="External"/><Relationship Id="rId2" Type="http://schemas.openxmlformats.org/officeDocument/2006/relationships/hyperlink" Target="http://open.163.com/movie/2015/8/O/M/MB0JQB7H7_MB1EF3EOM.html"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zhihu.com/question/27621722"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zh.wikipedia.org/wiki/%E6%A0%B9%E7%B6%B2%E5%9F%9F%E5%90%8D%E7%A8%B1%E4%BC%BA%E6%9C%8D%E5%99%A8" TargetMode="External"/><Relationship Id="rId2" Type="http://schemas.openxmlformats.org/officeDocument/2006/relationships/hyperlink" Target="https://zh.wikipedia.org/wiki/%E5%9F%9F%E5%90%8D%E7%B3%BB%E7%BB%9F" TargetMode="External"/><Relationship Id="rId1" Type="http://schemas.openxmlformats.org/officeDocument/2006/relationships/slideLayout" Target="../slideLayouts/slideLayout2.xml"/><Relationship Id="rId4" Type="http://schemas.openxmlformats.org/officeDocument/2006/relationships/hyperlink" Target="http://blog.chinaunix.net/uid-28216282-id-3757849.html"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twistedmatrix.com/trac/"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crapy-chs.readthedocs.org/zh_CN/latest/intro/tutorial.html" TargetMode="External"/><Relationship Id="rId2" Type="http://schemas.openxmlformats.org/officeDocument/2006/relationships/hyperlink" Target="http://beautifulsoup.readthedocs.org/zh_CN/late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600" dirty="0" smtClean="0">
                <a:latin typeface="Adobe 繁黑體 Std B" panose="020B0700000000000000" pitchFamily="34" charset="-128"/>
                <a:ea typeface="Adobe 繁黑體 Std B" panose="020B0700000000000000" pitchFamily="34" charset="-128"/>
              </a:rPr>
              <a:t>Web</a:t>
            </a:r>
            <a:r>
              <a:rPr lang="zh-CN" altLang="en-US" sz="6600" dirty="0" smtClean="0">
                <a:latin typeface="Adobe 繁黑體 Std B" panose="020B0700000000000000" pitchFamily="34" charset="-128"/>
                <a:ea typeface="Adobe 繁黑體 Std B" panose="020B0700000000000000" pitchFamily="34" charset="-128"/>
              </a:rPr>
              <a:t>开发与网络爬虫</a:t>
            </a:r>
            <a:endParaRPr lang="zh-CN" altLang="en-US" sz="6600" dirty="0">
              <a:latin typeface="Adobe 繁黑體 Std B" panose="020B0700000000000000" pitchFamily="34" charset="-128"/>
              <a:ea typeface="Adobe 繁黑體 Std B" panose="020B0700000000000000" pitchFamily="34" charset="-128"/>
            </a:endParaRPr>
          </a:p>
        </p:txBody>
      </p:sp>
      <p:sp>
        <p:nvSpPr>
          <p:cNvPr id="3" name="副标题 2"/>
          <p:cNvSpPr>
            <a:spLocks noGrp="1"/>
          </p:cNvSpPr>
          <p:nvPr>
            <p:ph type="subTitle" idx="1"/>
          </p:nvPr>
        </p:nvSpPr>
        <p:spPr/>
        <p:txBody>
          <a:bodyPr/>
          <a:lstStyle/>
          <a:p>
            <a:pPr algn="r"/>
            <a:r>
              <a:rPr lang="zh-CN" altLang="en-US" dirty="0"/>
              <a:t>王</a:t>
            </a:r>
            <a:r>
              <a:rPr lang="zh-CN" altLang="en-US" dirty="0" smtClean="0"/>
              <a:t>浩</a:t>
            </a:r>
            <a:endParaRPr lang="en-US" altLang="zh-CN" dirty="0" smtClean="0"/>
          </a:p>
          <a:p>
            <a:pPr algn="r"/>
            <a:r>
              <a:rPr lang="en-US" altLang="zh-CN" dirty="0" smtClean="0"/>
              <a:t>4.22</a:t>
            </a:r>
            <a:endParaRPr lang="zh-CN" altLang="en-US" dirty="0"/>
          </a:p>
        </p:txBody>
      </p:sp>
    </p:spTree>
    <p:extLst>
      <p:ext uri="{BB962C8B-B14F-4D97-AF65-F5344CB8AC3E}">
        <p14:creationId xmlns:p14="http://schemas.microsoft.com/office/powerpoint/2010/main" val="1460515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sz="3200" dirty="0"/>
              <a:t>文档对象模型（</a:t>
            </a:r>
            <a:r>
              <a:rPr lang="en-US" altLang="zh-CN" sz="3200" dirty="0"/>
              <a:t>Document Object </a:t>
            </a:r>
            <a:r>
              <a:rPr lang="en-US" altLang="zh-CN" sz="3200" dirty="0" smtClean="0"/>
              <a:t>Model</a:t>
            </a:r>
            <a:r>
              <a:rPr lang="zh-CN" altLang="en-US" sz="3200" dirty="0" smtClean="0"/>
              <a:t>）</a:t>
            </a:r>
            <a:endParaRPr lang="en-US" altLang="zh-CN" sz="3200" dirty="0" smtClean="0"/>
          </a:p>
          <a:p>
            <a:pPr>
              <a:buFont typeface="Wingdings" panose="05000000000000000000" pitchFamily="2" charset="2"/>
              <a:buChar char="l"/>
            </a:pPr>
            <a:r>
              <a:rPr lang="zh-CN" altLang="en-US" sz="3200" dirty="0" smtClean="0"/>
              <a:t>结构层、表示层、行为层</a:t>
            </a:r>
            <a:endParaRPr lang="zh-CN" altLang="en-US" dirty="0"/>
          </a:p>
        </p:txBody>
      </p:sp>
      <p:sp>
        <p:nvSpPr>
          <p:cNvPr id="4" name="圆角矩形 3"/>
          <p:cNvSpPr/>
          <p:nvPr/>
        </p:nvSpPr>
        <p:spPr>
          <a:xfrm>
            <a:off x="5904412" y="3409405"/>
            <a:ext cx="3618412" cy="2194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smtClean="0"/>
              <a:t>结构层</a:t>
            </a:r>
            <a:r>
              <a:rPr lang="en-US" altLang="zh-CN" sz="3200" dirty="0" smtClean="0"/>
              <a:t>-- HTML</a:t>
            </a:r>
          </a:p>
          <a:p>
            <a:r>
              <a:rPr lang="zh-CN" altLang="en-US" sz="3200" dirty="0" smtClean="0"/>
              <a:t>表示层</a:t>
            </a:r>
            <a:r>
              <a:rPr lang="en-US" altLang="zh-CN" sz="3200" dirty="0" smtClean="0"/>
              <a:t>-- CSS</a:t>
            </a:r>
          </a:p>
          <a:p>
            <a:r>
              <a:rPr lang="zh-CN" altLang="en-US" sz="3200" dirty="0"/>
              <a:t>行为</a:t>
            </a:r>
            <a:r>
              <a:rPr lang="zh-CN" altLang="en-US" sz="3200" dirty="0" smtClean="0"/>
              <a:t>层</a:t>
            </a:r>
            <a:r>
              <a:rPr lang="en-US" altLang="zh-CN" sz="3200" dirty="0" smtClean="0"/>
              <a:t>-- JavaScript</a:t>
            </a:r>
            <a:endParaRPr lang="zh-CN" altLang="en-US" sz="3200" dirty="0"/>
          </a:p>
        </p:txBody>
      </p:sp>
    </p:spTree>
    <p:extLst>
      <p:ext uri="{BB962C8B-B14F-4D97-AF65-F5344CB8AC3E}">
        <p14:creationId xmlns:p14="http://schemas.microsoft.com/office/powerpoint/2010/main" val="388167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HTML</a:t>
            </a:r>
            <a:r>
              <a:rPr lang="zh-CN" altLang="en-US" dirty="0" smtClean="0"/>
              <a:t>示例</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1097280" y="1845734"/>
            <a:ext cx="9496697" cy="4332025"/>
          </a:xfrm>
          <a:prstGeom prst="rect">
            <a:avLst/>
          </a:prstGeom>
        </p:spPr>
      </p:pic>
    </p:spTree>
    <p:extLst>
      <p:ext uri="{BB962C8B-B14F-4D97-AF65-F5344CB8AC3E}">
        <p14:creationId xmlns:p14="http://schemas.microsoft.com/office/powerpoint/2010/main" val="754725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a:t>
            </a:r>
            <a:r>
              <a:rPr lang="zh-CN" altLang="en-US" dirty="0" smtClean="0"/>
              <a:t>树</a:t>
            </a:r>
            <a:endParaRPr lang="zh-CN" altLang="en-US" dirty="0"/>
          </a:p>
        </p:txBody>
      </p:sp>
      <p:sp>
        <p:nvSpPr>
          <p:cNvPr id="27" name="内容占位符 26"/>
          <p:cNvSpPr>
            <a:spLocks noGrp="1"/>
          </p:cNvSpPr>
          <p:nvPr>
            <p:ph idx="1"/>
          </p:nvPr>
        </p:nvSpPr>
        <p:spPr>
          <a:xfrm>
            <a:off x="741680" y="1981200"/>
            <a:ext cx="10058400" cy="4023360"/>
          </a:xfrm>
        </p:spPr>
        <p:txBody>
          <a:bodyPr/>
          <a:lstStyle/>
          <a:p>
            <a:endParaRPr lang="zh-CN" altLang="en-US" dirty="0"/>
          </a:p>
        </p:txBody>
      </p:sp>
      <p:sp>
        <p:nvSpPr>
          <p:cNvPr id="28" name="椭圆 27"/>
          <p:cNvSpPr/>
          <p:nvPr/>
        </p:nvSpPr>
        <p:spPr>
          <a:xfrm>
            <a:off x="5105400" y="1981200"/>
            <a:ext cx="1041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html</a:t>
            </a:r>
            <a:endParaRPr lang="zh-CN" altLang="en-US" dirty="0"/>
          </a:p>
        </p:txBody>
      </p:sp>
      <p:sp>
        <p:nvSpPr>
          <p:cNvPr id="29" name="椭圆 28"/>
          <p:cNvSpPr/>
          <p:nvPr/>
        </p:nvSpPr>
        <p:spPr>
          <a:xfrm>
            <a:off x="3009900" y="2895600"/>
            <a:ext cx="1041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head</a:t>
            </a:r>
            <a:endParaRPr lang="zh-CN" altLang="en-US" dirty="0"/>
          </a:p>
        </p:txBody>
      </p:sp>
      <p:sp>
        <p:nvSpPr>
          <p:cNvPr id="31" name="椭圆 30"/>
          <p:cNvSpPr/>
          <p:nvPr/>
        </p:nvSpPr>
        <p:spPr>
          <a:xfrm>
            <a:off x="7188200" y="2895600"/>
            <a:ext cx="1041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zh-CN" dirty="0" smtClean="0"/>
              <a:t>body</a:t>
            </a:r>
            <a:endParaRPr lang="zh-CN" altLang="en-US" dirty="0"/>
          </a:p>
        </p:txBody>
      </p:sp>
      <p:sp>
        <p:nvSpPr>
          <p:cNvPr id="33" name="椭圆 32"/>
          <p:cNvSpPr/>
          <p:nvPr/>
        </p:nvSpPr>
        <p:spPr>
          <a:xfrm>
            <a:off x="8521700" y="3624580"/>
            <a:ext cx="119706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zh-CN" dirty="0" smtClean="0"/>
              <a:t>button</a:t>
            </a:r>
            <a:endParaRPr lang="zh-CN" altLang="en-US" dirty="0"/>
          </a:p>
        </p:txBody>
      </p:sp>
      <p:sp>
        <p:nvSpPr>
          <p:cNvPr id="35" name="椭圆 34"/>
          <p:cNvSpPr/>
          <p:nvPr/>
        </p:nvSpPr>
        <p:spPr>
          <a:xfrm>
            <a:off x="5770880" y="3624580"/>
            <a:ext cx="1041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zh-CN" dirty="0" smtClean="0"/>
              <a:t>h1</a:t>
            </a:r>
            <a:endParaRPr lang="zh-CN" altLang="en-US" dirty="0"/>
          </a:p>
        </p:txBody>
      </p:sp>
      <p:sp>
        <p:nvSpPr>
          <p:cNvPr id="40" name="椭圆 39"/>
          <p:cNvSpPr/>
          <p:nvPr/>
        </p:nvSpPr>
        <p:spPr>
          <a:xfrm>
            <a:off x="1950720" y="3624580"/>
            <a:ext cx="1041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zh-CN" dirty="0" smtClean="0"/>
              <a:t>title</a:t>
            </a:r>
            <a:endParaRPr lang="zh-CN" altLang="en-US" dirty="0"/>
          </a:p>
        </p:txBody>
      </p:sp>
      <p:sp>
        <p:nvSpPr>
          <p:cNvPr id="41" name="椭圆 40"/>
          <p:cNvSpPr/>
          <p:nvPr/>
        </p:nvSpPr>
        <p:spPr>
          <a:xfrm>
            <a:off x="4043680" y="3624580"/>
            <a:ext cx="1041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zh-CN" dirty="0" smtClean="0"/>
              <a:t>meta</a:t>
            </a:r>
            <a:endParaRPr lang="zh-CN" altLang="en-US" dirty="0"/>
          </a:p>
        </p:txBody>
      </p:sp>
      <p:cxnSp>
        <p:nvCxnSpPr>
          <p:cNvPr id="43" name="直接连接符 42"/>
          <p:cNvCxnSpPr>
            <a:stCxn id="28" idx="3"/>
            <a:endCxn id="29" idx="0"/>
          </p:cNvCxnSpPr>
          <p:nvPr/>
        </p:nvCxnSpPr>
        <p:spPr>
          <a:xfrm flipH="1">
            <a:off x="3530600" y="2306404"/>
            <a:ext cx="1727309" cy="589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9" idx="3"/>
            <a:endCxn id="40" idx="1"/>
          </p:cNvCxnSpPr>
          <p:nvPr/>
        </p:nvCxnSpPr>
        <p:spPr>
          <a:xfrm flipH="1">
            <a:off x="2103229" y="3220804"/>
            <a:ext cx="1059180" cy="459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endCxn id="31" idx="7"/>
          </p:cNvCxnSpPr>
          <p:nvPr/>
        </p:nvCxnSpPr>
        <p:spPr>
          <a:xfrm>
            <a:off x="5905609" y="2306404"/>
            <a:ext cx="2171482" cy="644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29" idx="5"/>
            <a:endCxn id="41" idx="7"/>
          </p:cNvCxnSpPr>
          <p:nvPr/>
        </p:nvCxnSpPr>
        <p:spPr>
          <a:xfrm>
            <a:off x="3898791" y="3220804"/>
            <a:ext cx="1033780" cy="459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31" idx="3"/>
            <a:endCxn id="35" idx="2"/>
          </p:cNvCxnSpPr>
          <p:nvPr/>
        </p:nvCxnSpPr>
        <p:spPr>
          <a:xfrm flipH="1">
            <a:off x="5770880" y="3220804"/>
            <a:ext cx="1569829" cy="59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31" idx="5"/>
            <a:endCxn id="33" idx="7"/>
          </p:cNvCxnSpPr>
          <p:nvPr/>
        </p:nvCxnSpPr>
        <p:spPr>
          <a:xfrm>
            <a:off x="8077091" y="3220804"/>
            <a:ext cx="1466369" cy="459572"/>
          </a:xfrm>
          <a:prstGeom prst="line">
            <a:avLst/>
          </a:prstGeom>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2736734" y="5054684"/>
            <a:ext cx="6068291" cy="830997"/>
          </a:xfrm>
          <a:prstGeom prst="rect">
            <a:avLst/>
          </a:prstGeom>
          <a:noFill/>
        </p:spPr>
        <p:txBody>
          <a:bodyPr wrap="square" rtlCol="0">
            <a:spAutoFit/>
          </a:bodyPr>
          <a:lstStyle/>
          <a:p>
            <a:r>
              <a:rPr lang="en-US" altLang="zh-CN" sz="2400" b="1" dirty="0" smtClean="0"/>
              <a:t>HTML</a:t>
            </a:r>
            <a:r>
              <a:rPr lang="zh-CN" altLang="en-US" sz="2400" b="1" dirty="0" smtClean="0"/>
              <a:t>标签是以树的形式组织的。每个标签代表一个节点，节点上附有各种属性。</a:t>
            </a:r>
            <a:endParaRPr lang="zh-CN" altLang="en-US" sz="2400" b="1" dirty="0"/>
          </a:p>
        </p:txBody>
      </p:sp>
    </p:spTree>
    <p:extLst>
      <p:ext uri="{BB962C8B-B14F-4D97-AF65-F5344CB8AC3E}">
        <p14:creationId xmlns:p14="http://schemas.microsoft.com/office/powerpoint/2010/main" val="2978129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a:t>
            </a:r>
            <a:r>
              <a:rPr lang="zh-CN" altLang="en-US" dirty="0" smtClean="0"/>
              <a:t>树的一个节点</a:t>
            </a:r>
            <a:endParaRPr lang="zh-CN" altLang="en-US" dirty="0"/>
          </a:p>
        </p:txBody>
      </p:sp>
      <p:pic>
        <p:nvPicPr>
          <p:cNvPr id="4" name="内容占位符 3"/>
          <p:cNvPicPr>
            <a:picLocks noGrp="1" noChangeAspect="1"/>
          </p:cNvPicPr>
          <p:nvPr>
            <p:ph idx="1"/>
          </p:nvPr>
        </p:nvPicPr>
        <p:blipFill>
          <a:blip r:embed="rId2"/>
          <a:stretch>
            <a:fillRect/>
          </a:stretch>
        </p:blipFill>
        <p:spPr>
          <a:xfrm>
            <a:off x="1107178" y="2227553"/>
            <a:ext cx="10038603" cy="838254"/>
          </a:xfrm>
          <a:prstGeom prst="rect">
            <a:avLst/>
          </a:prstGeom>
        </p:spPr>
      </p:pic>
      <p:sp>
        <p:nvSpPr>
          <p:cNvPr id="5" name="文本框 4"/>
          <p:cNvSpPr txBox="1"/>
          <p:nvPr/>
        </p:nvSpPr>
        <p:spPr>
          <a:xfrm>
            <a:off x="1097280" y="3556000"/>
            <a:ext cx="5956300" cy="1384995"/>
          </a:xfrm>
          <a:prstGeom prst="rect">
            <a:avLst/>
          </a:prstGeom>
          <a:noFill/>
        </p:spPr>
        <p:txBody>
          <a:bodyPr wrap="square" rtlCol="0">
            <a:spAutoFit/>
          </a:bodyPr>
          <a:lstStyle/>
          <a:p>
            <a:r>
              <a:rPr lang="zh-CN" altLang="en-US" sz="2800" dirty="0" smtClean="0"/>
              <a:t>结构：一个名字为</a:t>
            </a:r>
            <a:r>
              <a:rPr lang="en-US" altLang="zh-CN" sz="2800" dirty="0" smtClean="0"/>
              <a:t>Click Me</a:t>
            </a:r>
            <a:r>
              <a:rPr lang="zh-CN" altLang="en-US" sz="2800" dirty="0" smtClean="0"/>
              <a:t>的按钮</a:t>
            </a:r>
            <a:endParaRPr lang="en-US" altLang="zh-CN" sz="2800" dirty="0" smtClean="0"/>
          </a:p>
          <a:p>
            <a:r>
              <a:rPr lang="zh-CN" altLang="en-US" sz="2800" dirty="0" smtClean="0"/>
              <a:t>表示：背景颜色为</a:t>
            </a:r>
            <a:r>
              <a:rPr lang="en-US" altLang="zh-CN" sz="2800" dirty="0" smtClean="0"/>
              <a:t>#</a:t>
            </a:r>
            <a:r>
              <a:rPr lang="en-US" altLang="zh-CN" sz="2800" dirty="0" err="1" smtClean="0"/>
              <a:t>ddd</a:t>
            </a:r>
            <a:endParaRPr lang="en-US" altLang="zh-CN" sz="2800" dirty="0" smtClean="0"/>
          </a:p>
          <a:p>
            <a:r>
              <a:rPr lang="zh-CN" altLang="en-US" sz="2800" dirty="0" smtClean="0"/>
              <a:t>行为：点击它会有弹出框</a:t>
            </a:r>
            <a:r>
              <a:rPr lang="en-US" altLang="zh-CN" sz="2800" dirty="0" smtClean="0"/>
              <a:t>—</a:t>
            </a:r>
            <a:r>
              <a:rPr lang="zh-CN" altLang="en-US" sz="2800" dirty="0" smtClean="0"/>
              <a:t>“</a:t>
            </a:r>
            <a:r>
              <a:rPr lang="en-US" altLang="zh-CN" sz="2800" dirty="0" smtClean="0"/>
              <a:t>good!</a:t>
            </a:r>
            <a:r>
              <a:rPr lang="zh-CN" altLang="en-US" sz="2800" dirty="0" smtClean="0"/>
              <a:t>”</a:t>
            </a:r>
            <a:endParaRPr lang="zh-CN" altLang="en-US" sz="2800" dirty="0"/>
          </a:p>
        </p:txBody>
      </p:sp>
    </p:spTree>
    <p:extLst>
      <p:ext uri="{BB962C8B-B14F-4D97-AF65-F5344CB8AC3E}">
        <p14:creationId xmlns:p14="http://schemas.microsoft.com/office/powerpoint/2010/main" val="354469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没有任何</a:t>
            </a:r>
            <a:r>
              <a:rPr lang="en-US" altLang="zh-CN" dirty="0" smtClean="0"/>
              <a:t>CSS</a:t>
            </a:r>
            <a:r>
              <a:rPr lang="zh-CN" altLang="en-US" dirty="0" smtClean="0"/>
              <a:t>样式的云大首页</a:t>
            </a:r>
            <a:endParaRPr lang="zh-CN" altLang="en-US" dirty="0"/>
          </a:p>
        </p:txBody>
      </p:sp>
      <p:pic>
        <p:nvPicPr>
          <p:cNvPr id="5" name="内容占位符 4"/>
          <p:cNvPicPr>
            <a:picLocks noGrp="1" noChangeAspect="1"/>
          </p:cNvPicPr>
          <p:nvPr>
            <p:ph idx="1"/>
          </p:nvPr>
        </p:nvPicPr>
        <p:blipFill>
          <a:blip r:embed="rId2"/>
          <a:stretch>
            <a:fillRect/>
          </a:stretch>
        </p:blipFill>
        <p:spPr>
          <a:xfrm>
            <a:off x="4388796" y="2013568"/>
            <a:ext cx="4566933" cy="4022725"/>
          </a:xfrm>
          <a:prstGeom prst="rect">
            <a:avLst/>
          </a:prstGeom>
        </p:spPr>
      </p:pic>
      <p:pic>
        <p:nvPicPr>
          <p:cNvPr id="6" name="图片 5"/>
          <p:cNvPicPr>
            <a:picLocks noChangeAspect="1"/>
          </p:cNvPicPr>
          <p:nvPr/>
        </p:nvPicPr>
        <p:blipFill>
          <a:blip r:embed="rId3"/>
          <a:stretch>
            <a:fillRect/>
          </a:stretch>
        </p:blipFill>
        <p:spPr>
          <a:xfrm>
            <a:off x="1264590" y="1846369"/>
            <a:ext cx="2887002" cy="4189924"/>
          </a:xfrm>
          <a:prstGeom prst="rect">
            <a:avLst/>
          </a:prstGeom>
        </p:spPr>
      </p:pic>
    </p:spTree>
    <p:extLst>
      <p:ext uri="{BB962C8B-B14F-4D97-AF65-F5344CB8AC3E}">
        <p14:creationId xmlns:p14="http://schemas.microsoft.com/office/powerpoint/2010/main" val="3281635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CSS</a:t>
            </a:r>
            <a:r>
              <a:rPr lang="zh-CN" altLang="en-US" dirty="0" smtClean="0"/>
              <a:t>文件示例</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097280" y="2166936"/>
            <a:ext cx="4639322" cy="3810532"/>
          </a:xfrm>
          <a:prstGeom prst="rect">
            <a:avLst/>
          </a:prstGeom>
        </p:spPr>
      </p:pic>
      <p:sp>
        <p:nvSpPr>
          <p:cNvPr id="5" name="文本框 4"/>
          <p:cNvSpPr txBox="1"/>
          <p:nvPr/>
        </p:nvSpPr>
        <p:spPr>
          <a:xfrm>
            <a:off x="6284027" y="2794929"/>
            <a:ext cx="4637314" cy="2554545"/>
          </a:xfrm>
          <a:prstGeom prst="rect">
            <a:avLst/>
          </a:prstGeom>
          <a:noFill/>
        </p:spPr>
        <p:txBody>
          <a:bodyPr wrap="square" rtlCol="0">
            <a:spAutoFit/>
          </a:bodyPr>
          <a:lstStyle/>
          <a:p>
            <a:r>
              <a:rPr lang="zh-CN" altLang="en-US" sz="3200" dirty="0"/>
              <a:t>选择</a:t>
            </a:r>
            <a:r>
              <a:rPr lang="zh-CN" altLang="en-US" sz="3200" dirty="0" smtClean="0"/>
              <a:t>器</a:t>
            </a:r>
            <a:r>
              <a:rPr lang="en-US" altLang="zh-CN" sz="3200" dirty="0" smtClean="0"/>
              <a:t>{</a:t>
            </a:r>
          </a:p>
          <a:p>
            <a:r>
              <a:rPr lang="zh-CN" altLang="en-US" sz="3200" dirty="0" smtClean="0"/>
              <a:t>         样式</a:t>
            </a:r>
            <a:r>
              <a:rPr lang="en-US" altLang="zh-CN" sz="3200" dirty="0" smtClean="0"/>
              <a:t>1;</a:t>
            </a:r>
          </a:p>
          <a:p>
            <a:r>
              <a:rPr lang="zh-CN" altLang="en-US" sz="3200" dirty="0" smtClean="0"/>
              <a:t>         样式</a:t>
            </a:r>
            <a:r>
              <a:rPr lang="en-US" altLang="zh-CN" sz="3200" dirty="0" smtClean="0"/>
              <a:t>2;</a:t>
            </a:r>
          </a:p>
          <a:p>
            <a:r>
              <a:rPr lang="en-US" altLang="zh-CN" sz="3200" dirty="0" smtClean="0"/>
              <a:t>            …</a:t>
            </a:r>
          </a:p>
          <a:p>
            <a:r>
              <a:rPr lang="en-US" altLang="zh-CN" sz="3200" dirty="0" smtClean="0"/>
              <a:t>         }</a:t>
            </a:r>
            <a:endParaRPr lang="zh-CN" altLang="en-US" sz="3200" dirty="0"/>
          </a:p>
        </p:txBody>
      </p:sp>
    </p:spTree>
    <p:extLst>
      <p:ext uri="{BB962C8B-B14F-4D97-AF65-F5344CB8AC3E}">
        <p14:creationId xmlns:p14="http://schemas.microsoft.com/office/powerpoint/2010/main" val="36297028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JavaScript</a:t>
            </a:r>
            <a:r>
              <a:rPr lang="zh-CN" altLang="en-US" dirty="0" smtClean="0"/>
              <a:t>技术栈（</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sz="2800" dirty="0" smtClean="0"/>
              <a:t>移动端：</a:t>
            </a:r>
            <a:r>
              <a:rPr lang="en-US" altLang="zh-CN" sz="2800" dirty="0" smtClean="0"/>
              <a:t>Ionic</a:t>
            </a:r>
            <a:r>
              <a:rPr lang="zh-CN" altLang="en-US" sz="2800" dirty="0" smtClean="0"/>
              <a:t>、</a:t>
            </a:r>
            <a:r>
              <a:rPr lang="en-US" altLang="zh-CN" sz="2800" dirty="0" err="1" smtClean="0"/>
              <a:t>PhoneGap</a:t>
            </a:r>
            <a:r>
              <a:rPr lang="zh-CN" altLang="en-US" sz="2800" dirty="0" smtClean="0"/>
              <a:t>、</a:t>
            </a:r>
            <a:r>
              <a:rPr lang="en-US" altLang="zh-CN" sz="2800" dirty="0" err="1" smtClean="0"/>
              <a:t>Cordava</a:t>
            </a:r>
            <a:endParaRPr lang="en-US" altLang="zh-CN" sz="2800" dirty="0" smtClean="0"/>
          </a:p>
          <a:p>
            <a:pPr>
              <a:buFont typeface="Wingdings" panose="05000000000000000000" pitchFamily="2" charset="2"/>
              <a:buChar char="l"/>
            </a:pPr>
            <a:r>
              <a:rPr lang="zh-CN" altLang="en-US" sz="2800" dirty="0" smtClean="0"/>
              <a:t>游戏：</a:t>
            </a:r>
            <a:r>
              <a:rPr lang="en-US" altLang="zh-CN" sz="2800" dirty="0"/>
              <a:t> </a:t>
            </a:r>
            <a:r>
              <a:rPr lang="en-US" altLang="zh-CN" sz="2800" dirty="0" smtClean="0"/>
              <a:t>cocos2dJS</a:t>
            </a:r>
          </a:p>
          <a:p>
            <a:pPr>
              <a:buFont typeface="Wingdings" panose="05000000000000000000" pitchFamily="2" charset="2"/>
              <a:buChar char="l"/>
            </a:pPr>
            <a:r>
              <a:rPr lang="zh-CN" altLang="en-US" sz="2800" dirty="0" smtClean="0"/>
              <a:t>服务器：</a:t>
            </a:r>
            <a:r>
              <a:rPr lang="en-US" altLang="zh-CN" sz="2800" dirty="0" err="1" smtClean="0"/>
              <a:t>NodeJS</a:t>
            </a:r>
            <a:endParaRPr lang="en-US" altLang="zh-CN" sz="2800" dirty="0" smtClean="0"/>
          </a:p>
          <a:p>
            <a:pPr>
              <a:buFont typeface="Wingdings" panose="05000000000000000000" pitchFamily="2" charset="2"/>
              <a:buChar char="l"/>
            </a:pPr>
            <a:r>
              <a:rPr lang="zh-CN" altLang="en-US" sz="2800" dirty="0" smtClean="0"/>
              <a:t>嵌入式：</a:t>
            </a:r>
            <a:r>
              <a:rPr lang="en-US" altLang="zh-CN" sz="2800" dirty="0"/>
              <a:t> </a:t>
            </a:r>
            <a:r>
              <a:rPr lang="en-US" altLang="zh-CN" sz="2800" dirty="0" err="1" smtClean="0"/>
              <a:t>duktape</a:t>
            </a:r>
            <a:r>
              <a:rPr lang="zh-CN" altLang="en-US" sz="2800" dirty="0" smtClean="0"/>
              <a:t>、</a:t>
            </a:r>
            <a:r>
              <a:rPr lang="en-US" altLang="zh-CN" sz="2800" dirty="0" err="1" smtClean="0"/>
              <a:t>espruino</a:t>
            </a:r>
            <a:endParaRPr lang="en-US" altLang="zh-CN" sz="2800" dirty="0" smtClean="0"/>
          </a:p>
          <a:p>
            <a:pPr>
              <a:buFont typeface="Wingdings" panose="05000000000000000000" pitchFamily="2" charset="2"/>
              <a:buChar char="l"/>
            </a:pPr>
            <a:r>
              <a:rPr lang="zh-CN" altLang="en-US" sz="2800" dirty="0" smtClean="0"/>
              <a:t>机器学习</a:t>
            </a:r>
            <a:r>
              <a:rPr lang="zh-CN" altLang="en-US" sz="2800" dirty="0"/>
              <a:t>：</a:t>
            </a:r>
            <a:r>
              <a:rPr lang="en-US" altLang="zh-CN" sz="2800" dirty="0"/>
              <a:t>Brain.js svm.js</a:t>
            </a:r>
          </a:p>
          <a:p>
            <a:pPr>
              <a:buFont typeface="Wingdings" panose="05000000000000000000" pitchFamily="2" charset="2"/>
              <a:buChar char="l"/>
            </a:pPr>
            <a:r>
              <a:rPr lang="zh-CN" altLang="en-US" sz="2800" dirty="0" smtClean="0"/>
              <a:t>前端：</a:t>
            </a:r>
            <a:r>
              <a:rPr lang="en-US" altLang="zh-CN" sz="2800" dirty="0" smtClean="0"/>
              <a:t>…</a:t>
            </a:r>
          </a:p>
          <a:p>
            <a:pPr marL="0" indent="0">
              <a:buNone/>
            </a:pPr>
            <a:endParaRPr lang="zh-CN" altLang="en-US" dirty="0"/>
          </a:p>
        </p:txBody>
      </p:sp>
    </p:spTree>
    <p:extLst>
      <p:ext uri="{BB962C8B-B14F-4D97-AF65-F5344CB8AC3E}">
        <p14:creationId xmlns:p14="http://schemas.microsoft.com/office/powerpoint/2010/main" val="3906790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JavaScript</a:t>
            </a:r>
            <a:r>
              <a:rPr lang="zh-CN" altLang="en-US" dirty="0"/>
              <a:t>技术</a:t>
            </a:r>
            <a:r>
              <a:rPr lang="zh-CN" altLang="en-US" dirty="0" smtClean="0"/>
              <a:t>栈（</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en-US" altLang="zh-CN" sz="2800" dirty="0"/>
              <a:t>“any application that  can  be written in JavaScript,  will eventually be written in JavaScript.”                                               </a:t>
            </a:r>
            <a:endParaRPr lang="en-US" altLang="zh-CN" sz="2800" dirty="0" smtClean="0"/>
          </a:p>
          <a:p>
            <a:pPr algn="r"/>
            <a:r>
              <a:rPr lang="en-US" altLang="zh-CN" sz="2800" dirty="0" smtClean="0"/>
              <a:t>   </a:t>
            </a:r>
            <a:r>
              <a:rPr lang="en-US" altLang="zh-CN" sz="2800" dirty="0"/>
              <a:t>--Atwood’s </a:t>
            </a:r>
            <a:r>
              <a:rPr lang="en-US" altLang="zh-CN" sz="2800" dirty="0" smtClean="0"/>
              <a:t>Law</a:t>
            </a:r>
          </a:p>
          <a:p>
            <a:r>
              <a:rPr lang="zh-CN" altLang="en-US" sz="2800" dirty="0" smtClean="0"/>
              <a:t>“任何</a:t>
            </a:r>
            <a:r>
              <a:rPr lang="zh-CN" altLang="en-US" sz="2800" dirty="0"/>
              <a:t>应用都可以使用</a:t>
            </a:r>
            <a:r>
              <a:rPr lang="en-US" altLang="zh-CN" sz="2800" dirty="0"/>
              <a:t>JavaScript</a:t>
            </a:r>
            <a:r>
              <a:rPr lang="zh-CN" altLang="en-US" sz="2800" dirty="0"/>
              <a:t>来编写，并最终也会由</a:t>
            </a:r>
            <a:r>
              <a:rPr lang="en-US" altLang="zh-CN" sz="2800" dirty="0"/>
              <a:t>JavaScript</a:t>
            </a:r>
            <a:r>
              <a:rPr lang="zh-CN" altLang="en-US" sz="2800" dirty="0" smtClean="0"/>
              <a:t>编写”</a:t>
            </a:r>
            <a:endParaRPr lang="zh-CN" altLang="en-US" sz="2800" dirty="0"/>
          </a:p>
          <a:p>
            <a:endParaRPr lang="zh-CN" altLang="en-US" sz="2800" dirty="0"/>
          </a:p>
        </p:txBody>
      </p:sp>
      <p:pic>
        <p:nvPicPr>
          <p:cNvPr id="4" name="图片 3"/>
          <p:cNvPicPr>
            <a:picLocks noChangeAspect="1"/>
          </p:cNvPicPr>
          <p:nvPr/>
        </p:nvPicPr>
        <p:blipFill>
          <a:blip r:embed="rId2"/>
          <a:stretch>
            <a:fillRect/>
          </a:stretch>
        </p:blipFill>
        <p:spPr>
          <a:xfrm>
            <a:off x="1613064" y="1845734"/>
            <a:ext cx="3607017" cy="4223801"/>
          </a:xfrm>
          <a:prstGeom prst="rect">
            <a:avLst/>
          </a:prstGeom>
        </p:spPr>
      </p:pic>
      <p:pic>
        <p:nvPicPr>
          <p:cNvPr id="5" name="图片 4"/>
          <p:cNvPicPr>
            <a:picLocks noChangeAspect="1"/>
          </p:cNvPicPr>
          <p:nvPr/>
        </p:nvPicPr>
        <p:blipFill>
          <a:blip r:embed="rId3"/>
          <a:stretch>
            <a:fillRect/>
          </a:stretch>
        </p:blipFill>
        <p:spPr>
          <a:xfrm>
            <a:off x="6473141" y="1845734"/>
            <a:ext cx="3429479" cy="4296375"/>
          </a:xfrm>
          <a:prstGeom prst="rect">
            <a:avLst/>
          </a:prstGeom>
        </p:spPr>
      </p:pic>
    </p:spTree>
    <p:extLst>
      <p:ext uri="{BB962C8B-B14F-4D97-AF65-F5344CB8AC3E}">
        <p14:creationId xmlns:p14="http://schemas.microsoft.com/office/powerpoint/2010/main" val="394934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 APP--</a:t>
            </a:r>
            <a:r>
              <a:rPr lang="zh-CN" altLang="en-US" sz="3600" dirty="0"/>
              <a:t>使用</a:t>
            </a:r>
            <a:r>
              <a:rPr lang="en-US" altLang="zh-CN" sz="3600" dirty="0"/>
              <a:t>Web</a:t>
            </a:r>
            <a:r>
              <a:rPr lang="zh-CN" altLang="en-US" sz="3600" dirty="0"/>
              <a:t>技术开发移动</a:t>
            </a:r>
            <a:r>
              <a:rPr lang="zh-CN" altLang="en-US" sz="3600" dirty="0" smtClean="0"/>
              <a:t>应用（</a:t>
            </a:r>
            <a:r>
              <a:rPr lang="en-US" altLang="zh-CN" sz="3600" dirty="0" smtClean="0"/>
              <a:t>1</a:t>
            </a:r>
            <a:r>
              <a:rPr lang="zh-CN" altLang="en-US" sz="3600" dirty="0" smtClean="0"/>
              <a:t>）</a:t>
            </a:r>
            <a:endParaRPr lang="zh-CN" altLang="en-US" sz="3600" dirty="0"/>
          </a:p>
        </p:txBody>
      </p:sp>
      <p:graphicFrame>
        <p:nvGraphicFramePr>
          <p:cNvPr id="4" name="图示 3"/>
          <p:cNvGraphicFramePr/>
          <p:nvPr>
            <p:extLst>
              <p:ext uri="{D42A27DB-BD31-4B8C-83A1-F6EECF244321}">
                <p14:modId xmlns:p14="http://schemas.microsoft.com/office/powerpoint/2010/main" val="2545972065"/>
              </p:ext>
            </p:extLst>
          </p:nvPr>
        </p:nvGraphicFramePr>
        <p:xfrm>
          <a:off x="1745673" y="2286000"/>
          <a:ext cx="8414327" cy="3852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内容占位符 2"/>
          <p:cNvSpPr>
            <a:spLocks noGrp="1"/>
          </p:cNvSpPr>
          <p:nvPr>
            <p:ph idx="1"/>
          </p:nvPr>
        </p:nvSpPr>
        <p:spPr/>
        <p:txBody>
          <a:bodyPr>
            <a:normAutofit/>
          </a:bodyPr>
          <a:lstStyle/>
          <a:p>
            <a:pPr marL="0" indent="0">
              <a:buNone/>
            </a:pPr>
            <a:r>
              <a:rPr lang="zh-CN" altLang="en-US" sz="2800" b="1" dirty="0" smtClean="0"/>
              <a:t>优点：</a:t>
            </a:r>
            <a:endParaRPr lang="en-US" altLang="zh-CN" sz="2800" b="1" dirty="0" smtClean="0"/>
          </a:p>
        </p:txBody>
      </p:sp>
    </p:spTree>
    <p:extLst>
      <p:ext uri="{BB962C8B-B14F-4D97-AF65-F5344CB8AC3E}">
        <p14:creationId xmlns:p14="http://schemas.microsoft.com/office/powerpoint/2010/main" val="31199628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 APP--</a:t>
            </a:r>
            <a:r>
              <a:rPr lang="zh-CN" altLang="en-US" sz="3600" dirty="0"/>
              <a:t>使用</a:t>
            </a:r>
            <a:r>
              <a:rPr lang="en-US" altLang="zh-CN" sz="3600" dirty="0"/>
              <a:t>Web</a:t>
            </a:r>
            <a:r>
              <a:rPr lang="zh-CN" altLang="en-US" sz="3600" dirty="0"/>
              <a:t>技术开发移动应用</a:t>
            </a:r>
            <a:r>
              <a:rPr lang="zh-CN" altLang="en-US" sz="3600" dirty="0" smtClean="0"/>
              <a:t>（</a:t>
            </a:r>
            <a:r>
              <a:rPr lang="en-US" altLang="zh-CN" sz="3600" dirty="0" smtClean="0"/>
              <a:t>2</a:t>
            </a:r>
            <a:r>
              <a:rPr lang="zh-CN" altLang="en-US" sz="3600" dirty="0" smtClean="0"/>
              <a:t>）</a:t>
            </a:r>
            <a:endParaRPr lang="zh-CN" altLang="en-US" sz="3600" dirty="0"/>
          </a:p>
        </p:txBody>
      </p:sp>
      <p:graphicFrame>
        <p:nvGraphicFramePr>
          <p:cNvPr id="5" name="图示 4"/>
          <p:cNvGraphicFramePr/>
          <p:nvPr>
            <p:extLst>
              <p:ext uri="{D42A27DB-BD31-4B8C-83A1-F6EECF244321}">
                <p14:modId xmlns:p14="http://schemas.microsoft.com/office/powerpoint/2010/main" val="400087255"/>
              </p:ext>
            </p:extLst>
          </p:nvPr>
        </p:nvGraphicFramePr>
        <p:xfrm>
          <a:off x="1745674" y="2438399"/>
          <a:ext cx="8483600" cy="3726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内容占位符 2"/>
          <p:cNvSpPr>
            <a:spLocks noGrp="1"/>
          </p:cNvSpPr>
          <p:nvPr>
            <p:ph idx="1"/>
          </p:nvPr>
        </p:nvSpPr>
        <p:spPr>
          <a:xfrm>
            <a:off x="1097280" y="1845734"/>
            <a:ext cx="10058400" cy="4023360"/>
          </a:xfrm>
        </p:spPr>
        <p:txBody>
          <a:bodyPr>
            <a:normAutofit/>
          </a:bodyPr>
          <a:lstStyle/>
          <a:p>
            <a:pPr marL="0" indent="0">
              <a:buNone/>
            </a:pPr>
            <a:r>
              <a:rPr lang="zh-CN" altLang="en-US" sz="3200" b="1" dirty="0" smtClean="0"/>
              <a:t>不足：</a:t>
            </a:r>
            <a:endParaRPr lang="en-US" altLang="zh-CN" sz="3200" b="1" dirty="0" smtClean="0"/>
          </a:p>
        </p:txBody>
      </p:sp>
    </p:spTree>
    <p:extLst>
      <p:ext uri="{BB962C8B-B14F-4D97-AF65-F5344CB8AC3E}">
        <p14:creationId xmlns:p14="http://schemas.microsoft.com/office/powerpoint/2010/main" val="112454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zh-CN" altLang="en-US" sz="3600" dirty="0" smtClean="0"/>
              <a:t>从</a:t>
            </a:r>
            <a:r>
              <a:rPr lang="en-US" altLang="zh-CN" sz="3600" dirty="0" err="1" smtClean="0"/>
              <a:t>url</a:t>
            </a:r>
            <a:r>
              <a:rPr lang="zh-CN" altLang="en-US" sz="3600" dirty="0" smtClean="0"/>
              <a:t>到</a:t>
            </a:r>
            <a:r>
              <a:rPr lang="en-US" altLang="zh-CN" sz="3600" dirty="0" smtClean="0"/>
              <a:t>web page</a:t>
            </a:r>
          </a:p>
          <a:p>
            <a:pPr>
              <a:buFont typeface="Wingdings" panose="05000000000000000000" pitchFamily="2" charset="2"/>
              <a:buChar char="l"/>
            </a:pPr>
            <a:r>
              <a:rPr lang="en-US" altLang="zh-CN" sz="3600" dirty="0" smtClean="0"/>
              <a:t>B/S</a:t>
            </a:r>
            <a:r>
              <a:rPr lang="zh-CN" altLang="en-US" sz="3600" dirty="0" smtClean="0"/>
              <a:t>架构</a:t>
            </a:r>
            <a:endParaRPr lang="en-US" altLang="zh-CN" sz="3600" dirty="0" smtClean="0"/>
          </a:p>
          <a:p>
            <a:pPr>
              <a:buFont typeface="Wingdings" panose="05000000000000000000" pitchFamily="2" charset="2"/>
              <a:buChar char="l"/>
            </a:pPr>
            <a:r>
              <a:rPr lang="zh-CN" altLang="en-US" sz="3600" dirty="0" smtClean="0"/>
              <a:t>前端 </a:t>
            </a:r>
            <a:r>
              <a:rPr lang="en-US" altLang="zh-CN" sz="3600" dirty="0" smtClean="0"/>
              <a:t>VS </a:t>
            </a:r>
            <a:r>
              <a:rPr lang="zh-CN" altLang="en-US" sz="3600" dirty="0" smtClean="0"/>
              <a:t>后台</a:t>
            </a:r>
            <a:endParaRPr lang="en-US" altLang="zh-CN" sz="3600" dirty="0" smtClean="0"/>
          </a:p>
          <a:p>
            <a:pPr>
              <a:buFont typeface="Wingdings" panose="05000000000000000000" pitchFamily="2" charset="2"/>
              <a:buChar char="l"/>
            </a:pPr>
            <a:r>
              <a:rPr lang="en-US" altLang="zh-CN" sz="3600" dirty="0" smtClean="0"/>
              <a:t>Web APP </a:t>
            </a:r>
          </a:p>
          <a:p>
            <a:pPr>
              <a:buFont typeface="Wingdings" panose="05000000000000000000" pitchFamily="2" charset="2"/>
              <a:buChar char="l"/>
            </a:pPr>
            <a:r>
              <a:rPr lang="zh-CN" altLang="en-US" sz="3600" dirty="0" smtClean="0"/>
              <a:t>爬虫</a:t>
            </a:r>
            <a:endParaRPr lang="en-US" altLang="zh-CN" sz="3600" dirty="0" smtClean="0"/>
          </a:p>
        </p:txBody>
      </p:sp>
    </p:spTree>
    <p:extLst>
      <p:ext uri="{BB962C8B-B14F-4D97-AF65-F5344CB8AC3E}">
        <p14:creationId xmlns:p14="http://schemas.microsoft.com/office/powerpoint/2010/main" val="4665699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 APP</a:t>
            </a:r>
            <a:r>
              <a:rPr lang="zh-CN" altLang="en-US" dirty="0" smtClean="0"/>
              <a:t>还是</a:t>
            </a:r>
            <a:r>
              <a:rPr lang="en-US" altLang="zh-CN" dirty="0" smtClean="0"/>
              <a:t>Native APP</a:t>
            </a:r>
            <a:r>
              <a:rPr lang="zh-CN" altLang="en-US" dirty="0" smtClean="0"/>
              <a:t>？</a:t>
            </a:r>
            <a:endParaRPr lang="zh-CN" altLang="en-US" dirty="0"/>
          </a:p>
        </p:txBody>
      </p:sp>
      <p:graphicFrame>
        <p:nvGraphicFramePr>
          <p:cNvPr id="4" name="图示 3"/>
          <p:cNvGraphicFramePr/>
          <p:nvPr>
            <p:extLst>
              <p:ext uri="{D42A27DB-BD31-4B8C-83A1-F6EECF244321}">
                <p14:modId xmlns:p14="http://schemas.microsoft.com/office/powerpoint/2010/main" val="3676303365"/>
              </p:ext>
            </p:extLst>
          </p:nvPr>
        </p:nvGraphicFramePr>
        <p:xfrm>
          <a:off x="2293983" y="2090057"/>
          <a:ext cx="7664994" cy="3708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p:cNvSpPr txBox="1"/>
          <p:nvPr/>
        </p:nvSpPr>
        <p:spPr>
          <a:xfrm>
            <a:off x="2293983" y="5904411"/>
            <a:ext cx="7664994" cy="369332"/>
          </a:xfrm>
          <a:prstGeom prst="rect">
            <a:avLst/>
          </a:prstGeom>
          <a:noFill/>
        </p:spPr>
        <p:txBody>
          <a:bodyPr wrap="square" rtlCol="0">
            <a:spAutoFit/>
          </a:bodyPr>
          <a:lstStyle/>
          <a:p>
            <a:pPr algn="ctr"/>
            <a:r>
              <a:rPr lang="zh-CN" altLang="en-US" dirty="0" smtClean="0"/>
              <a:t>参考：</a:t>
            </a:r>
            <a:r>
              <a:rPr lang="zh-CN" altLang="en-US" dirty="0" smtClean="0">
                <a:hlinkClick r:id="rId7"/>
              </a:rPr>
              <a:t>知乎</a:t>
            </a:r>
            <a:r>
              <a:rPr lang="en-US" altLang="zh-CN" dirty="0" smtClean="0">
                <a:hlinkClick r:id="rId7"/>
              </a:rPr>
              <a:t>--</a:t>
            </a:r>
            <a:r>
              <a:rPr lang="en-US" altLang="zh-CN" dirty="0">
                <a:hlinkClick r:id="rId7"/>
              </a:rPr>
              <a:t>Web App </a:t>
            </a:r>
            <a:r>
              <a:rPr lang="zh-CN" altLang="en-US" dirty="0">
                <a:hlinkClick r:id="rId7"/>
              </a:rPr>
              <a:t>和 </a:t>
            </a:r>
            <a:r>
              <a:rPr lang="en-US" altLang="zh-CN" dirty="0">
                <a:hlinkClick r:id="rId7"/>
              </a:rPr>
              <a:t>Native App</a:t>
            </a:r>
            <a:r>
              <a:rPr lang="zh-CN" altLang="en-US" dirty="0">
                <a:hlinkClick r:id="rId7"/>
              </a:rPr>
              <a:t>，哪个是趋势？</a:t>
            </a:r>
            <a:endParaRPr lang="en-US" altLang="zh-CN" dirty="0" smtClean="0"/>
          </a:p>
        </p:txBody>
      </p:sp>
    </p:spTree>
    <p:extLst>
      <p:ext uri="{BB962C8B-B14F-4D97-AF65-F5344CB8AC3E}">
        <p14:creationId xmlns:p14="http://schemas.microsoft.com/office/powerpoint/2010/main" val="154287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 APP</a:t>
            </a:r>
            <a:r>
              <a:rPr lang="zh-CN" altLang="en-US" dirty="0" smtClean="0"/>
              <a:t>技术推荐</a:t>
            </a:r>
            <a:endParaRPr lang="zh-CN" altLang="en-US" dirty="0"/>
          </a:p>
        </p:txBody>
      </p:sp>
      <p:sp>
        <p:nvSpPr>
          <p:cNvPr id="3" name="内容占位符 2"/>
          <p:cNvSpPr>
            <a:spLocks noGrp="1"/>
          </p:cNvSpPr>
          <p:nvPr>
            <p:ph idx="1"/>
          </p:nvPr>
        </p:nvSpPr>
        <p:spPr/>
        <p:txBody>
          <a:bodyPr/>
          <a:lstStyle/>
          <a:p>
            <a:r>
              <a:rPr lang="en-US" altLang="zh-CN" sz="3200" dirty="0" smtClean="0"/>
              <a:t>React Native</a:t>
            </a:r>
          </a:p>
          <a:p>
            <a:r>
              <a:rPr lang="en-US" altLang="zh-CN" sz="3200" dirty="0" err="1" smtClean="0">
                <a:hlinkClick r:id="rId2"/>
              </a:rPr>
              <a:t>Github:react-native</a:t>
            </a:r>
            <a:endParaRPr lang="en-US" altLang="zh-CN" sz="3200" dirty="0" smtClean="0"/>
          </a:p>
          <a:p>
            <a:r>
              <a:rPr lang="zh-CN" altLang="en-US" b="1" dirty="0" smtClean="0">
                <a:hlinkClick r:id="rId3"/>
              </a:rPr>
              <a:t>知乎</a:t>
            </a:r>
            <a:r>
              <a:rPr lang="en-US" altLang="zh-CN" b="1" dirty="0" smtClean="0">
                <a:hlinkClick r:id="rId3"/>
              </a:rPr>
              <a:t>-</a:t>
            </a:r>
            <a:r>
              <a:rPr lang="zh-CN" altLang="en-US" b="1" dirty="0">
                <a:hlinkClick r:id="rId3"/>
              </a:rPr>
              <a:t>前端</a:t>
            </a:r>
            <a:r>
              <a:rPr lang="zh-CN" altLang="en-US" b="1" dirty="0" smtClean="0">
                <a:hlinkClick r:id="rId3"/>
              </a:rPr>
              <a:t>外刊评论：</a:t>
            </a:r>
            <a:r>
              <a:rPr lang="en-US" altLang="zh-CN" b="1" dirty="0" smtClean="0">
                <a:hlinkClick r:id="rId3"/>
              </a:rPr>
              <a:t>React </a:t>
            </a:r>
            <a:r>
              <a:rPr lang="en-US" altLang="zh-CN" b="1" dirty="0">
                <a:hlinkClick r:id="rId3"/>
              </a:rPr>
              <a:t>Native </a:t>
            </a:r>
            <a:r>
              <a:rPr lang="zh-CN" altLang="en-US" b="1" dirty="0">
                <a:hlinkClick r:id="rId3"/>
              </a:rPr>
              <a:t>开源一周年回顾</a:t>
            </a:r>
            <a:endParaRPr lang="zh-CN" altLang="en-US" b="1" dirty="0"/>
          </a:p>
          <a:p>
            <a:pPr marL="0" indent="0">
              <a:buNone/>
            </a:pPr>
            <a:endParaRPr lang="en-US" altLang="zh-CN" sz="3200" dirty="0" smtClean="0"/>
          </a:p>
          <a:p>
            <a:r>
              <a:rPr lang="en-US" altLang="zh-CN" sz="3200" dirty="0" smtClean="0"/>
              <a:t>Ionic</a:t>
            </a:r>
          </a:p>
          <a:p>
            <a:r>
              <a:rPr lang="en-US" altLang="zh-CN" u="sng" dirty="0">
                <a:hlinkClick r:id="rId4"/>
              </a:rPr>
              <a:t>Ionic</a:t>
            </a:r>
            <a:r>
              <a:rPr lang="en-US" altLang="zh-CN" dirty="0">
                <a:hlinkClick r:id="rId4"/>
              </a:rPr>
              <a:t>: Advanced HTML5 Hybrid Mobile App Framework</a:t>
            </a:r>
            <a:endParaRPr lang="en-US" altLang="zh-CN" dirty="0"/>
          </a:p>
          <a:p>
            <a:endParaRPr lang="en-US" altLang="zh-CN" sz="3200" dirty="0" smtClean="0"/>
          </a:p>
          <a:p>
            <a:endParaRPr lang="zh-CN" altLang="en-US" dirty="0"/>
          </a:p>
        </p:txBody>
      </p:sp>
      <p:pic>
        <p:nvPicPr>
          <p:cNvPr id="4" name="图片 3"/>
          <p:cNvPicPr>
            <a:picLocks noChangeAspect="1"/>
          </p:cNvPicPr>
          <p:nvPr/>
        </p:nvPicPr>
        <p:blipFill>
          <a:blip r:embed="rId5"/>
          <a:stretch>
            <a:fillRect/>
          </a:stretch>
        </p:blipFill>
        <p:spPr>
          <a:xfrm>
            <a:off x="7536873" y="1845734"/>
            <a:ext cx="2441171" cy="1657427"/>
          </a:xfrm>
          <a:prstGeom prst="rect">
            <a:avLst/>
          </a:prstGeom>
        </p:spPr>
      </p:pic>
      <p:pic>
        <p:nvPicPr>
          <p:cNvPr id="5" name="图片 4"/>
          <p:cNvPicPr>
            <a:picLocks noChangeAspect="1"/>
          </p:cNvPicPr>
          <p:nvPr/>
        </p:nvPicPr>
        <p:blipFill>
          <a:blip r:embed="rId6"/>
          <a:stretch>
            <a:fillRect/>
          </a:stretch>
        </p:blipFill>
        <p:spPr>
          <a:xfrm>
            <a:off x="8176352" y="4663709"/>
            <a:ext cx="1162212" cy="1105054"/>
          </a:xfrm>
          <a:prstGeom prst="rect">
            <a:avLst/>
          </a:prstGeom>
        </p:spPr>
      </p:pic>
      <p:sp>
        <p:nvSpPr>
          <p:cNvPr id="6" name="圆角矩形 5"/>
          <p:cNvSpPr/>
          <p:nvPr/>
        </p:nvSpPr>
        <p:spPr>
          <a:xfrm>
            <a:off x="6809508" y="4060691"/>
            <a:ext cx="3895899" cy="12798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smtClean="0"/>
              <a:t>React native -- React</a:t>
            </a:r>
          </a:p>
          <a:p>
            <a:r>
              <a:rPr lang="en-US" altLang="zh-CN" sz="3200" dirty="0" smtClean="0"/>
              <a:t>Ionic--Angular</a:t>
            </a:r>
            <a:endParaRPr lang="zh-CN" altLang="en-US" sz="3200" dirty="0"/>
          </a:p>
        </p:txBody>
      </p:sp>
    </p:spTree>
    <p:extLst>
      <p:ext uri="{BB962C8B-B14F-4D97-AF65-F5344CB8AC3E}">
        <p14:creationId xmlns:p14="http://schemas.microsoft.com/office/powerpoint/2010/main" val="72674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后台</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zh-CN" altLang="en-US" sz="3200" dirty="0" smtClean="0"/>
              <a:t>监听端口</a:t>
            </a:r>
            <a:endParaRPr lang="en-US" altLang="zh-CN" sz="3200" dirty="0" smtClean="0"/>
          </a:p>
          <a:p>
            <a:pPr>
              <a:buFont typeface="Wingdings" panose="05000000000000000000" pitchFamily="2" charset="2"/>
              <a:buChar char="l"/>
            </a:pPr>
            <a:r>
              <a:rPr lang="zh-CN" altLang="en-US" sz="3200" dirty="0" smtClean="0"/>
              <a:t>路由</a:t>
            </a:r>
            <a:endParaRPr lang="en-US" altLang="zh-CN" sz="3200" dirty="0" smtClean="0"/>
          </a:p>
          <a:p>
            <a:pPr>
              <a:buFont typeface="Wingdings" panose="05000000000000000000" pitchFamily="2" charset="2"/>
              <a:buChar char="l"/>
            </a:pPr>
            <a:r>
              <a:rPr lang="zh-CN" altLang="en-US" sz="3200" dirty="0"/>
              <a:t>模板</a:t>
            </a:r>
            <a:r>
              <a:rPr lang="zh-CN" altLang="en-US" sz="3200" dirty="0" smtClean="0"/>
              <a:t>渲染</a:t>
            </a:r>
            <a:endParaRPr lang="en-US" altLang="zh-CN" sz="3200" dirty="0" smtClean="0"/>
          </a:p>
          <a:p>
            <a:pPr>
              <a:buFont typeface="Wingdings" panose="05000000000000000000" pitchFamily="2" charset="2"/>
              <a:buChar char="l"/>
            </a:pPr>
            <a:r>
              <a:rPr lang="zh-CN" altLang="en-US" sz="3200" dirty="0"/>
              <a:t>数据库操作</a:t>
            </a:r>
            <a:endParaRPr lang="en-US" altLang="zh-CN" sz="3200" dirty="0" smtClean="0"/>
          </a:p>
        </p:txBody>
      </p:sp>
    </p:spTree>
    <p:extLst>
      <p:ext uri="{BB962C8B-B14F-4D97-AF65-F5344CB8AC3E}">
        <p14:creationId xmlns:p14="http://schemas.microsoft.com/office/powerpoint/2010/main" val="1156129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后台（</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normAutofit lnSpcReduction="1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algn="ctr"/>
            <a:r>
              <a:rPr lang="zh-CN" altLang="en-US" sz="2800" b="1" dirty="0"/>
              <a:t>一个</a:t>
            </a:r>
            <a:r>
              <a:rPr lang="en-US" altLang="zh-CN" sz="2800" b="1" dirty="0" err="1"/>
              <a:t>NodeJS</a:t>
            </a:r>
            <a:r>
              <a:rPr lang="zh-CN" altLang="en-US" sz="2800" b="1" dirty="0"/>
              <a:t>版服务器程序</a:t>
            </a:r>
          </a:p>
        </p:txBody>
      </p:sp>
      <p:pic>
        <p:nvPicPr>
          <p:cNvPr id="7" name="图片 6"/>
          <p:cNvPicPr>
            <a:picLocks noChangeAspect="1"/>
          </p:cNvPicPr>
          <p:nvPr/>
        </p:nvPicPr>
        <p:blipFill>
          <a:blip r:embed="rId2"/>
          <a:stretch>
            <a:fillRect/>
          </a:stretch>
        </p:blipFill>
        <p:spPr>
          <a:xfrm>
            <a:off x="1609920" y="1967065"/>
            <a:ext cx="8373644" cy="2953162"/>
          </a:xfrm>
          <a:prstGeom prst="rect">
            <a:avLst/>
          </a:prstGeom>
        </p:spPr>
      </p:pic>
    </p:spTree>
    <p:extLst>
      <p:ext uri="{BB962C8B-B14F-4D97-AF65-F5344CB8AC3E}">
        <p14:creationId xmlns:p14="http://schemas.microsoft.com/office/powerpoint/2010/main" val="2246575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后台（</a:t>
            </a:r>
            <a:r>
              <a:rPr lang="en-US" altLang="zh-CN" dirty="0" smtClean="0"/>
              <a:t>2</a:t>
            </a:r>
            <a:r>
              <a:rPr lang="zh-CN" altLang="en-US" dirty="0" smtClean="0"/>
              <a:t>）</a:t>
            </a:r>
            <a:endParaRPr lang="zh-CN" altLang="en-US" dirty="0"/>
          </a:p>
        </p:txBody>
      </p:sp>
      <p:pic>
        <p:nvPicPr>
          <p:cNvPr id="5" name="图片 4"/>
          <p:cNvPicPr>
            <a:picLocks noChangeAspect="1"/>
          </p:cNvPicPr>
          <p:nvPr/>
        </p:nvPicPr>
        <p:blipFill>
          <a:blip r:embed="rId2"/>
          <a:stretch>
            <a:fillRect/>
          </a:stretch>
        </p:blipFill>
        <p:spPr>
          <a:xfrm>
            <a:off x="1097280" y="3899887"/>
            <a:ext cx="7554379" cy="1838582"/>
          </a:xfrm>
          <a:prstGeom prst="rect">
            <a:avLst/>
          </a:prstGeom>
        </p:spPr>
      </p:pic>
      <p:pic>
        <p:nvPicPr>
          <p:cNvPr id="6" name="图片 5"/>
          <p:cNvPicPr>
            <a:picLocks noChangeAspect="1"/>
          </p:cNvPicPr>
          <p:nvPr/>
        </p:nvPicPr>
        <p:blipFill>
          <a:blip r:embed="rId3"/>
          <a:stretch>
            <a:fillRect/>
          </a:stretch>
        </p:blipFill>
        <p:spPr>
          <a:xfrm>
            <a:off x="1111135" y="1838916"/>
            <a:ext cx="6573167" cy="1771897"/>
          </a:xfrm>
          <a:prstGeom prst="rect">
            <a:avLst/>
          </a:prstGeom>
        </p:spPr>
      </p:pic>
      <p:sp>
        <p:nvSpPr>
          <p:cNvPr id="8" name="文本框 7"/>
          <p:cNvSpPr txBox="1"/>
          <p:nvPr/>
        </p:nvSpPr>
        <p:spPr>
          <a:xfrm>
            <a:off x="7886006" y="2298820"/>
            <a:ext cx="3519055" cy="523220"/>
          </a:xfrm>
          <a:prstGeom prst="rect">
            <a:avLst/>
          </a:prstGeom>
          <a:noFill/>
        </p:spPr>
        <p:txBody>
          <a:bodyPr wrap="square" rtlCol="0">
            <a:spAutoFit/>
          </a:bodyPr>
          <a:lstStyle/>
          <a:p>
            <a:r>
              <a:rPr lang="en-US" altLang="zh-CN" sz="2800" dirty="0" smtClean="0"/>
              <a:t>HTML</a:t>
            </a:r>
            <a:r>
              <a:rPr lang="zh-CN" altLang="en-US" sz="2800" dirty="0" smtClean="0"/>
              <a:t>模板片段</a:t>
            </a:r>
            <a:endParaRPr lang="zh-CN" altLang="en-US" sz="2800" dirty="0"/>
          </a:p>
        </p:txBody>
      </p:sp>
      <p:sp>
        <p:nvSpPr>
          <p:cNvPr id="9" name="文本框 7"/>
          <p:cNvSpPr txBox="1"/>
          <p:nvPr/>
        </p:nvSpPr>
        <p:spPr>
          <a:xfrm>
            <a:off x="8819408" y="4295958"/>
            <a:ext cx="3519055"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2800" dirty="0" err="1" smtClean="0"/>
              <a:t>ThinkPHP</a:t>
            </a:r>
            <a:r>
              <a:rPr lang="zh-CN" altLang="en-US" sz="2800" dirty="0" smtClean="0"/>
              <a:t>代码片段</a:t>
            </a:r>
            <a:endParaRPr lang="zh-CN" altLang="en-US" sz="2800" dirty="0"/>
          </a:p>
        </p:txBody>
      </p:sp>
      <p:sp>
        <p:nvSpPr>
          <p:cNvPr id="10" name="矩形 9"/>
          <p:cNvSpPr/>
          <p:nvPr/>
        </p:nvSpPr>
        <p:spPr>
          <a:xfrm>
            <a:off x="1519147" y="5840025"/>
            <a:ext cx="7175362" cy="523220"/>
          </a:xfrm>
          <a:prstGeom prst="rect">
            <a:avLst/>
          </a:prstGeom>
        </p:spPr>
        <p:txBody>
          <a:bodyPr wrap="none">
            <a:spAutoFit/>
          </a:bodyPr>
          <a:lstStyle/>
          <a:p>
            <a:r>
              <a:rPr lang="en-US" altLang="zh-CN" sz="2800" b="1" dirty="0" err="1" smtClean="0"/>
              <a:t>ThinkPHP</a:t>
            </a:r>
            <a:r>
              <a:rPr lang="zh-CN" altLang="en-US" sz="2800" b="1" dirty="0" smtClean="0"/>
              <a:t>进行</a:t>
            </a:r>
            <a:r>
              <a:rPr lang="en-US" altLang="zh-CN" sz="2800" b="1" dirty="0" smtClean="0"/>
              <a:t>HTML</a:t>
            </a:r>
            <a:r>
              <a:rPr lang="zh-CN" altLang="en-US" sz="2800" b="1" dirty="0" smtClean="0"/>
              <a:t>模板渲染的相关示例代码</a:t>
            </a:r>
            <a:endParaRPr lang="zh-CN" altLang="en-US" sz="2800" b="1" dirty="0"/>
          </a:p>
        </p:txBody>
      </p:sp>
    </p:spTree>
    <p:extLst>
      <p:ext uri="{BB962C8B-B14F-4D97-AF65-F5344CB8AC3E}">
        <p14:creationId xmlns:p14="http://schemas.microsoft.com/office/powerpoint/2010/main" val="9278556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后台（</a:t>
            </a:r>
            <a:r>
              <a:rPr lang="en-US" altLang="zh-CN" dirty="0" smtClean="0"/>
              <a:t>3</a:t>
            </a:r>
            <a:r>
              <a:rPr lang="zh-CN" altLang="en-US" dirty="0" smtClean="0"/>
              <a:t>）</a:t>
            </a:r>
            <a:r>
              <a:rPr lang="en-US" altLang="zh-CN" dirty="0" smtClean="0"/>
              <a:t>--</a:t>
            </a:r>
            <a:r>
              <a:rPr lang="zh-CN" altLang="en-US" dirty="0" smtClean="0"/>
              <a:t>前后台交互示例</a:t>
            </a:r>
            <a:endParaRPr lang="zh-CN" altLang="en-US" dirty="0"/>
          </a:p>
        </p:txBody>
      </p:sp>
      <p:pic>
        <p:nvPicPr>
          <p:cNvPr id="7" name="图片 6"/>
          <p:cNvPicPr>
            <a:picLocks noChangeAspect="1"/>
          </p:cNvPicPr>
          <p:nvPr/>
        </p:nvPicPr>
        <p:blipFill>
          <a:blip r:embed="rId2"/>
          <a:stretch>
            <a:fillRect/>
          </a:stretch>
        </p:blipFill>
        <p:spPr>
          <a:xfrm>
            <a:off x="1665316" y="2531743"/>
            <a:ext cx="6007135" cy="2899239"/>
          </a:xfrm>
          <a:prstGeom prst="rect">
            <a:avLst/>
          </a:prstGeom>
          <a:effectLst>
            <a:outerShdw blurRad="50800" dist="50800" dir="3780000" algn="ctr" rotWithShape="0">
              <a:srgbClr val="000000">
                <a:alpha val="43137"/>
              </a:srgbClr>
            </a:outerShdw>
          </a:effectLst>
        </p:spPr>
      </p:pic>
      <p:pic>
        <p:nvPicPr>
          <p:cNvPr id="8" name="图片 7"/>
          <p:cNvPicPr>
            <a:picLocks noChangeAspect="1"/>
          </p:cNvPicPr>
          <p:nvPr/>
        </p:nvPicPr>
        <p:blipFill>
          <a:blip r:embed="rId3"/>
          <a:stretch>
            <a:fillRect/>
          </a:stretch>
        </p:blipFill>
        <p:spPr>
          <a:xfrm>
            <a:off x="1235824" y="1982238"/>
            <a:ext cx="8433545" cy="4238453"/>
          </a:xfrm>
          <a:prstGeom prst="rect">
            <a:avLst/>
          </a:prstGeom>
        </p:spPr>
      </p:pic>
    </p:spTree>
    <p:extLst>
      <p:ext uri="{BB962C8B-B14F-4D97-AF65-F5344CB8AC3E}">
        <p14:creationId xmlns:p14="http://schemas.microsoft.com/office/powerpoint/2010/main" val="31486405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pic>
        <p:nvPicPr>
          <p:cNvPr id="6" name="图片 5"/>
          <p:cNvPicPr>
            <a:picLocks noChangeAspect="1"/>
          </p:cNvPicPr>
          <p:nvPr/>
        </p:nvPicPr>
        <p:blipFill>
          <a:blip r:embed="rId2"/>
          <a:stretch>
            <a:fillRect/>
          </a:stretch>
        </p:blipFill>
        <p:spPr>
          <a:xfrm>
            <a:off x="1535149" y="2813321"/>
            <a:ext cx="7814526" cy="1236900"/>
          </a:xfrm>
          <a:prstGeom prst="rect">
            <a:avLst/>
          </a:prstGeom>
        </p:spPr>
      </p:pic>
      <p:sp>
        <p:nvSpPr>
          <p:cNvPr id="8" name="文本框 7"/>
          <p:cNvSpPr txBox="1"/>
          <p:nvPr/>
        </p:nvSpPr>
        <p:spPr>
          <a:xfrm>
            <a:off x="2535382" y="4419600"/>
            <a:ext cx="5306291" cy="461665"/>
          </a:xfrm>
          <a:prstGeom prst="rect">
            <a:avLst/>
          </a:prstGeom>
          <a:noFill/>
        </p:spPr>
        <p:txBody>
          <a:bodyPr wrap="square" rtlCol="0">
            <a:spAutoFit/>
          </a:bodyPr>
          <a:lstStyle/>
          <a:p>
            <a:pPr algn="ctr"/>
            <a:r>
              <a:rPr lang="zh-CN" altLang="en-US" sz="2400" b="1" dirty="0" smtClean="0"/>
              <a:t>后台处理登录的代码</a:t>
            </a:r>
            <a:endParaRPr lang="zh-CN" altLang="en-US" sz="2400" b="1" dirty="0"/>
          </a:p>
        </p:txBody>
      </p:sp>
      <p:sp>
        <p:nvSpPr>
          <p:cNvPr id="9" name="标题 1"/>
          <p:cNvSpPr>
            <a:spLocks noGrp="1"/>
          </p:cNvSpPr>
          <p:nvPr>
            <p:ph type="title"/>
          </p:nvPr>
        </p:nvSpPr>
        <p:spPr/>
        <p:txBody>
          <a:bodyPr/>
          <a:lstStyle/>
          <a:p>
            <a:r>
              <a:rPr lang="zh-CN" altLang="en-US" dirty="0" smtClean="0"/>
              <a:t>后台（</a:t>
            </a:r>
            <a:r>
              <a:rPr lang="en-US" altLang="zh-CN" dirty="0" smtClean="0"/>
              <a:t>3</a:t>
            </a:r>
            <a:r>
              <a:rPr lang="zh-CN" altLang="en-US" dirty="0" smtClean="0"/>
              <a:t>）</a:t>
            </a:r>
            <a:r>
              <a:rPr lang="en-US" altLang="zh-CN" dirty="0" smtClean="0"/>
              <a:t>--</a:t>
            </a:r>
            <a:r>
              <a:rPr lang="zh-CN" altLang="en-US" dirty="0" smtClean="0"/>
              <a:t>前后台交互示例</a:t>
            </a:r>
            <a:endParaRPr lang="zh-CN" altLang="en-US" dirty="0"/>
          </a:p>
        </p:txBody>
      </p:sp>
    </p:spTree>
    <p:extLst>
      <p:ext uri="{BB962C8B-B14F-4D97-AF65-F5344CB8AC3E}">
        <p14:creationId xmlns:p14="http://schemas.microsoft.com/office/powerpoint/2010/main" val="1059530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a:t>
            </a:r>
            <a:endParaRPr lang="zh-CN" altLang="en-US" dirty="0"/>
          </a:p>
        </p:txBody>
      </p:sp>
      <p:sp>
        <p:nvSpPr>
          <p:cNvPr id="3" name="内容占位符 2"/>
          <p:cNvSpPr>
            <a:spLocks noGrp="1"/>
          </p:cNvSpPr>
          <p:nvPr>
            <p:ph idx="1"/>
          </p:nvPr>
        </p:nvSpPr>
        <p:spPr>
          <a:xfrm>
            <a:off x="1097280" y="1845734"/>
            <a:ext cx="10058400" cy="4489752"/>
          </a:xfrm>
        </p:spPr>
        <p:txBody>
          <a:bodyPr/>
          <a:lstStyle/>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r>
              <a:rPr lang="zh-CN" altLang="en-US" dirty="0" smtClean="0"/>
              <a:t>参考：</a:t>
            </a:r>
            <a:endParaRPr lang="en-US" altLang="zh-CN" dirty="0" smtClean="0"/>
          </a:p>
          <a:p>
            <a:pPr marL="0" indent="0">
              <a:buNone/>
            </a:pPr>
            <a:r>
              <a:rPr lang="zh-CN" altLang="en-US" dirty="0">
                <a:hlinkClick r:id="rId2"/>
              </a:rPr>
              <a:t>纪录片：互联网之子</a:t>
            </a:r>
            <a:endParaRPr lang="en-US" altLang="zh-CN" dirty="0"/>
          </a:p>
          <a:p>
            <a:pPr marL="0" indent="0">
              <a:buNone/>
            </a:pPr>
            <a:r>
              <a:rPr lang="zh-CN" altLang="en-US" dirty="0">
                <a:hlinkClick r:id="rId3"/>
              </a:rPr>
              <a:t>维基</a:t>
            </a:r>
            <a:r>
              <a:rPr lang="zh-CN" altLang="en-US" dirty="0" smtClean="0">
                <a:hlinkClick r:id="rId3"/>
              </a:rPr>
              <a:t>百科：</a:t>
            </a:r>
            <a:r>
              <a:rPr lang="en-US" altLang="zh-CN" dirty="0" smtClean="0">
                <a:hlinkClick r:id="rId3"/>
              </a:rPr>
              <a:t>Aaron Swartz</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zh-CN" altLang="en-US" dirty="0"/>
          </a:p>
        </p:txBody>
      </p:sp>
      <p:pic>
        <p:nvPicPr>
          <p:cNvPr id="4" name="图片 3"/>
          <p:cNvPicPr>
            <a:picLocks noChangeAspect="1"/>
          </p:cNvPicPr>
          <p:nvPr/>
        </p:nvPicPr>
        <p:blipFill>
          <a:blip r:embed="rId4"/>
          <a:stretch>
            <a:fillRect/>
          </a:stretch>
        </p:blipFill>
        <p:spPr>
          <a:xfrm>
            <a:off x="1188721" y="2302936"/>
            <a:ext cx="3198866" cy="2020871"/>
          </a:xfrm>
          <a:prstGeom prst="rect">
            <a:avLst/>
          </a:prstGeom>
        </p:spPr>
      </p:pic>
      <p:sp>
        <p:nvSpPr>
          <p:cNvPr id="5" name="文本框 4"/>
          <p:cNvSpPr txBox="1"/>
          <p:nvPr/>
        </p:nvSpPr>
        <p:spPr>
          <a:xfrm>
            <a:off x="4852085" y="2302936"/>
            <a:ext cx="5839097" cy="3170099"/>
          </a:xfrm>
          <a:prstGeom prst="rect">
            <a:avLst/>
          </a:prstGeom>
          <a:noFill/>
        </p:spPr>
        <p:txBody>
          <a:bodyPr wrap="square" rtlCol="0">
            <a:spAutoFit/>
          </a:bodyPr>
          <a:lstStyle/>
          <a:p>
            <a:r>
              <a:rPr lang="en-US" altLang="zh-CN" sz="3200" b="1" dirty="0" smtClean="0"/>
              <a:t>Aaron Swartz</a:t>
            </a:r>
          </a:p>
          <a:p>
            <a:pPr marL="285750" indent="-285750">
              <a:buFont typeface="Wingdings" panose="05000000000000000000" pitchFamily="2" charset="2"/>
              <a:buChar char="l"/>
            </a:pPr>
            <a:r>
              <a:rPr lang="en-US" altLang="zh-CN" sz="2400" dirty="0"/>
              <a:t>14</a:t>
            </a:r>
            <a:r>
              <a:rPr lang="zh-CN" altLang="en-US" sz="2400" dirty="0" smtClean="0"/>
              <a:t>岁参与</a:t>
            </a:r>
            <a:r>
              <a:rPr lang="zh-CN" altLang="en-US" sz="2400" dirty="0"/>
              <a:t>创造</a:t>
            </a:r>
            <a:r>
              <a:rPr lang="en-US" altLang="zh-CN" sz="2400" dirty="0"/>
              <a:t>RSS </a:t>
            </a:r>
            <a:endParaRPr lang="en-US" altLang="zh-CN" sz="2400" dirty="0" smtClean="0"/>
          </a:p>
          <a:p>
            <a:pPr marL="285750" indent="-285750">
              <a:buFont typeface="Wingdings" panose="05000000000000000000" pitchFamily="2" charset="2"/>
              <a:buChar char="l"/>
            </a:pPr>
            <a:r>
              <a:rPr lang="zh-CN" altLang="en-US" sz="2400" dirty="0" smtClean="0"/>
              <a:t>跟</a:t>
            </a:r>
            <a:r>
              <a:rPr lang="en-US" altLang="zh-CN" sz="2400" dirty="0"/>
              <a:t>John Gruber</a:t>
            </a:r>
            <a:r>
              <a:rPr lang="zh-CN" altLang="en-US" sz="2400" dirty="0"/>
              <a:t>共同设计了排版语言</a:t>
            </a:r>
            <a:r>
              <a:rPr lang="en-US" altLang="zh-CN" sz="2400" dirty="0" smtClean="0"/>
              <a:t>Markdown</a:t>
            </a:r>
          </a:p>
          <a:p>
            <a:pPr marL="285750" indent="-285750">
              <a:buFont typeface="Wingdings" panose="05000000000000000000" pitchFamily="2" charset="2"/>
              <a:buChar char="l"/>
            </a:pPr>
            <a:r>
              <a:rPr lang="en-US" altLang="zh-CN" sz="2400" dirty="0"/>
              <a:t>2011</a:t>
            </a:r>
            <a:r>
              <a:rPr lang="zh-CN" altLang="en-US" sz="2400" dirty="0"/>
              <a:t>年</a:t>
            </a:r>
            <a:r>
              <a:rPr lang="en-US" altLang="zh-CN" sz="2400" dirty="0"/>
              <a:t>7</a:t>
            </a:r>
            <a:r>
              <a:rPr lang="zh-CN" altLang="en-US" sz="2400" dirty="0"/>
              <a:t>月</a:t>
            </a:r>
            <a:r>
              <a:rPr lang="en-US" altLang="zh-CN" sz="2400" dirty="0"/>
              <a:t>19</a:t>
            </a:r>
            <a:r>
              <a:rPr lang="zh-CN" altLang="en-US" sz="2400" dirty="0"/>
              <a:t>日，</a:t>
            </a:r>
            <a:r>
              <a:rPr lang="en-US" altLang="zh-CN" sz="2400" dirty="0"/>
              <a:t>Swartz</a:t>
            </a:r>
            <a:r>
              <a:rPr lang="zh-CN" altLang="en-US" sz="2400" dirty="0"/>
              <a:t>因数字偷窃被捕，被控从</a:t>
            </a:r>
            <a:r>
              <a:rPr lang="en-US" altLang="zh-CN" sz="2400" dirty="0"/>
              <a:t>MIT</a:t>
            </a:r>
            <a:r>
              <a:rPr lang="zh-CN" altLang="en-US" sz="2400" dirty="0"/>
              <a:t>和</a:t>
            </a:r>
            <a:r>
              <a:rPr lang="en-US" altLang="zh-CN" sz="2400" dirty="0"/>
              <a:t>JSTOR</a:t>
            </a:r>
            <a:r>
              <a:rPr lang="zh-CN" altLang="en-US" sz="2400" dirty="0"/>
              <a:t>下载了</a:t>
            </a:r>
            <a:r>
              <a:rPr lang="en-US" altLang="zh-CN" sz="2400" dirty="0"/>
              <a:t>480</a:t>
            </a:r>
            <a:r>
              <a:rPr lang="zh-CN" altLang="en-US" sz="2400" dirty="0"/>
              <a:t>万篇学术</a:t>
            </a:r>
            <a:r>
              <a:rPr lang="zh-CN" altLang="en-US" sz="2400" dirty="0" smtClean="0"/>
              <a:t>论文</a:t>
            </a:r>
            <a:endParaRPr lang="en-US" altLang="zh-CN" sz="2400" dirty="0" smtClean="0"/>
          </a:p>
          <a:p>
            <a:pPr marL="285750" indent="-285750">
              <a:buFont typeface="Wingdings" panose="05000000000000000000" pitchFamily="2" charset="2"/>
              <a:buChar char="l"/>
            </a:pPr>
            <a:r>
              <a:rPr lang="en-US" altLang="zh-CN" sz="2400" dirty="0"/>
              <a:t>2013</a:t>
            </a:r>
            <a:r>
              <a:rPr lang="zh-CN" altLang="en-US" sz="2400" dirty="0"/>
              <a:t>年</a:t>
            </a:r>
            <a:r>
              <a:rPr lang="en-US" altLang="zh-CN" sz="2400" dirty="0"/>
              <a:t>1</a:t>
            </a:r>
            <a:r>
              <a:rPr lang="zh-CN" altLang="en-US" sz="2400" dirty="0"/>
              <a:t>月自杀身亡</a:t>
            </a:r>
          </a:p>
        </p:txBody>
      </p:sp>
    </p:spTree>
    <p:extLst>
      <p:ext uri="{BB962C8B-B14F-4D97-AF65-F5344CB8AC3E}">
        <p14:creationId xmlns:p14="http://schemas.microsoft.com/office/powerpoint/2010/main" val="33994916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爬虫能做什么</a:t>
            </a:r>
            <a:r>
              <a:rPr lang="zh-CN" altLang="en-US" dirty="0" smtClean="0"/>
              <a:t>？（</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sz="2800" dirty="0" smtClean="0"/>
              <a:t>1</a:t>
            </a:r>
            <a:r>
              <a:rPr lang="zh-CN" altLang="en-US" sz="2800" dirty="0" smtClean="0"/>
              <a:t>、“</a:t>
            </a:r>
            <a:r>
              <a:rPr lang="zh-CN" altLang="en-US" sz="2800" dirty="0"/>
              <a:t>搜集了知友们的点击，预测出来这是你们（平均）最喜欢的人长的</a:t>
            </a:r>
            <a:r>
              <a:rPr lang="zh-CN" altLang="en-US" sz="2800" dirty="0" smtClean="0"/>
              <a:t>样子</a:t>
            </a:r>
            <a:r>
              <a:rPr lang="en-US" altLang="zh-CN" sz="2800" dirty="0" smtClean="0"/>
              <a:t>·······</a:t>
            </a:r>
            <a:r>
              <a:rPr lang="zh-CN" altLang="en-US" sz="2800" dirty="0"/>
              <a:t>然后根据点击数据训练出来了一个带逛机器人，可以自动识别</a:t>
            </a:r>
            <a:r>
              <a:rPr lang="zh-CN" altLang="en-US" sz="2800" dirty="0" smtClean="0"/>
              <a:t>美女</a:t>
            </a:r>
            <a:r>
              <a:rPr lang="en-US" altLang="zh-CN" sz="2800" dirty="0" smtClean="0"/>
              <a:t>·····</a:t>
            </a:r>
            <a:r>
              <a:rPr lang="zh-CN" altLang="en-US" sz="2800" dirty="0" smtClean="0"/>
              <a:t>”</a:t>
            </a:r>
            <a:r>
              <a:rPr lang="en-US" altLang="zh-CN" sz="2800" dirty="0"/>
              <a:t> </a:t>
            </a:r>
            <a:r>
              <a:rPr lang="en-US" altLang="zh-CN" sz="2800" dirty="0" smtClean="0"/>
              <a:t>                                              --</a:t>
            </a:r>
            <a:r>
              <a:rPr lang="en-US" altLang="zh-CN" sz="2800" dirty="0" err="1"/>
              <a:t>grapeot</a:t>
            </a:r>
            <a:r>
              <a:rPr lang="zh-CN" altLang="en-US" sz="2800" dirty="0"/>
              <a:t>的回答</a:t>
            </a:r>
            <a:r>
              <a:rPr lang="en-US" altLang="zh-CN" sz="2800" dirty="0"/>
              <a:t> </a:t>
            </a:r>
            <a:endParaRPr lang="zh-CN" altLang="en-US" sz="2800" dirty="0"/>
          </a:p>
          <a:p>
            <a:endParaRPr lang="en-US" altLang="zh-CN" sz="2800" dirty="0" smtClean="0"/>
          </a:p>
        </p:txBody>
      </p:sp>
      <p:pic>
        <p:nvPicPr>
          <p:cNvPr id="4" name="图片 3"/>
          <p:cNvPicPr>
            <a:picLocks noChangeAspect="1"/>
          </p:cNvPicPr>
          <p:nvPr/>
        </p:nvPicPr>
        <p:blipFill>
          <a:blip r:embed="rId2"/>
          <a:stretch>
            <a:fillRect/>
          </a:stretch>
        </p:blipFill>
        <p:spPr>
          <a:xfrm>
            <a:off x="2056011" y="3438575"/>
            <a:ext cx="2954893" cy="2839338"/>
          </a:xfrm>
          <a:prstGeom prst="rect">
            <a:avLst/>
          </a:prstGeom>
        </p:spPr>
      </p:pic>
      <p:pic>
        <p:nvPicPr>
          <p:cNvPr id="5" name="图片 4"/>
          <p:cNvPicPr>
            <a:picLocks noChangeAspect="1"/>
          </p:cNvPicPr>
          <p:nvPr/>
        </p:nvPicPr>
        <p:blipFill>
          <a:blip r:embed="rId3"/>
          <a:stretch>
            <a:fillRect/>
          </a:stretch>
        </p:blipFill>
        <p:spPr>
          <a:xfrm>
            <a:off x="5969634" y="3438575"/>
            <a:ext cx="5362394" cy="2749030"/>
          </a:xfrm>
          <a:prstGeom prst="rect">
            <a:avLst/>
          </a:prstGeom>
        </p:spPr>
      </p:pic>
    </p:spTree>
    <p:extLst>
      <p:ext uri="{BB962C8B-B14F-4D97-AF65-F5344CB8AC3E}">
        <p14:creationId xmlns:p14="http://schemas.microsoft.com/office/powerpoint/2010/main" val="45682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爬虫能做什么？（</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sz="2800" dirty="0" smtClean="0"/>
              <a:t>“</a:t>
            </a:r>
            <a:r>
              <a:rPr lang="en-US" altLang="zh-CN" sz="2800" dirty="0"/>
              <a:t>2011</a:t>
            </a:r>
            <a:r>
              <a:rPr lang="zh-CN" altLang="en-US" sz="2800" dirty="0"/>
              <a:t>年，我还在学校读书，写了个软件注册了几十万个新浪微博账号。（那时候还不要求实名制，真怀念）。然后就要养账号</a:t>
            </a:r>
            <a:r>
              <a:rPr lang="zh-CN" altLang="en-US" sz="2800" dirty="0" smtClean="0"/>
              <a:t>，</a:t>
            </a:r>
            <a:r>
              <a:rPr lang="en-US" altLang="zh-CN" sz="2800" dirty="0" smtClean="0"/>
              <a:t>······</a:t>
            </a:r>
            <a:r>
              <a:rPr lang="zh-CN" altLang="en-US" sz="2800" dirty="0" smtClean="0"/>
              <a:t>用</a:t>
            </a:r>
            <a:r>
              <a:rPr lang="zh-CN" altLang="en-US" sz="2800" dirty="0"/>
              <a:t>这这几十万个微博账号去参与抽奖，一年获利了七万多块钱。读书那几年我承包了我们宿舍所有的水电费和我们班男生宵夜啤酒鸭霸王的</a:t>
            </a:r>
            <a:r>
              <a:rPr lang="zh-CN" altLang="en-US" sz="2800" dirty="0" smtClean="0"/>
              <a:t>费用”  </a:t>
            </a:r>
            <a:r>
              <a:rPr lang="en-US" altLang="zh-CN" sz="2800" dirty="0" smtClean="0"/>
              <a:t>----</a:t>
            </a:r>
            <a:r>
              <a:rPr lang="zh-CN" altLang="en-US" sz="2800" dirty="0"/>
              <a:t>李</a:t>
            </a:r>
            <a:r>
              <a:rPr lang="zh-CN" altLang="en-US" sz="2800" dirty="0" smtClean="0"/>
              <a:t>德</a:t>
            </a:r>
            <a:r>
              <a:rPr lang="zh-CN" altLang="en-US" dirty="0"/>
              <a:t/>
            </a:r>
            <a:br>
              <a:rPr lang="zh-CN" altLang="en-US" dirty="0"/>
            </a:br>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2347637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a:t>
            </a:r>
            <a:r>
              <a:rPr lang="en-US" altLang="zh-CN" dirty="0" err="1"/>
              <a:t>url</a:t>
            </a:r>
            <a:r>
              <a:rPr lang="zh-CN" altLang="en-US" dirty="0"/>
              <a:t>到</a:t>
            </a:r>
            <a:r>
              <a:rPr lang="en-US" altLang="zh-CN" dirty="0"/>
              <a:t>web page</a:t>
            </a:r>
            <a:r>
              <a:rPr lang="zh-CN" altLang="en-US" dirty="0" smtClean="0"/>
              <a:t>（</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1097280" y="1932819"/>
            <a:ext cx="10058400" cy="4023360"/>
          </a:xfrm>
        </p:spPr>
        <p:txBody>
          <a:bodyPr>
            <a:normAutofit/>
          </a:bodyPr>
          <a:lstStyle/>
          <a:p>
            <a:r>
              <a:rPr lang="en-US" altLang="zh-CN" sz="3200" dirty="0" err="1" smtClean="0"/>
              <a:t>url</a:t>
            </a:r>
            <a:r>
              <a:rPr lang="zh-CN" altLang="en-US" sz="3200" dirty="0" smtClean="0"/>
              <a:t>解析：</a:t>
            </a:r>
            <a:endParaRPr lang="en-US" altLang="zh-CN" sz="3200" dirty="0" smtClean="0"/>
          </a:p>
          <a:p>
            <a:endParaRPr lang="en-US" altLang="zh-CN" sz="3200" dirty="0" smtClean="0"/>
          </a:p>
          <a:p>
            <a:r>
              <a:rPr lang="en-US" altLang="zh-CN" sz="3200" dirty="0" smtClean="0"/>
              <a:t>https</a:t>
            </a:r>
            <a:r>
              <a:rPr lang="en-US" altLang="zh-CN" sz="3200" dirty="0"/>
              <a:t>://www.baidu.com/s?ie=UTF-8&amp;wd=kissy%20gallary</a:t>
            </a:r>
            <a:endParaRPr lang="zh-CN" altLang="en-US" sz="3200" dirty="0"/>
          </a:p>
        </p:txBody>
      </p:sp>
      <p:sp>
        <p:nvSpPr>
          <p:cNvPr id="7" name="文本框 6"/>
          <p:cNvSpPr txBox="1"/>
          <p:nvPr/>
        </p:nvSpPr>
        <p:spPr>
          <a:xfrm>
            <a:off x="1219200" y="4325257"/>
            <a:ext cx="9114971" cy="830997"/>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含义</a:t>
            </a:r>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https</a:t>
            </a:r>
            <a:r>
              <a:rPr lang="zh-CN" altLang="en-US" sz="2400" dirty="0" smtClean="0">
                <a:latin typeface="微软雅黑" panose="020B0503020204020204" pitchFamily="34" charset="-122"/>
                <a:ea typeface="微软雅黑" panose="020B0503020204020204" pitchFamily="34" charset="-122"/>
              </a:rPr>
              <a:t>协议访问</a:t>
            </a:r>
            <a:r>
              <a:rPr lang="en-US" altLang="zh-CN" sz="2400" dirty="0" smtClean="0">
                <a:latin typeface="微软雅黑" panose="020B0503020204020204" pitchFamily="34" charset="-122"/>
                <a:ea typeface="微软雅黑" panose="020B0503020204020204" pitchFamily="34" charset="-122"/>
              </a:rPr>
              <a:t>www.baidu.com</a:t>
            </a:r>
            <a:r>
              <a:rPr lang="zh-CN" altLang="en-US" sz="2400" dirty="0" smtClean="0">
                <a:latin typeface="微软雅黑" panose="020B0503020204020204" pitchFamily="34" charset="-122"/>
                <a:ea typeface="微软雅黑" panose="020B0503020204020204" pitchFamily="34" charset="-122"/>
              </a:rPr>
              <a:t>下的 </a:t>
            </a:r>
            <a:r>
              <a:rPr lang="en-US" altLang="zh-CN" sz="2400" dirty="0" smtClean="0">
                <a:latin typeface="微软雅黑" panose="020B0503020204020204" pitchFamily="34" charset="-122"/>
                <a:ea typeface="微软雅黑" panose="020B0503020204020204" pitchFamily="34" charset="-122"/>
              </a:rPr>
              <a:t>/s</a:t>
            </a:r>
            <a:r>
              <a:rPr lang="zh-CN" altLang="en-US" sz="2400" dirty="0" smtClean="0">
                <a:latin typeface="微软雅黑" panose="020B0503020204020204" pitchFamily="34" charset="-122"/>
                <a:ea typeface="微软雅黑" panose="020B0503020204020204" pitchFamily="34" charset="-122"/>
              </a:rPr>
              <a:t>目录，携带的参数为 </a:t>
            </a:r>
            <a:r>
              <a:rPr lang="en-US" altLang="zh-CN" sz="2400" dirty="0" err="1" smtClean="0">
                <a:latin typeface="微软雅黑" panose="020B0503020204020204" pitchFamily="34" charset="-122"/>
                <a:ea typeface="微软雅黑" panose="020B0503020204020204" pitchFamily="34" charset="-122"/>
              </a:rPr>
              <a:t>ie</a:t>
            </a:r>
            <a:r>
              <a:rPr lang="en-US" altLang="zh-CN" sz="2400" dirty="0" smtClean="0">
                <a:latin typeface="微软雅黑" panose="020B0503020204020204" pitchFamily="34" charset="-122"/>
                <a:ea typeface="微软雅黑" panose="020B0503020204020204" pitchFamily="34" charset="-122"/>
              </a:rPr>
              <a:t>=UTF-8 </a:t>
            </a:r>
            <a:r>
              <a:rPr lang="zh-CN" altLang="en-US" sz="2400" dirty="0" smtClean="0">
                <a:latin typeface="微软雅黑" panose="020B0503020204020204" pitchFamily="34" charset="-122"/>
                <a:ea typeface="微软雅黑" panose="020B0503020204020204" pitchFamily="34" charset="-122"/>
              </a:rPr>
              <a:t>和</a:t>
            </a:r>
            <a:r>
              <a:rPr lang="en-US" altLang="zh-CN" sz="2400" dirty="0" err="1" smtClean="0">
                <a:latin typeface="微软雅黑" panose="020B0503020204020204" pitchFamily="34" charset="-122"/>
                <a:ea typeface="微软雅黑" panose="020B0503020204020204" pitchFamily="34" charset="-122"/>
              </a:rPr>
              <a:t>wd</a:t>
            </a:r>
            <a:r>
              <a:rPr lang="en-US" altLang="zh-CN" sz="2400" dirty="0" smtClean="0">
                <a:latin typeface="微软雅黑" panose="020B0503020204020204" pitchFamily="34" charset="-122"/>
                <a:ea typeface="微软雅黑" panose="020B0503020204020204" pitchFamily="34" charset="-122"/>
              </a:rPr>
              <a:t> = kissy </a:t>
            </a:r>
            <a:r>
              <a:rPr lang="en-US" altLang="zh-CN" sz="2400" dirty="0" err="1" smtClean="0">
                <a:latin typeface="微软雅黑" panose="020B0503020204020204" pitchFamily="34" charset="-122"/>
                <a:ea typeface="微软雅黑" panose="020B0503020204020204" pitchFamily="34" charset="-122"/>
              </a:rPr>
              <a:t>gallary</a:t>
            </a:r>
            <a:endParaRPr lang="zh-CN" altLang="en-US" sz="2400" dirty="0">
              <a:latin typeface="微软雅黑" panose="020B0503020204020204" pitchFamily="34" charset="-122"/>
              <a:ea typeface="微软雅黑" panose="020B0503020204020204" pitchFamily="34" charset="-122"/>
            </a:endParaRPr>
          </a:p>
        </p:txBody>
      </p:sp>
      <p:sp>
        <p:nvSpPr>
          <p:cNvPr id="5" name="圆角矩形标注 4"/>
          <p:cNvSpPr/>
          <p:nvPr/>
        </p:nvSpPr>
        <p:spPr>
          <a:xfrm>
            <a:off x="1097280" y="2625634"/>
            <a:ext cx="1071154" cy="470263"/>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协议</a:t>
            </a:r>
            <a:endParaRPr lang="zh-CN" altLang="en-US" dirty="0"/>
          </a:p>
        </p:txBody>
      </p:sp>
      <p:sp>
        <p:nvSpPr>
          <p:cNvPr id="8" name="圆角矩形标注 7"/>
          <p:cNvSpPr/>
          <p:nvPr/>
        </p:nvSpPr>
        <p:spPr>
          <a:xfrm>
            <a:off x="2399212" y="2625633"/>
            <a:ext cx="2721428" cy="470263"/>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域名</a:t>
            </a:r>
          </a:p>
        </p:txBody>
      </p:sp>
      <p:sp>
        <p:nvSpPr>
          <p:cNvPr id="9" name="圆角矩形标注 8"/>
          <p:cNvSpPr/>
          <p:nvPr/>
        </p:nvSpPr>
        <p:spPr>
          <a:xfrm>
            <a:off x="5212080" y="2495006"/>
            <a:ext cx="653143" cy="600889"/>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b="1" dirty="0" smtClean="0"/>
              <a:t>路径</a:t>
            </a:r>
            <a:endParaRPr lang="zh-CN" altLang="en-US" b="1" dirty="0"/>
          </a:p>
        </p:txBody>
      </p:sp>
      <p:sp>
        <p:nvSpPr>
          <p:cNvPr id="10" name="圆角矩形标注 9"/>
          <p:cNvSpPr/>
          <p:nvPr/>
        </p:nvSpPr>
        <p:spPr>
          <a:xfrm>
            <a:off x="6126479" y="2625631"/>
            <a:ext cx="4207691" cy="470263"/>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参数</a:t>
            </a:r>
            <a:endParaRPr lang="zh-CN" altLang="en-US" dirty="0"/>
          </a:p>
        </p:txBody>
      </p:sp>
    </p:spTree>
    <p:extLst>
      <p:ext uri="{BB962C8B-B14F-4D97-AF65-F5344CB8AC3E}">
        <p14:creationId xmlns:p14="http://schemas.microsoft.com/office/powerpoint/2010/main" val="265806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爬虫能做什么</a:t>
            </a:r>
            <a:r>
              <a:rPr lang="zh-CN" altLang="en-US" dirty="0" smtClean="0"/>
              <a:t>？（</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sz="2800" dirty="0" smtClean="0"/>
              <a:t>“我</a:t>
            </a:r>
            <a:r>
              <a:rPr lang="zh-CN" altLang="en-US" sz="2800" dirty="0"/>
              <a:t>的爱人是某网络公司的销售，需要收集各种企业信息然后打电话联系。</a:t>
            </a:r>
            <a:br>
              <a:rPr lang="zh-CN" altLang="en-US" sz="2800" dirty="0"/>
            </a:br>
            <a:r>
              <a:rPr lang="zh-CN" altLang="en-US" sz="2800" dirty="0"/>
              <a:t>于是乎利用采集脚本抓一坨一坨的资料给她用，</a:t>
            </a:r>
            <a:br>
              <a:rPr lang="zh-CN" altLang="en-US" sz="2800" dirty="0"/>
            </a:br>
            <a:r>
              <a:rPr lang="zh-CN" altLang="en-US" sz="2800" dirty="0"/>
              <a:t>而她的同事天天自己搜资料整理到半夜，</a:t>
            </a:r>
            <a:br>
              <a:rPr lang="zh-CN" altLang="en-US" sz="2800" dirty="0"/>
            </a:br>
            <a:r>
              <a:rPr lang="zh-CN" altLang="en-US" sz="2800" dirty="0"/>
              <a:t/>
            </a:r>
            <a:br>
              <a:rPr lang="zh-CN" altLang="en-US" sz="2800" dirty="0"/>
            </a:br>
            <a:r>
              <a:rPr lang="zh-CN" altLang="en-US" sz="2800" dirty="0"/>
              <a:t>大概就是这样。</a:t>
            </a:r>
            <a:br>
              <a:rPr lang="zh-CN" altLang="en-US" sz="2800" dirty="0"/>
            </a:br>
            <a:r>
              <a:rPr lang="en-US" altLang="zh-CN" sz="2800" dirty="0"/>
              <a:t>==============</a:t>
            </a:r>
            <a:r>
              <a:rPr lang="zh-CN" altLang="en-US" sz="2800" dirty="0"/>
              <a:t/>
            </a:r>
            <a:br>
              <a:rPr lang="zh-CN" altLang="en-US" sz="2800" dirty="0"/>
            </a:br>
            <a:r>
              <a:rPr lang="zh-CN" altLang="en-US" sz="2800" dirty="0"/>
              <a:t>收到感谢是因为有码农要靠这个技能去把妹么</a:t>
            </a:r>
            <a:r>
              <a:rPr lang="en-US" altLang="zh-CN" sz="2800" dirty="0" smtClean="0"/>
              <a:t>23333 </a:t>
            </a:r>
            <a:r>
              <a:rPr lang="zh-CN" altLang="en-US" sz="2800" dirty="0" smtClean="0"/>
              <a:t>”</a:t>
            </a:r>
            <a:endParaRPr lang="en-US" altLang="zh-CN" sz="2800" dirty="0" smtClean="0"/>
          </a:p>
          <a:p>
            <a:pPr algn="r"/>
            <a:r>
              <a:rPr lang="zh-CN" altLang="en-US" sz="2800" dirty="0" smtClean="0"/>
              <a:t> </a:t>
            </a:r>
            <a:r>
              <a:rPr lang="en-US" altLang="zh-CN" sz="2800" b="1" dirty="0" smtClean="0"/>
              <a:t>--</a:t>
            </a:r>
            <a:r>
              <a:rPr lang="zh-CN" altLang="en-US" sz="2800" b="1" dirty="0" smtClean="0"/>
              <a:t>萝莉控夫斯基的回答</a:t>
            </a:r>
            <a:endParaRPr lang="en-US" altLang="zh-CN" sz="2800" b="1" dirty="0" smtClean="0"/>
          </a:p>
          <a:p>
            <a:endParaRPr lang="en-US" altLang="zh-CN" b="1" dirty="0"/>
          </a:p>
          <a:p>
            <a:pPr marL="0" indent="0">
              <a:buNone/>
            </a:pPr>
            <a:endParaRPr lang="en-US" altLang="zh-CN" sz="2800" b="1" dirty="0" smtClean="0"/>
          </a:p>
          <a:p>
            <a:r>
              <a:rPr lang="zh-CN" altLang="en-US" sz="2800" dirty="0"/>
              <a:t>参考：</a:t>
            </a:r>
            <a:r>
              <a:rPr lang="en-US" altLang="zh-CN" sz="2800" dirty="0"/>
              <a:t/>
            </a:r>
            <a:br>
              <a:rPr lang="en-US" altLang="zh-CN" sz="2800" dirty="0"/>
            </a:br>
            <a:r>
              <a:rPr lang="zh-CN" altLang="en-US" sz="2800" dirty="0">
                <a:hlinkClick r:id="rId2"/>
              </a:rPr>
              <a:t>知乎：能利用爬虫技术做到哪些很酷很有趣很有用的事情</a:t>
            </a:r>
            <a:r>
              <a:rPr lang="zh-CN" altLang="en-US" sz="2800" dirty="0" smtClean="0">
                <a:hlinkClick r:id="rId2"/>
              </a:rPr>
              <a:t>？</a:t>
            </a:r>
            <a:endParaRPr lang="zh-CN" altLang="en-US" sz="2800" dirty="0"/>
          </a:p>
        </p:txBody>
      </p:sp>
    </p:spTree>
    <p:extLst>
      <p:ext uri="{BB962C8B-B14F-4D97-AF65-F5344CB8AC3E}">
        <p14:creationId xmlns:p14="http://schemas.microsoft.com/office/powerpoint/2010/main" val="19305003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爬虫能做什么</a:t>
            </a:r>
            <a:r>
              <a:rPr lang="zh-CN" altLang="en-US" dirty="0" smtClean="0"/>
              <a:t>？（</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zh-CN" altLang="en-US" sz="2800" dirty="0" smtClean="0"/>
              <a:t>搜索引擎的基础</a:t>
            </a:r>
            <a:endParaRPr lang="en-US" altLang="zh-CN" sz="2800" dirty="0" smtClean="0"/>
          </a:p>
          <a:p>
            <a:pPr>
              <a:buFont typeface="Wingdings" panose="05000000000000000000" pitchFamily="2" charset="2"/>
              <a:buChar char="l"/>
            </a:pPr>
            <a:r>
              <a:rPr lang="zh-CN" altLang="en-US" sz="2800" dirty="0" smtClean="0"/>
              <a:t>机器学习、数据挖掘的语料库</a:t>
            </a:r>
            <a:endParaRPr lang="en-US" altLang="zh-CN" sz="2800" dirty="0" smtClean="0"/>
          </a:p>
          <a:p>
            <a:pPr>
              <a:buFont typeface="Wingdings" panose="05000000000000000000" pitchFamily="2" charset="2"/>
              <a:buChar char="l"/>
            </a:pPr>
            <a:r>
              <a:rPr lang="zh-CN" altLang="en-US" sz="2800" dirty="0" smtClean="0"/>
              <a:t>其他数据的搜集</a:t>
            </a:r>
            <a:endParaRPr lang="zh-CN" altLang="en-US" sz="2800" dirty="0"/>
          </a:p>
        </p:txBody>
      </p:sp>
    </p:spTree>
    <p:extLst>
      <p:ext uri="{BB962C8B-B14F-4D97-AF65-F5344CB8AC3E}">
        <p14:creationId xmlns:p14="http://schemas.microsoft.com/office/powerpoint/2010/main" val="26579804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爬虫工作原理</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zh-CN" altLang="en-US" sz="3200" dirty="0" smtClean="0"/>
              <a:t>模拟</a:t>
            </a:r>
            <a:r>
              <a:rPr lang="zh-CN" altLang="en-US" sz="3200" dirty="0"/>
              <a:t>正常</a:t>
            </a:r>
            <a:r>
              <a:rPr lang="zh-CN" altLang="en-US" sz="3200" dirty="0" smtClean="0"/>
              <a:t>请求</a:t>
            </a:r>
            <a:endParaRPr lang="en-US" altLang="zh-CN" sz="3200" dirty="0" smtClean="0"/>
          </a:p>
          <a:p>
            <a:pPr>
              <a:buFont typeface="Wingdings" panose="05000000000000000000" pitchFamily="2" charset="2"/>
              <a:buChar char="l"/>
            </a:pPr>
            <a:r>
              <a:rPr lang="zh-CN" altLang="en-US" sz="3200" dirty="0" smtClean="0"/>
              <a:t>服务器返回数据</a:t>
            </a:r>
            <a:endParaRPr lang="en-US" altLang="zh-CN" sz="3200" dirty="0" smtClean="0"/>
          </a:p>
          <a:p>
            <a:pPr>
              <a:buFont typeface="Wingdings" panose="05000000000000000000" pitchFamily="2" charset="2"/>
              <a:buChar char="l"/>
            </a:pPr>
            <a:r>
              <a:rPr lang="zh-CN" altLang="en-US" sz="3200" dirty="0"/>
              <a:t>解析数据</a:t>
            </a:r>
          </a:p>
        </p:txBody>
      </p:sp>
    </p:spTree>
    <p:extLst>
      <p:ext uri="{BB962C8B-B14F-4D97-AF65-F5344CB8AC3E}">
        <p14:creationId xmlns:p14="http://schemas.microsoft.com/office/powerpoint/2010/main" val="3111970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云南大学最近发生了什么？</a:t>
            </a:r>
            <a:endParaRPr lang="zh-CN" altLang="en-US" dirty="0"/>
          </a:p>
        </p:txBody>
      </p:sp>
      <p:pic>
        <p:nvPicPr>
          <p:cNvPr id="6" name="图片 5"/>
          <p:cNvPicPr>
            <a:picLocks noChangeAspect="1"/>
          </p:cNvPicPr>
          <p:nvPr/>
        </p:nvPicPr>
        <p:blipFill>
          <a:blip r:embed="rId2"/>
          <a:stretch>
            <a:fillRect/>
          </a:stretch>
        </p:blipFill>
        <p:spPr>
          <a:xfrm>
            <a:off x="548814" y="1989601"/>
            <a:ext cx="11155332" cy="4254446"/>
          </a:xfrm>
          <a:prstGeom prst="rect">
            <a:avLst/>
          </a:prstGeom>
        </p:spPr>
      </p:pic>
    </p:spTree>
    <p:extLst>
      <p:ext uri="{BB962C8B-B14F-4D97-AF65-F5344CB8AC3E}">
        <p14:creationId xmlns:p14="http://schemas.microsoft.com/office/powerpoint/2010/main" val="36332487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云南大学最近发生了什么？</a:t>
            </a:r>
            <a:endParaRPr lang="zh-CN" altLang="en-US" dirty="0"/>
          </a:p>
        </p:txBody>
      </p:sp>
      <p:pic>
        <p:nvPicPr>
          <p:cNvPr id="4" name="内容占位符 3"/>
          <p:cNvPicPr>
            <a:picLocks noGrp="1" noChangeAspect="1"/>
          </p:cNvPicPr>
          <p:nvPr>
            <p:ph idx="1"/>
          </p:nvPr>
        </p:nvPicPr>
        <p:blipFill>
          <a:blip r:embed="rId2"/>
          <a:stretch>
            <a:fillRect/>
          </a:stretch>
        </p:blipFill>
        <p:spPr>
          <a:xfrm>
            <a:off x="380040" y="2455818"/>
            <a:ext cx="6669050" cy="3291774"/>
          </a:xfrm>
          <a:prstGeom prst="rect">
            <a:avLst/>
          </a:prstGeom>
        </p:spPr>
      </p:pic>
      <p:sp>
        <p:nvSpPr>
          <p:cNvPr id="5" name="文本框 4"/>
          <p:cNvSpPr txBox="1"/>
          <p:nvPr/>
        </p:nvSpPr>
        <p:spPr>
          <a:xfrm>
            <a:off x="7354388" y="2259878"/>
            <a:ext cx="4101738" cy="3539430"/>
          </a:xfrm>
          <a:prstGeom prst="rect">
            <a:avLst/>
          </a:prstGeom>
          <a:noFill/>
        </p:spPr>
        <p:txBody>
          <a:bodyPr wrap="square" rtlCol="0">
            <a:spAutoFit/>
          </a:bodyPr>
          <a:lstStyle/>
          <a:p>
            <a:r>
              <a:rPr lang="en-US" altLang="zh-CN" sz="2800" dirty="0" smtClean="0"/>
              <a:t>1~2</a:t>
            </a:r>
            <a:r>
              <a:rPr lang="zh-CN" altLang="en-US" sz="2800" dirty="0" smtClean="0"/>
              <a:t>行：导入</a:t>
            </a:r>
            <a:r>
              <a:rPr lang="en-US" altLang="zh-CN" sz="2800" dirty="0" smtClean="0"/>
              <a:t>urllib2</a:t>
            </a:r>
            <a:r>
              <a:rPr lang="zh-CN" altLang="en-US" sz="2800" dirty="0" smtClean="0"/>
              <a:t>和</a:t>
            </a:r>
            <a:r>
              <a:rPr lang="en-US" altLang="zh-CN" sz="2800" dirty="0" err="1" smtClean="0"/>
              <a:t>BeautifulSoup</a:t>
            </a:r>
            <a:r>
              <a:rPr lang="zh-CN" altLang="en-US" sz="2800" dirty="0" smtClean="0"/>
              <a:t>包</a:t>
            </a:r>
            <a:endParaRPr lang="en-US" altLang="zh-CN" sz="2800" dirty="0"/>
          </a:p>
          <a:p>
            <a:r>
              <a:rPr lang="en-US" altLang="zh-CN" sz="2800" dirty="0" smtClean="0"/>
              <a:t>4~5</a:t>
            </a:r>
            <a:r>
              <a:rPr lang="zh-CN" altLang="en-US" sz="2800" dirty="0" smtClean="0"/>
              <a:t>行：拿到云大首页的</a:t>
            </a:r>
            <a:r>
              <a:rPr lang="en-US" altLang="zh-CN" sz="2800" dirty="0" smtClean="0"/>
              <a:t>HTML</a:t>
            </a:r>
            <a:r>
              <a:rPr lang="zh-CN" altLang="en-US" sz="2800" dirty="0" smtClean="0"/>
              <a:t>文档</a:t>
            </a:r>
            <a:endParaRPr lang="en-US" altLang="zh-CN" sz="2800" dirty="0" smtClean="0"/>
          </a:p>
          <a:p>
            <a:r>
              <a:rPr lang="en-US" altLang="zh-CN" sz="2800" dirty="0" smtClean="0"/>
              <a:t>6</a:t>
            </a:r>
            <a:r>
              <a:rPr lang="zh-CN" altLang="en-US" sz="2800" dirty="0" smtClean="0"/>
              <a:t>行：把文档传递给</a:t>
            </a:r>
            <a:r>
              <a:rPr lang="en-US" altLang="zh-CN" sz="2800" dirty="0" err="1" smtClean="0"/>
              <a:t>beautifulSoup</a:t>
            </a:r>
            <a:r>
              <a:rPr lang="zh-CN" altLang="en-US" sz="2800" dirty="0" smtClean="0"/>
              <a:t>处理</a:t>
            </a:r>
            <a:endParaRPr lang="en-US" altLang="zh-CN" sz="2800" dirty="0" smtClean="0"/>
          </a:p>
          <a:p>
            <a:r>
              <a:rPr lang="en-US" altLang="zh-CN" sz="2800" dirty="0" smtClean="0"/>
              <a:t>8~9</a:t>
            </a:r>
            <a:r>
              <a:rPr lang="zh-CN" altLang="en-US" sz="2800" dirty="0" smtClean="0"/>
              <a:t>行：解析</a:t>
            </a:r>
            <a:r>
              <a:rPr lang="en-US" altLang="zh-CN" sz="2800" dirty="0" smtClean="0"/>
              <a:t>li</a:t>
            </a:r>
            <a:r>
              <a:rPr lang="zh-CN" altLang="en-US" sz="2800" dirty="0" smtClean="0"/>
              <a:t>元素下的内容</a:t>
            </a:r>
            <a:endParaRPr lang="zh-CN" altLang="en-US" sz="2800" dirty="0"/>
          </a:p>
        </p:txBody>
      </p:sp>
    </p:spTree>
    <p:extLst>
      <p:ext uri="{BB962C8B-B14F-4D97-AF65-F5344CB8AC3E}">
        <p14:creationId xmlns:p14="http://schemas.microsoft.com/office/powerpoint/2010/main" val="40182473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886165" y="286603"/>
            <a:ext cx="6259218" cy="6094502"/>
          </a:xfrm>
          <a:prstGeom prst="rect">
            <a:avLst/>
          </a:prstGeom>
        </p:spPr>
      </p:pic>
    </p:spTree>
    <p:extLst>
      <p:ext uri="{BB962C8B-B14F-4D97-AF65-F5344CB8AC3E}">
        <p14:creationId xmlns:p14="http://schemas.microsoft.com/office/powerpoint/2010/main" val="1433274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爬虫实现</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32106461"/>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03350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522563" y="838200"/>
            <a:ext cx="10112733" cy="4700882"/>
          </a:xfrm>
          <a:prstGeom prst="rect">
            <a:avLst/>
          </a:prstGeom>
        </p:spPr>
      </p:pic>
    </p:spTree>
    <p:extLst>
      <p:ext uri="{BB962C8B-B14F-4D97-AF65-F5344CB8AC3E}">
        <p14:creationId xmlns:p14="http://schemas.microsoft.com/office/powerpoint/2010/main" val="3575489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解析网页的几种方式</a:t>
            </a:r>
            <a:r>
              <a:rPr lang="en-US" altLang="zh-CN" dirty="0" smtClean="0"/>
              <a:t>(1)</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en-US" altLang="zh-CN" sz="3200" dirty="0" smtClean="0"/>
              <a:t>CSS</a:t>
            </a:r>
            <a:r>
              <a:rPr lang="zh-CN" altLang="en-US" sz="3200" dirty="0" smtClean="0"/>
              <a:t>选择器</a:t>
            </a:r>
            <a:endParaRPr lang="en-US" altLang="zh-CN" sz="3200" dirty="0" smtClean="0"/>
          </a:p>
          <a:p>
            <a:pPr>
              <a:buFont typeface="Wingdings" panose="05000000000000000000" pitchFamily="2" charset="2"/>
              <a:buChar char="l"/>
            </a:pPr>
            <a:r>
              <a:rPr lang="en-US" altLang="zh-CN" sz="3200" dirty="0" err="1" smtClean="0"/>
              <a:t>Xpath</a:t>
            </a:r>
            <a:endParaRPr lang="en-US" altLang="zh-CN" sz="3200" dirty="0" smtClean="0"/>
          </a:p>
          <a:p>
            <a:pPr>
              <a:buFont typeface="Wingdings" panose="05000000000000000000" pitchFamily="2" charset="2"/>
              <a:buChar char="l"/>
            </a:pPr>
            <a:r>
              <a:rPr lang="zh-CN" altLang="en-US" sz="3200" dirty="0"/>
              <a:t>正则表达式</a:t>
            </a:r>
          </a:p>
        </p:txBody>
      </p:sp>
    </p:spTree>
    <p:extLst>
      <p:ext uri="{BB962C8B-B14F-4D97-AF65-F5344CB8AC3E}">
        <p14:creationId xmlns:p14="http://schemas.microsoft.com/office/powerpoint/2010/main" val="16917186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解析网页的几种</a:t>
            </a:r>
            <a:r>
              <a:rPr lang="zh-CN" altLang="en-US" dirty="0" smtClean="0"/>
              <a:t>方式</a:t>
            </a:r>
            <a:r>
              <a:rPr lang="en-US" altLang="zh-CN" dirty="0" smtClean="0"/>
              <a:t>(2)</a:t>
            </a:r>
            <a:endParaRPr lang="zh-CN" altLang="en-US" dirty="0"/>
          </a:p>
        </p:txBody>
      </p:sp>
      <p:pic>
        <p:nvPicPr>
          <p:cNvPr id="5" name="内容占位符 4"/>
          <p:cNvPicPr>
            <a:picLocks noGrp="1" noChangeAspect="1"/>
          </p:cNvPicPr>
          <p:nvPr>
            <p:ph idx="1"/>
          </p:nvPr>
        </p:nvPicPr>
        <p:blipFill>
          <a:blip r:embed="rId2"/>
          <a:stretch>
            <a:fillRect/>
          </a:stretch>
        </p:blipFill>
        <p:spPr>
          <a:xfrm>
            <a:off x="5253421" y="2125615"/>
            <a:ext cx="6674300" cy="3776421"/>
          </a:xfrm>
          <a:prstGeom prst="rect">
            <a:avLst/>
          </a:prstGeom>
        </p:spPr>
      </p:pic>
      <p:pic>
        <p:nvPicPr>
          <p:cNvPr id="4" name="图片 3"/>
          <p:cNvPicPr>
            <a:picLocks noChangeAspect="1"/>
          </p:cNvPicPr>
          <p:nvPr/>
        </p:nvPicPr>
        <p:blipFill>
          <a:blip r:embed="rId3"/>
          <a:stretch>
            <a:fillRect/>
          </a:stretch>
        </p:blipFill>
        <p:spPr>
          <a:xfrm>
            <a:off x="1097280" y="1845734"/>
            <a:ext cx="3995568" cy="4327967"/>
          </a:xfrm>
          <a:prstGeom prst="rect">
            <a:avLst/>
          </a:prstGeom>
        </p:spPr>
      </p:pic>
    </p:spTree>
    <p:extLst>
      <p:ext uri="{BB962C8B-B14F-4D97-AF65-F5344CB8AC3E}">
        <p14:creationId xmlns:p14="http://schemas.microsoft.com/office/powerpoint/2010/main" val="1041862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a:t>
            </a:r>
            <a:r>
              <a:rPr lang="en-US" altLang="zh-CN" dirty="0" err="1"/>
              <a:t>url</a:t>
            </a:r>
            <a:r>
              <a:rPr lang="zh-CN" altLang="en-US" dirty="0"/>
              <a:t>到</a:t>
            </a:r>
            <a:r>
              <a:rPr lang="en-US" altLang="zh-CN" dirty="0"/>
              <a:t>web page</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normAutofit fontScale="55000" lnSpcReduction="20000"/>
          </a:bodyPr>
          <a:lstStyle/>
          <a:p>
            <a:pPr marL="0" indent="0">
              <a:buNone/>
            </a:pPr>
            <a:r>
              <a:rPr lang="en-US" altLang="zh-CN" sz="5100" dirty="0"/>
              <a:t>DNS</a:t>
            </a:r>
            <a:r>
              <a:rPr lang="zh-CN" altLang="en-US" sz="5100" dirty="0" smtClean="0"/>
              <a:t>解析</a:t>
            </a:r>
            <a:r>
              <a:rPr lang="zh-CN" altLang="en-US" sz="5100" dirty="0">
                <a:solidFill>
                  <a:schemeClr val="tx1">
                    <a:lumMod val="65000"/>
                    <a:lumOff val="35000"/>
                  </a:schemeClr>
                </a:solidFill>
              </a:rPr>
              <a:t>：</a:t>
            </a:r>
            <a:r>
              <a:rPr lang="zh-CN" altLang="en-US" sz="5100" dirty="0" smtClean="0">
                <a:solidFill>
                  <a:schemeClr val="tx1">
                    <a:lumMod val="65000"/>
                    <a:lumOff val="35000"/>
                  </a:schemeClr>
                </a:solidFill>
              </a:rPr>
              <a:t>通过域名查找服务器</a:t>
            </a:r>
            <a:r>
              <a:rPr lang="en-US" altLang="zh-CN" sz="5100" dirty="0" smtClean="0">
                <a:solidFill>
                  <a:schemeClr val="tx1">
                    <a:lumMod val="65000"/>
                    <a:lumOff val="35000"/>
                  </a:schemeClr>
                </a:solidFill>
              </a:rPr>
              <a:t>IP</a:t>
            </a:r>
            <a:r>
              <a:rPr lang="zh-CN" altLang="en-US" sz="5100" dirty="0" smtClean="0">
                <a:solidFill>
                  <a:schemeClr val="tx1">
                    <a:lumMod val="65000"/>
                    <a:lumOff val="35000"/>
                  </a:schemeClr>
                </a:solidFill>
              </a:rPr>
              <a:t>的过程</a:t>
            </a:r>
            <a:endParaRPr lang="en-US" altLang="zh-CN" sz="5100" dirty="0" smtClean="0">
              <a:solidFill>
                <a:schemeClr val="tx1">
                  <a:lumMod val="65000"/>
                  <a:lumOff val="35000"/>
                </a:schemeClr>
              </a:solidFill>
            </a:endParaRPr>
          </a:p>
          <a:p>
            <a:pPr>
              <a:buFont typeface="Wingdings" panose="05000000000000000000" pitchFamily="2" charset="2"/>
              <a:buChar char="l"/>
            </a:pPr>
            <a:r>
              <a:rPr lang="zh-CN" altLang="en-US" sz="5100" dirty="0" smtClean="0">
                <a:solidFill>
                  <a:schemeClr val="tx1">
                    <a:lumMod val="65000"/>
                    <a:lumOff val="35000"/>
                  </a:schemeClr>
                </a:solidFill>
              </a:rPr>
              <a:t>浏览器、系统缓存</a:t>
            </a:r>
            <a:endParaRPr lang="en-US" altLang="zh-CN" sz="5100" dirty="0" smtClean="0">
              <a:solidFill>
                <a:schemeClr val="tx1">
                  <a:lumMod val="65000"/>
                  <a:lumOff val="35000"/>
                </a:schemeClr>
              </a:solidFill>
            </a:endParaRPr>
          </a:p>
          <a:p>
            <a:pPr>
              <a:buFont typeface="Wingdings" panose="05000000000000000000" pitchFamily="2" charset="2"/>
              <a:buChar char="l"/>
            </a:pPr>
            <a:r>
              <a:rPr lang="en-US" altLang="zh-CN" sz="5100" dirty="0" smtClean="0">
                <a:solidFill>
                  <a:schemeClr val="tx1">
                    <a:lumMod val="65000"/>
                    <a:lumOff val="35000"/>
                  </a:schemeClr>
                </a:solidFill>
              </a:rPr>
              <a:t>host</a:t>
            </a:r>
            <a:r>
              <a:rPr lang="zh-CN" altLang="en-US" sz="5100" dirty="0" smtClean="0">
                <a:solidFill>
                  <a:schemeClr val="tx1">
                    <a:lumMod val="65000"/>
                    <a:lumOff val="35000"/>
                  </a:schemeClr>
                </a:solidFill>
              </a:rPr>
              <a:t>文件</a:t>
            </a:r>
            <a:endParaRPr lang="en-US" altLang="zh-CN" sz="5100" dirty="0" smtClean="0">
              <a:solidFill>
                <a:schemeClr val="tx1">
                  <a:lumMod val="65000"/>
                  <a:lumOff val="35000"/>
                </a:schemeClr>
              </a:solidFill>
            </a:endParaRPr>
          </a:p>
          <a:p>
            <a:pPr>
              <a:buFont typeface="Wingdings" panose="05000000000000000000" pitchFamily="2" charset="2"/>
              <a:buChar char="l"/>
            </a:pPr>
            <a:r>
              <a:rPr lang="zh-CN" altLang="en-US" sz="5100" dirty="0" smtClean="0">
                <a:solidFill>
                  <a:schemeClr val="tx1">
                    <a:lumMod val="65000"/>
                    <a:lumOff val="35000"/>
                  </a:schemeClr>
                </a:solidFill>
              </a:rPr>
              <a:t>路由器、</a:t>
            </a:r>
            <a:r>
              <a:rPr lang="en-US" altLang="zh-CN" sz="5100" dirty="0" smtClean="0">
                <a:solidFill>
                  <a:schemeClr val="tx1">
                    <a:lumMod val="65000"/>
                    <a:lumOff val="35000"/>
                  </a:schemeClr>
                </a:solidFill>
              </a:rPr>
              <a:t>ISP</a:t>
            </a:r>
            <a:r>
              <a:rPr lang="zh-CN" altLang="en-US" sz="5100" dirty="0" smtClean="0">
                <a:solidFill>
                  <a:schemeClr val="tx1">
                    <a:lumMod val="65000"/>
                    <a:lumOff val="35000"/>
                  </a:schemeClr>
                </a:solidFill>
              </a:rPr>
              <a:t>缓存</a:t>
            </a:r>
            <a:endParaRPr lang="en-US" altLang="zh-CN" sz="5100" dirty="0" smtClean="0">
              <a:solidFill>
                <a:schemeClr val="tx1">
                  <a:lumMod val="65000"/>
                  <a:lumOff val="35000"/>
                </a:schemeClr>
              </a:solidFill>
            </a:endParaRPr>
          </a:p>
          <a:p>
            <a:pPr>
              <a:buFont typeface="Wingdings" panose="05000000000000000000" pitchFamily="2" charset="2"/>
              <a:buChar char="l"/>
            </a:pPr>
            <a:r>
              <a:rPr lang="en-US" altLang="zh-CN" sz="5100" dirty="0" smtClean="0">
                <a:solidFill>
                  <a:schemeClr val="tx1">
                    <a:lumMod val="65000"/>
                    <a:lumOff val="35000"/>
                  </a:schemeClr>
                </a:solidFill>
              </a:rPr>
              <a:t>13</a:t>
            </a:r>
            <a:r>
              <a:rPr lang="zh-CN" altLang="en-US" sz="5100" dirty="0" smtClean="0">
                <a:solidFill>
                  <a:schemeClr val="tx1">
                    <a:lumMod val="65000"/>
                    <a:lumOff val="35000"/>
                  </a:schemeClr>
                </a:solidFill>
              </a:rPr>
              <a:t>个顶级域名解析</a:t>
            </a:r>
            <a:r>
              <a:rPr lang="en-US" altLang="zh-CN" sz="5100" dirty="0" smtClean="0">
                <a:solidFill>
                  <a:schemeClr val="tx1">
                    <a:lumMod val="65000"/>
                    <a:lumOff val="35000"/>
                  </a:schemeClr>
                </a:solidFill>
              </a:rPr>
              <a:t>IP</a:t>
            </a:r>
            <a:endParaRPr lang="en-US" altLang="zh-CN" sz="5100" dirty="0">
              <a:solidFill>
                <a:schemeClr val="tx1">
                  <a:lumMod val="65000"/>
                  <a:lumOff val="35000"/>
                </a:schemeClr>
              </a:solidFill>
            </a:endParaRPr>
          </a:p>
          <a:p>
            <a:pPr marL="0" indent="0">
              <a:buNone/>
            </a:pPr>
            <a:endParaRPr lang="en-US" altLang="zh-CN" sz="2800" dirty="0" smtClean="0">
              <a:solidFill>
                <a:schemeClr val="tx1">
                  <a:lumMod val="65000"/>
                  <a:lumOff val="35000"/>
                </a:schemeClr>
              </a:solidFill>
            </a:endParaRPr>
          </a:p>
          <a:p>
            <a:r>
              <a:rPr lang="zh-CN" altLang="en-US" sz="2800" dirty="0" smtClean="0">
                <a:solidFill>
                  <a:schemeClr val="tx1">
                    <a:lumMod val="65000"/>
                    <a:lumOff val="35000"/>
                  </a:schemeClr>
                </a:solidFill>
              </a:rPr>
              <a:t>参考：</a:t>
            </a:r>
            <a:endParaRPr lang="en-US" altLang="zh-CN" sz="2800" dirty="0" smtClean="0">
              <a:solidFill>
                <a:schemeClr val="tx1">
                  <a:lumMod val="65000"/>
                  <a:lumOff val="35000"/>
                </a:schemeClr>
              </a:solidFill>
            </a:endParaRPr>
          </a:p>
          <a:p>
            <a:r>
              <a:rPr lang="zh-CN" altLang="en-US" sz="2800" dirty="0">
                <a:solidFill>
                  <a:schemeClr val="tx1">
                    <a:lumMod val="65000"/>
                    <a:lumOff val="35000"/>
                  </a:schemeClr>
                </a:solidFill>
                <a:hlinkClick r:id="rId2"/>
              </a:rPr>
              <a:t>维基</a:t>
            </a:r>
            <a:r>
              <a:rPr lang="zh-CN" altLang="en-US" sz="2800" dirty="0" smtClean="0">
                <a:solidFill>
                  <a:schemeClr val="tx1">
                    <a:lumMod val="65000"/>
                    <a:lumOff val="35000"/>
                  </a:schemeClr>
                </a:solidFill>
                <a:hlinkClick r:id="rId2"/>
              </a:rPr>
              <a:t>百科：域名系统</a:t>
            </a:r>
            <a:endParaRPr lang="en-US" altLang="zh-CN" sz="2800" dirty="0" smtClean="0">
              <a:solidFill>
                <a:schemeClr val="tx1">
                  <a:lumMod val="65000"/>
                  <a:lumOff val="35000"/>
                </a:schemeClr>
              </a:solidFill>
            </a:endParaRPr>
          </a:p>
          <a:p>
            <a:r>
              <a:rPr lang="zh-CN" altLang="en-US" sz="2800" dirty="0">
                <a:solidFill>
                  <a:schemeClr val="tx1">
                    <a:lumMod val="65000"/>
                    <a:lumOff val="35000"/>
                  </a:schemeClr>
                </a:solidFill>
                <a:hlinkClick r:id="rId3"/>
              </a:rPr>
              <a:t>维基</a:t>
            </a:r>
            <a:r>
              <a:rPr lang="zh-CN" altLang="en-US" sz="2800" dirty="0" smtClean="0">
                <a:solidFill>
                  <a:schemeClr val="tx1">
                    <a:lumMod val="65000"/>
                    <a:lumOff val="35000"/>
                  </a:schemeClr>
                </a:solidFill>
                <a:hlinkClick r:id="rId3"/>
              </a:rPr>
              <a:t>百科：根域名服务器</a:t>
            </a:r>
            <a:endParaRPr lang="en-US" altLang="zh-CN" sz="2800" dirty="0" smtClean="0">
              <a:solidFill>
                <a:schemeClr val="tx1">
                  <a:lumMod val="65000"/>
                  <a:lumOff val="35000"/>
                </a:schemeClr>
              </a:solidFill>
            </a:endParaRPr>
          </a:p>
          <a:p>
            <a:r>
              <a:rPr lang="en-US" altLang="zh-CN" sz="2800" dirty="0" smtClean="0">
                <a:solidFill>
                  <a:schemeClr val="tx1">
                    <a:lumMod val="65000"/>
                    <a:lumOff val="35000"/>
                  </a:schemeClr>
                </a:solidFill>
                <a:hlinkClick r:id="rId4"/>
              </a:rPr>
              <a:t>DNS</a:t>
            </a:r>
            <a:r>
              <a:rPr lang="zh-CN" altLang="en-US" sz="2800" dirty="0" smtClean="0">
                <a:solidFill>
                  <a:schemeClr val="tx1">
                    <a:lumMod val="65000"/>
                    <a:lumOff val="35000"/>
                  </a:schemeClr>
                </a:solidFill>
                <a:hlinkClick r:id="rId4"/>
              </a:rPr>
              <a:t>解析过程详解</a:t>
            </a:r>
            <a:endParaRPr lang="en-US" altLang="zh-CN" sz="2800" dirty="0" smtClean="0">
              <a:solidFill>
                <a:schemeClr val="tx1">
                  <a:lumMod val="65000"/>
                  <a:lumOff val="35000"/>
                </a:schemeClr>
              </a:solidFill>
            </a:endParaRPr>
          </a:p>
          <a:p>
            <a:endParaRPr lang="zh-CN" altLang="en-US" sz="2800" dirty="0">
              <a:solidFill>
                <a:schemeClr val="tx1">
                  <a:lumMod val="65000"/>
                  <a:lumOff val="35000"/>
                </a:schemeClr>
              </a:solidFill>
            </a:endParaRPr>
          </a:p>
        </p:txBody>
      </p:sp>
      <p:sp>
        <p:nvSpPr>
          <p:cNvPr id="4" name="圆角矩形 3"/>
          <p:cNvSpPr/>
          <p:nvPr/>
        </p:nvSpPr>
        <p:spPr>
          <a:xfrm>
            <a:off x="6134100" y="3454400"/>
            <a:ext cx="4356100" cy="2235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rPr>
              <a:t>域名与</a:t>
            </a:r>
            <a:r>
              <a:rPr lang="en-US" altLang="zh-CN" sz="2400" dirty="0">
                <a:solidFill>
                  <a:schemeClr val="bg1"/>
                </a:solidFill>
              </a:rPr>
              <a:t>IP</a:t>
            </a:r>
            <a:r>
              <a:rPr lang="zh-CN" altLang="en-US" sz="2400" dirty="0">
                <a:solidFill>
                  <a:schemeClr val="bg1"/>
                </a:solidFill>
              </a:rPr>
              <a:t>地址之间是多对多的关系，一个</a:t>
            </a:r>
            <a:r>
              <a:rPr lang="en-US" altLang="zh-CN" sz="2400" dirty="0" err="1">
                <a:solidFill>
                  <a:schemeClr val="bg1"/>
                </a:solidFill>
              </a:rPr>
              <a:t>ip</a:t>
            </a:r>
            <a:r>
              <a:rPr lang="zh-CN" altLang="en-US" sz="2400" dirty="0">
                <a:solidFill>
                  <a:schemeClr val="bg1"/>
                </a:solidFill>
              </a:rPr>
              <a:t>地址不一定只对应一个域名，且一个域名可以对应多个</a:t>
            </a:r>
            <a:r>
              <a:rPr lang="en-US" altLang="zh-CN" sz="2400" dirty="0" err="1">
                <a:solidFill>
                  <a:schemeClr val="bg1"/>
                </a:solidFill>
              </a:rPr>
              <a:t>ip</a:t>
            </a:r>
            <a:r>
              <a:rPr lang="zh-CN" altLang="en-US" sz="2400" dirty="0">
                <a:solidFill>
                  <a:schemeClr val="bg1"/>
                </a:solidFill>
              </a:rPr>
              <a:t>地址，它们之间的转换工作称为</a:t>
            </a:r>
            <a:r>
              <a:rPr lang="zh-CN" altLang="en-US" sz="2400" b="1" dirty="0">
                <a:solidFill>
                  <a:schemeClr val="bg1"/>
                </a:solidFill>
              </a:rPr>
              <a:t>域名解析</a:t>
            </a:r>
            <a:endParaRPr lang="en-US" altLang="zh-CN" sz="2400" b="1" dirty="0">
              <a:solidFill>
                <a:schemeClr val="bg1"/>
              </a:solidFill>
            </a:endParaRPr>
          </a:p>
          <a:p>
            <a:pPr algn="ctr"/>
            <a:endParaRPr lang="zh-CN" altLang="en-US" dirty="0"/>
          </a:p>
        </p:txBody>
      </p:sp>
    </p:spTree>
    <p:extLst>
      <p:ext uri="{BB962C8B-B14F-4D97-AF65-F5344CB8AC3E}">
        <p14:creationId xmlns:p14="http://schemas.microsoft.com/office/powerpoint/2010/main" val="156944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解析网页的几种方式</a:t>
            </a:r>
            <a:r>
              <a:rPr lang="en-US" altLang="zh-CN" dirty="0" smtClean="0"/>
              <a:t>(3)</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en-US" altLang="zh-CN" dirty="0" smtClean="0"/>
              <a:t>CSS</a:t>
            </a:r>
            <a:r>
              <a:rPr lang="zh-CN" altLang="en-US" dirty="0" smtClean="0"/>
              <a:t>选择器 ：</a:t>
            </a:r>
            <a:r>
              <a:rPr lang="en-US" altLang="zh-CN" dirty="0" smtClean="0"/>
              <a:t>”.tag”      </a:t>
            </a:r>
            <a:r>
              <a:rPr lang="en-US" altLang="zh-CN" dirty="0" err="1" smtClean="0"/>
              <a:t>xpath</a:t>
            </a:r>
            <a:r>
              <a:rPr lang="en-US" altLang="zh-CN" dirty="0" smtClean="0"/>
              <a:t> : //table/</a:t>
            </a:r>
            <a:r>
              <a:rPr lang="en-US" altLang="zh-CN" dirty="0" err="1" smtClean="0"/>
              <a:t>tr</a:t>
            </a:r>
            <a:r>
              <a:rPr lang="en-US" altLang="zh-CN" dirty="0" smtClean="0"/>
              <a:t>/td/a/text()      </a:t>
            </a:r>
            <a:r>
              <a:rPr lang="zh-CN" altLang="en-US" dirty="0"/>
              <a:t>正</a:t>
            </a:r>
            <a:r>
              <a:rPr lang="zh-CN" altLang="en-US" dirty="0" smtClean="0"/>
              <a:t>则：</a:t>
            </a:r>
            <a:r>
              <a:rPr lang="en-US" altLang="zh-CN" dirty="0" smtClean="0"/>
              <a:t>r/^class=“tag”.*&lt;/a&gt;?$/g</a:t>
            </a:r>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982262" y="1845734"/>
            <a:ext cx="10288436" cy="3267531"/>
          </a:xfrm>
          <a:prstGeom prst="rect">
            <a:avLst/>
          </a:prstGeom>
        </p:spPr>
      </p:pic>
    </p:spTree>
    <p:extLst>
      <p:ext uri="{BB962C8B-B14F-4D97-AF65-F5344CB8AC3E}">
        <p14:creationId xmlns:p14="http://schemas.microsoft.com/office/powerpoint/2010/main" val="613870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err="1" smtClean="0"/>
              <a:t>Scrapy</a:t>
            </a:r>
            <a:r>
              <a:rPr lang="zh-CN" altLang="en-US" sz="4400" dirty="0" smtClean="0"/>
              <a:t>架构图</a:t>
            </a:r>
            <a:endParaRPr lang="zh-CN" altLang="en-US" sz="4400" dirty="0"/>
          </a:p>
        </p:txBody>
      </p:sp>
      <p:pic>
        <p:nvPicPr>
          <p:cNvPr id="4" name="内容占位符 3"/>
          <p:cNvPicPr>
            <a:picLocks noGrp="1" noChangeAspect="1"/>
          </p:cNvPicPr>
          <p:nvPr>
            <p:ph idx="1"/>
          </p:nvPr>
        </p:nvPicPr>
        <p:blipFill>
          <a:blip r:embed="rId3"/>
          <a:stretch>
            <a:fillRect/>
          </a:stretch>
        </p:blipFill>
        <p:spPr>
          <a:xfrm>
            <a:off x="1311729" y="1813560"/>
            <a:ext cx="6100354" cy="4442839"/>
          </a:xfrm>
          <a:prstGeom prst="rect">
            <a:avLst/>
          </a:prstGeom>
        </p:spPr>
      </p:pic>
      <p:sp>
        <p:nvSpPr>
          <p:cNvPr id="6" name="矩形 5"/>
          <p:cNvSpPr/>
          <p:nvPr/>
        </p:nvSpPr>
        <p:spPr>
          <a:xfrm>
            <a:off x="7798526" y="4034979"/>
            <a:ext cx="3644538" cy="1938992"/>
          </a:xfrm>
          <a:prstGeom prst="rect">
            <a:avLst/>
          </a:prstGeom>
        </p:spPr>
        <p:txBody>
          <a:bodyPr wrap="square">
            <a:spAutoFit/>
          </a:bodyPr>
          <a:lstStyle/>
          <a:p>
            <a:r>
              <a:rPr lang="en-US" altLang="zh-CN" sz="2400" dirty="0" err="1">
                <a:solidFill>
                  <a:srgbClr val="404040"/>
                </a:solidFill>
                <a:latin typeface="Lato"/>
              </a:rPr>
              <a:t>Scrapy</a:t>
            </a:r>
            <a:r>
              <a:rPr lang="zh-CN" altLang="en-US" sz="2400" dirty="0">
                <a:solidFill>
                  <a:srgbClr val="404040"/>
                </a:solidFill>
                <a:latin typeface="Lato"/>
              </a:rPr>
              <a:t>基于事件驱动网络框架 </a:t>
            </a:r>
            <a:r>
              <a:rPr lang="en-US" altLang="zh-CN" sz="2400" dirty="0">
                <a:solidFill>
                  <a:srgbClr val="9B59B6"/>
                </a:solidFill>
                <a:latin typeface="Lato"/>
                <a:hlinkClick r:id="rId4"/>
              </a:rPr>
              <a:t>Twisted</a:t>
            </a:r>
            <a:r>
              <a:rPr lang="zh-CN" altLang="en-US" sz="2400" dirty="0">
                <a:solidFill>
                  <a:srgbClr val="404040"/>
                </a:solidFill>
                <a:latin typeface="Lato"/>
              </a:rPr>
              <a:t> 编写。因此，</a:t>
            </a:r>
            <a:r>
              <a:rPr lang="en-US" altLang="zh-CN" sz="2400" dirty="0" err="1">
                <a:solidFill>
                  <a:srgbClr val="404040"/>
                </a:solidFill>
                <a:latin typeface="Lato"/>
              </a:rPr>
              <a:t>Scrapy</a:t>
            </a:r>
            <a:r>
              <a:rPr lang="zh-CN" altLang="en-US" sz="2400" dirty="0">
                <a:solidFill>
                  <a:srgbClr val="404040"/>
                </a:solidFill>
                <a:latin typeface="Lato"/>
              </a:rPr>
              <a:t>基于并发性考虑由非阻塞</a:t>
            </a:r>
            <a:r>
              <a:rPr lang="en-US" altLang="zh-CN" sz="2400" dirty="0">
                <a:solidFill>
                  <a:srgbClr val="404040"/>
                </a:solidFill>
                <a:latin typeface="Lato"/>
              </a:rPr>
              <a:t>(</a:t>
            </a:r>
            <a:r>
              <a:rPr lang="zh-CN" altLang="en-US" sz="2400" dirty="0">
                <a:solidFill>
                  <a:srgbClr val="404040"/>
                </a:solidFill>
                <a:latin typeface="Lato"/>
              </a:rPr>
              <a:t>即异步</a:t>
            </a:r>
            <a:r>
              <a:rPr lang="en-US" altLang="zh-CN" sz="2400" dirty="0">
                <a:solidFill>
                  <a:srgbClr val="404040"/>
                </a:solidFill>
                <a:latin typeface="Lato"/>
              </a:rPr>
              <a:t>)</a:t>
            </a:r>
            <a:r>
              <a:rPr lang="zh-CN" altLang="en-US" sz="2400" dirty="0">
                <a:solidFill>
                  <a:srgbClr val="404040"/>
                </a:solidFill>
                <a:latin typeface="Lato"/>
              </a:rPr>
              <a:t>的实现。</a:t>
            </a:r>
            <a:endParaRPr lang="zh-CN" altLang="en-US" sz="2400" dirty="0"/>
          </a:p>
        </p:txBody>
      </p:sp>
    </p:spTree>
    <p:extLst>
      <p:ext uri="{BB962C8B-B14F-4D97-AF65-F5344CB8AC3E}">
        <p14:creationId xmlns:p14="http://schemas.microsoft.com/office/powerpoint/2010/main" val="7132977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爬虫的几个难点</a:t>
            </a:r>
            <a:endParaRPr lang="zh-CN" altLang="en-US" dirty="0"/>
          </a:p>
        </p:txBody>
      </p:sp>
      <p:sp>
        <p:nvSpPr>
          <p:cNvPr id="3" name="内容占位符 2"/>
          <p:cNvSpPr>
            <a:spLocks noGrp="1"/>
          </p:cNvSpPr>
          <p:nvPr>
            <p:ph idx="1"/>
          </p:nvPr>
        </p:nvSpPr>
        <p:spPr/>
        <p:txBody>
          <a:bodyPr>
            <a:normAutofit fontScale="92500" lnSpcReduction="10000"/>
          </a:bodyPr>
          <a:lstStyle/>
          <a:p>
            <a:pPr>
              <a:buFont typeface="Wingdings" panose="05000000000000000000" pitchFamily="2" charset="2"/>
              <a:buChar char="l"/>
            </a:pPr>
            <a:r>
              <a:rPr lang="zh-CN" altLang="en-US" sz="3200" dirty="0" smtClean="0"/>
              <a:t>对</a:t>
            </a:r>
            <a:r>
              <a:rPr lang="zh-CN" altLang="en-US" sz="3200" dirty="0"/>
              <a:t>网页或数据的分析与</a:t>
            </a:r>
            <a:r>
              <a:rPr lang="zh-CN" altLang="en-US" sz="3200" dirty="0" smtClean="0"/>
              <a:t>过滤</a:t>
            </a:r>
            <a:endParaRPr lang="en-US" altLang="zh-CN" sz="3200" dirty="0" smtClean="0"/>
          </a:p>
          <a:p>
            <a:pPr>
              <a:buFont typeface="Wingdings" panose="05000000000000000000" pitchFamily="2" charset="2"/>
              <a:buChar char="l"/>
            </a:pPr>
            <a:r>
              <a:rPr lang="zh-CN" altLang="en-US" sz="3200" dirty="0" smtClean="0"/>
              <a:t> 对</a:t>
            </a:r>
            <a:r>
              <a:rPr lang="en-US" altLang="zh-CN" sz="3200" dirty="0"/>
              <a:t>URL</a:t>
            </a:r>
            <a:r>
              <a:rPr lang="zh-CN" altLang="en-US" sz="3200" dirty="0"/>
              <a:t>的</a:t>
            </a:r>
            <a:r>
              <a:rPr lang="zh-CN" altLang="en-US" sz="3200" dirty="0" smtClean="0"/>
              <a:t>搜索策略</a:t>
            </a:r>
            <a:endParaRPr lang="en-US" altLang="zh-CN" sz="3200" dirty="0" smtClean="0"/>
          </a:p>
          <a:p>
            <a:pPr>
              <a:buFont typeface="Wingdings" panose="05000000000000000000" pitchFamily="2" charset="2"/>
              <a:buChar char="l"/>
            </a:pPr>
            <a:r>
              <a:rPr lang="zh-CN" altLang="en-US" sz="3200" dirty="0"/>
              <a:t>各</a:t>
            </a:r>
            <a:r>
              <a:rPr lang="zh-CN" altLang="en-US" sz="3200" dirty="0" smtClean="0"/>
              <a:t>网站的反爬虫措施</a:t>
            </a:r>
            <a:endParaRPr lang="en-US" altLang="zh-CN" sz="3200" dirty="0" smtClean="0"/>
          </a:p>
          <a:p>
            <a:pPr>
              <a:buFont typeface="Wingdings" panose="05000000000000000000" pitchFamily="2" charset="2"/>
              <a:buChar char="l"/>
            </a:pPr>
            <a:endParaRPr lang="en-US" altLang="zh-CN" sz="3200" dirty="0"/>
          </a:p>
          <a:p>
            <a:pPr>
              <a:buFont typeface="Wingdings" panose="05000000000000000000" pitchFamily="2" charset="2"/>
              <a:buChar char="l"/>
            </a:pPr>
            <a:endParaRPr lang="en-US" altLang="zh-CN" sz="3200" dirty="0" smtClean="0"/>
          </a:p>
          <a:p>
            <a:pPr marL="0" indent="0">
              <a:buNone/>
            </a:pPr>
            <a:r>
              <a:rPr lang="zh-CN" altLang="en-US" sz="3200" dirty="0" smtClean="0"/>
              <a:t>参考：</a:t>
            </a:r>
            <a:endParaRPr lang="en-US" altLang="zh-CN" sz="3200" dirty="0" smtClean="0"/>
          </a:p>
          <a:p>
            <a:pPr marL="0" indent="0">
              <a:buNone/>
            </a:pPr>
            <a:r>
              <a:rPr lang="en-US" altLang="zh-CN" dirty="0" smtClean="0">
                <a:hlinkClick r:id="rId2"/>
              </a:rPr>
              <a:t>Beautiful Soup 4.2.0 </a:t>
            </a:r>
            <a:r>
              <a:rPr lang="zh-CN" altLang="en-US" dirty="0" smtClean="0">
                <a:hlinkClick r:id="rId2"/>
              </a:rPr>
              <a:t>文档</a:t>
            </a:r>
            <a:endParaRPr lang="en-US" altLang="zh-CN" dirty="0" smtClean="0"/>
          </a:p>
          <a:p>
            <a:pPr marL="0" indent="0">
              <a:buNone/>
            </a:pPr>
            <a:r>
              <a:rPr lang="en-US" altLang="zh-CN" dirty="0" err="1" smtClean="0">
                <a:hlinkClick r:id="rId3"/>
              </a:rPr>
              <a:t>Scrapy</a:t>
            </a:r>
            <a:r>
              <a:rPr lang="zh-CN" altLang="en-US" dirty="0" smtClean="0">
                <a:hlinkClick r:id="rId3"/>
              </a:rPr>
              <a:t>入门教程</a:t>
            </a:r>
            <a:endParaRPr lang="zh-CN" altLang="en-US" dirty="0"/>
          </a:p>
        </p:txBody>
      </p:sp>
    </p:spTree>
    <p:extLst>
      <p:ext uri="{BB962C8B-B14F-4D97-AF65-F5344CB8AC3E}">
        <p14:creationId xmlns:p14="http://schemas.microsoft.com/office/powerpoint/2010/main" val="1884670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a:t>
            </a:r>
            <a:r>
              <a:rPr lang="en-US" altLang="zh-CN" dirty="0" err="1"/>
              <a:t>url</a:t>
            </a:r>
            <a:r>
              <a:rPr lang="zh-CN" altLang="en-US" dirty="0"/>
              <a:t>到</a:t>
            </a:r>
            <a:r>
              <a:rPr lang="en-US" altLang="zh-CN" dirty="0"/>
              <a:t>web page</a:t>
            </a:r>
            <a:r>
              <a:rPr lang="zh-CN" altLang="en-US" dirty="0"/>
              <a:t>（</a:t>
            </a:r>
            <a:r>
              <a:rPr lang="en-US" altLang="zh-CN" dirty="0"/>
              <a:t>2</a:t>
            </a:r>
            <a:r>
              <a:rPr lang="zh-CN" altLang="en-US" dirty="0"/>
              <a:t>）</a:t>
            </a:r>
          </a:p>
        </p:txBody>
      </p:sp>
      <p:sp>
        <p:nvSpPr>
          <p:cNvPr id="3" name="内容占位符 2"/>
          <p:cNvSpPr>
            <a:spLocks noGrp="1"/>
          </p:cNvSpPr>
          <p:nvPr>
            <p:ph idx="1"/>
          </p:nvPr>
        </p:nvSpPr>
        <p:spPr/>
        <p:txBody>
          <a:bodyPr>
            <a:normAutofit/>
          </a:bodyPr>
          <a:lstStyle/>
          <a:p>
            <a:r>
              <a:rPr lang="zh-CN" altLang="en-US" sz="2800" dirty="0" smtClean="0"/>
              <a:t>发送</a:t>
            </a:r>
            <a:r>
              <a:rPr lang="en-US" altLang="zh-CN" sz="2800" dirty="0" smtClean="0"/>
              <a:t>HTTP</a:t>
            </a:r>
            <a:r>
              <a:rPr lang="zh-CN" altLang="en-US" sz="2800" dirty="0" smtClean="0"/>
              <a:t>请求</a:t>
            </a:r>
            <a:endParaRPr lang="zh-CN" altLang="en-US" sz="2800" dirty="0"/>
          </a:p>
        </p:txBody>
      </p:sp>
      <p:pic>
        <p:nvPicPr>
          <p:cNvPr id="4" name="图片 3"/>
          <p:cNvPicPr>
            <a:picLocks noChangeAspect="1"/>
          </p:cNvPicPr>
          <p:nvPr/>
        </p:nvPicPr>
        <p:blipFill>
          <a:blip r:embed="rId2"/>
          <a:stretch>
            <a:fillRect/>
          </a:stretch>
        </p:blipFill>
        <p:spPr>
          <a:xfrm>
            <a:off x="986443" y="2584343"/>
            <a:ext cx="10058400" cy="3129784"/>
          </a:xfrm>
          <a:prstGeom prst="rect">
            <a:avLst/>
          </a:prstGeom>
        </p:spPr>
      </p:pic>
      <p:pic>
        <p:nvPicPr>
          <p:cNvPr id="5" name="图片 4"/>
          <p:cNvPicPr>
            <a:picLocks noChangeAspect="1"/>
          </p:cNvPicPr>
          <p:nvPr/>
        </p:nvPicPr>
        <p:blipFill>
          <a:blip r:embed="rId3"/>
          <a:stretch>
            <a:fillRect/>
          </a:stretch>
        </p:blipFill>
        <p:spPr>
          <a:xfrm>
            <a:off x="1097280" y="2473507"/>
            <a:ext cx="9820102" cy="3809436"/>
          </a:xfrm>
          <a:prstGeom prst="rect">
            <a:avLst/>
          </a:prstGeom>
        </p:spPr>
      </p:pic>
    </p:spTree>
    <p:extLst>
      <p:ext uri="{BB962C8B-B14F-4D97-AF65-F5344CB8AC3E}">
        <p14:creationId xmlns:p14="http://schemas.microsoft.com/office/powerpoint/2010/main" val="87695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a:t>
            </a:r>
            <a:r>
              <a:rPr lang="en-US" altLang="zh-CN" dirty="0" err="1"/>
              <a:t>url</a:t>
            </a:r>
            <a:r>
              <a:rPr lang="zh-CN" altLang="en-US" dirty="0"/>
              <a:t>到</a:t>
            </a:r>
            <a:r>
              <a:rPr lang="en-US" altLang="zh-CN" dirty="0"/>
              <a:t>web page</a:t>
            </a:r>
            <a:r>
              <a:rPr lang="zh-CN" altLang="en-US" dirty="0" smtClean="0"/>
              <a:t>（</a:t>
            </a:r>
            <a:r>
              <a:rPr lang="en-US" altLang="zh-CN" dirty="0" smtClean="0"/>
              <a:t>3</a:t>
            </a:r>
            <a:r>
              <a:rPr lang="zh-CN" altLang="en-US" dirty="0" smtClean="0"/>
              <a:t>）</a:t>
            </a:r>
            <a:endParaRPr lang="zh-CN" altLang="en-US" sz="3600" dirty="0"/>
          </a:p>
        </p:txBody>
      </p:sp>
      <p:sp>
        <p:nvSpPr>
          <p:cNvPr id="3" name="内容占位符 2"/>
          <p:cNvSpPr>
            <a:spLocks noGrp="1"/>
          </p:cNvSpPr>
          <p:nvPr>
            <p:ph idx="1"/>
          </p:nvPr>
        </p:nvSpPr>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pic>
        <p:nvPicPr>
          <p:cNvPr id="4" name="图片 3"/>
          <p:cNvPicPr>
            <a:picLocks noChangeAspect="1"/>
          </p:cNvPicPr>
          <p:nvPr/>
        </p:nvPicPr>
        <p:blipFill>
          <a:blip r:embed="rId2"/>
          <a:stretch>
            <a:fillRect/>
          </a:stretch>
        </p:blipFill>
        <p:spPr>
          <a:xfrm>
            <a:off x="2192113" y="2477328"/>
            <a:ext cx="8115344" cy="3217979"/>
          </a:xfrm>
          <a:prstGeom prst="rect">
            <a:avLst/>
          </a:prstGeom>
        </p:spPr>
      </p:pic>
      <p:sp>
        <p:nvSpPr>
          <p:cNvPr id="5" name="文本框 4"/>
          <p:cNvSpPr txBox="1"/>
          <p:nvPr/>
        </p:nvSpPr>
        <p:spPr>
          <a:xfrm>
            <a:off x="2592977" y="5803681"/>
            <a:ext cx="7067005" cy="800219"/>
          </a:xfrm>
          <a:prstGeom prst="rect">
            <a:avLst/>
          </a:prstGeom>
          <a:noFill/>
        </p:spPr>
        <p:txBody>
          <a:bodyPr wrap="square" rtlCol="0">
            <a:spAutoFit/>
          </a:bodyPr>
          <a:lstStyle/>
          <a:p>
            <a:pPr algn="ctr"/>
            <a:r>
              <a:rPr lang="en-US" altLang="zh-CN" sz="2800" b="1" dirty="0" err="1">
                <a:solidFill>
                  <a:schemeClr val="tx1">
                    <a:lumMod val="85000"/>
                    <a:lumOff val="15000"/>
                  </a:schemeClr>
                </a:solidFill>
              </a:rPr>
              <a:t>NodeJS</a:t>
            </a:r>
            <a:r>
              <a:rPr lang="zh-CN" altLang="en-US" sz="2800" b="1" dirty="0">
                <a:solidFill>
                  <a:schemeClr val="tx1">
                    <a:lumMod val="85000"/>
                    <a:lumOff val="15000"/>
                  </a:schemeClr>
                </a:solidFill>
              </a:rPr>
              <a:t>后台处理路由分发</a:t>
            </a:r>
            <a:r>
              <a:rPr lang="zh-CN" altLang="en-US" sz="2800" b="1" dirty="0" smtClean="0">
                <a:solidFill>
                  <a:schemeClr val="tx1">
                    <a:lumMod val="85000"/>
                    <a:lumOff val="15000"/>
                  </a:schemeClr>
                </a:solidFill>
              </a:rPr>
              <a:t>的</a:t>
            </a:r>
            <a:r>
              <a:rPr lang="zh-CN" altLang="en-US" sz="2800" b="1" dirty="0">
                <a:solidFill>
                  <a:schemeClr val="tx1">
                    <a:lumMod val="85000"/>
                    <a:lumOff val="15000"/>
                  </a:schemeClr>
                </a:solidFill>
              </a:rPr>
              <a:t>示例</a:t>
            </a:r>
            <a:endParaRPr lang="en-US" altLang="zh-CN" sz="2800" b="1" dirty="0">
              <a:solidFill>
                <a:schemeClr val="tx1">
                  <a:lumMod val="85000"/>
                  <a:lumOff val="15000"/>
                </a:schemeClr>
              </a:solidFill>
            </a:endParaRPr>
          </a:p>
          <a:p>
            <a:endParaRPr lang="zh-CN" altLang="en-US" dirty="0"/>
          </a:p>
        </p:txBody>
      </p:sp>
      <p:sp>
        <p:nvSpPr>
          <p:cNvPr id="6" name="文本框 5"/>
          <p:cNvSpPr txBox="1"/>
          <p:nvPr/>
        </p:nvSpPr>
        <p:spPr>
          <a:xfrm>
            <a:off x="1097280" y="1845734"/>
            <a:ext cx="10305011" cy="523220"/>
          </a:xfrm>
          <a:prstGeom prst="rect">
            <a:avLst/>
          </a:prstGeom>
          <a:noFill/>
        </p:spPr>
        <p:txBody>
          <a:bodyPr wrap="square" rtlCol="0">
            <a:spAutoFit/>
          </a:bodyPr>
          <a:lstStyle/>
          <a:p>
            <a:r>
              <a:rPr lang="zh-CN" altLang="en-US" sz="2800" dirty="0"/>
              <a:t>路由</a:t>
            </a:r>
            <a:r>
              <a:rPr lang="zh-CN" altLang="en-US" sz="2800" dirty="0" smtClean="0"/>
              <a:t>：后台根据路由提供相应的服务或资源</a:t>
            </a:r>
            <a:endParaRPr lang="zh-CN" altLang="en-US" sz="2800" dirty="0"/>
          </a:p>
        </p:txBody>
      </p:sp>
    </p:spTree>
    <p:extLst>
      <p:ext uri="{BB962C8B-B14F-4D97-AF65-F5344CB8AC3E}">
        <p14:creationId xmlns:p14="http://schemas.microsoft.com/office/powerpoint/2010/main" val="1111528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a:t>
            </a:r>
            <a:r>
              <a:rPr lang="en-US" altLang="zh-CN" dirty="0" err="1"/>
              <a:t>url</a:t>
            </a:r>
            <a:r>
              <a:rPr lang="zh-CN" altLang="en-US" dirty="0"/>
              <a:t>到</a:t>
            </a:r>
            <a:r>
              <a:rPr lang="en-US" altLang="zh-CN" dirty="0"/>
              <a:t>web page</a:t>
            </a:r>
            <a:r>
              <a:rPr lang="zh-CN" altLang="en-US" dirty="0" smtClean="0"/>
              <a:t>（</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sz="2800" dirty="0" smtClean="0"/>
              <a:t>后台返回数据或资源</a:t>
            </a:r>
            <a:endParaRPr lang="en-US" altLang="zh-CN" sz="2800" dirty="0" smtClean="0"/>
          </a:p>
          <a:p>
            <a:endParaRPr lang="zh-CN" altLang="en-US" dirty="0"/>
          </a:p>
        </p:txBody>
      </p:sp>
      <p:pic>
        <p:nvPicPr>
          <p:cNvPr id="4" name="图片 3"/>
          <p:cNvPicPr>
            <a:picLocks noChangeAspect="1"/>
          </p:cNvPicPr>
          <p:nvPr/>
        </p:nvPicPr>
        <p:blipFill>
          <a:blip r:embed="rId2"/>
          <a:stretch>
            <a:fillRect/>
          </a:stretch>
        </p:blipFill>
        <p:spPr>
          <a:xfrm>
            <a:off x="2777975" y="2445557"/>
            <a:ext cx="6697010" cy="3315163"/>
          </a:xfrm>
          <a:prstGeom prst="rect">
            <a:avLst/>
          </a:prstGeom>
        </p:spPr>
      </p:pic>
      <p:sp>
        <p:nvSpPr>
          <p:cNvPr id="5" name="矩形 4"/>
          <p:cNvSpPr/>
          <p:nvPr/>
        </p:nvSpPr>
        <p:spPr>
          <a:xfrm>
            <a:off x="3277860" y="5792802"/>
            <a:ext cx="5697239" cy="369332"/>
          </a:xfrm>
          <a:prstGeom prst="rect">
            <a:avLst/>
          </a:prstGeom>
        </p:spPr>
        <p:txBody>
          <a:bodyPr wrap="square">
            <a:spAutoFit/>
          </a:bodyPr>
          <a:lstStyle/>
          <a:p>
            <a:pPr algn="ctr"/>
            <a:r>
              <a:rPr lang="en-US" altLang="zh-CN" b="1" dirty="0" err="1" smtClean="0">
                <a:solidFill>
                  <a:schemeClr val="tx1">
                    <a:lumMod val="85000"/>
                    <a:lumOff val="15000"/>
                  </a:schemeClr>
                </a:solidFill>
              </a:rPr>
              <a:t>NodeJS</a:t>
            </a:r>
            <a:r>
              <a:rPr lang="zh-CN" altLang="en-US" b="1" dirty="0" smtClean="0">
                <a:solidFill>
                  <a:schemeClr val="tx1">
                    <a:lumMod val="85000"/>
                    <a:lumOff val="15000"/>
                  </a:schemeClr>
                </a:solidFill>
              </a:rPr>
              <a:t>后台向前台发送数据的示例</a:t>
            </a:r>
            <a:endParaRPr lang="en-US" altLang="zh-CN" b="1" dirty="0">
              <a:solidFill>
                <a:schemeClr val="tx1">
                  <a:lumMod val="85000"/>
                  <a:lumOff val="15000"/>
                </a:schemeClr>
              </a:solidFill>
            </a:endParaRPr>
          </a:p>
        </p:txBody>
      </p:sp>
    </p:spTree>
    <p:extLst>
      <p:ext uri="{BB962C8B-B14F-4D97-AF65-F5344CB8AC3E}">
        <p14:creationId xmlns:p14="http://schemas.microsoft.com/office/powerpoint/2010/main" val="1133123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a:t>
            </a:r>
            <a:r>
              <a:rPr lang="en-US" altLang="zh-CN" dirty="0" err="1"/>
              <a:t>url</a:t>
            </a:r>
            <a:r>
              <a:rPr lang="zh-CN" altLang="en-US" dirty="0"/>
              <a:t>到</a:t>
            </a:r>
            <a:r>
              <a:rPr lang="en-US" altLang="zh-CN" dirty="0"/>
              <a:t>web page</a:t>
            </a:r>
            <a:r>
              <a:rPr lang="zh-CN" altLang="en-US" dirty="0" smtClean="0"/>
              <a:t>（</a:t>
            </a:r>
            <a:r>
              <a:rPr lang="en-US" altLang="zh-CN" dirty="0" smtClean="0"/>
              <a:t>4</a:t>
            </a:r>
            <a:r>
              <a:rPr lang="zh-CN" altLang="en-US" dirty="0" smtClean="0"/>
              <a:t>）</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64017173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9191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B/S</a:t>
            </a:r>
            <a:r>
              <a:rPr lang="zh-CN" altLang="en-US" dirty="0" smtClean="0"/>
              <a:t>架构</a:t>
            </a:r>
            <a:r>
              <a:rPr lang="en-US" altLang="zh-CN" dirty="0" smtClean="0"/>
              <a:t>*</a:t>
            </a:r>
            <a:endParaRPr lang="zh-CN" altLang="en-US" dirty="0"/>
          </a:p>
        </p:txBody>
      </p:sp>
      <p:pic>
        <p:nvPicPr>
          <p:cNvPr id="6" name="图片 5"/>
          <p:cNvPicPr>
            <a:picLocks noChangeAspect="1"/>
          </p:cNvPicPr>
          <p:nvPr/>
        </p:nvPicPr>
        <p:blipFill>
          <a:blip r:embed="rId2"/>
          <a:stretch>
            <a:fillRect/>
          </a:stretch>
        </p:blipFill>
        <p:spPr>
          <a:xfrm>
            <a:off x="5590903" y="2329920"/>
            <a:ext cx="1977159" cy="2451085"/>
          </a:xfrm>
          <a:prstGeom prst="rect">
            <a:avLst/>
          </a:prstGeom>
        </p:spPr>
      </p:pic>
      <p:pic>
        <p:nvPicPr>
          <p:cNvPr id="7" name="图片 6"/>
          <p:cNvPicPr>
            <a:picLocks noChangeAspect="1"/>
          </p:cNvPicPr>
          <p:nvPr/>
        </p:nvPicPr>
        <p:blipFill>
          <a:blip r:embed="rId3"/>
          <a:stretch>
            <a:fillRect/>
          </a:stretch>
        </p:blipFill>
        <p:spPr>
          <a:xfrm>
            <a:off x="938592" y="3088823"/>
            <a:ext cx="1883907" cy="1692182"/>
          </a:xfrm>
          <a:prstGeom prst="rect">
            <a:avLst/>
          </a:prstGeom>
        </p:spPr>
      </p:pic>
      <p:sp>
        <p:nvSpPr>
          <p:cNvPr id="8" name="流程图: 磁盘 7"/>
          <p:cNvSpPr/>
          <p:nvPr/>
        </p:nvSpPr>
        <p:spPr>
          <a:xfrm>
            <a:off x="9734163" y="3445505"/>
            <a:ext cx="1685109" cy="103196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05394" y="4990011"/>
            <a:ext cx="2246812" cy="523220"/>
          </a:xfrm>
          <a:prstGeom prst="rect">
            <a:avLst/>
          </a:prstGeom>
          <a:noFill/>
        </p:spPr>
        <p:txBody>
          <a:bodyPr wrap="square" rtlCol="0">
            <a:spAutoFit/>
          </a:bodyPr>
          <a:lstStyle/>
          <a:p>
            <a:pPr algn="ctr"/>
            <a:r>
              <a:rPr lang="en-US" altLang="zh-CN" sz="2800" dirty="0" err="1" smtClean="0"/>
              <a:t>Broswer</a:t>
            </a:r>
            <a:endParaRPr lang="zh-CN" altLang="en-US" sz="2800" dirty="0"/>
          </a:p>
        </p:txBody>
      </p:sp>
      <p:sp>
        <p:nvSpPr>
          <p:cNvPr id="11" name="文本框 10"/>
          <p:cNvSpPr txBox="1"/>
          <p:nvPr/>
        </p:nvSpPr>
        <p:spPr>
          <a:xfrm>
            <a:off x="5625894" y="4990011"/>
            <a:ext cx="2246812" cy="523220"/>
          </a:xfrm>
          <a:prstGeom prst="rect">
            <a:avLst/>
          </a:prstGeom>
          <a:noFill/>
        </p:spPr>
        <p:txBody>
          <a:bodyPr wrap="square" rtlCol="0">
            <a:spAutoFit/>
          </a:bodyPr>
          <a:lstStyle/>
          <a:p>
            <a:pPr algn="ctr"/>
            <a:r>
              <a:rPr lang="en-US" altLang="zh-CN" sz="2800" dirty="0" smtClean="0"/>
              <a:t>Web Server</a:t>
            </a:r>
            <a:endParaRPr lang="zh-CN" altLang="en-US" sz="2800" dirty="0"/>
          </a:p>
        </p:txBody>
      </p:sp>
      <p:sp>
        <p:nvSpPr>
          <p:cNvPr id="12" name="文本框 11"/>
          <p:cNvSpPr txBox="1"/>
          <p:nvPr/>
        </p:nvSpPr>
        <p:spPr>
          <a:xfrm>
            <a:off x="9372599" y="4990011"/>
            <a:ext cx="2246812" cy="523220"/>
          </a:xfrm>
          <a:prstGeom prst="rect">
            <a:avLst/>
          </a:prstGeom>
          <a:noFill/>
        </p:spPr>
        <p:txBody>
          <a:bodyPr wrap="square" rtlCol="0">
            <a:spAutoFit/>
          </a:bodyPr>
          <a:lstStyle/>
          <a:p>
            <a:pPr algn="ctr"/>
            <a:r>
              <a:rPr lang="en-US" altLang="zh-CN" sz="2800" dirty="0" smtClean="0"/>
              <a:t>DB Server</a:t>
            </a:r>
            <a:endParaRPr lang="zh-CN" altLang="en-US" sz="2800" dirty="0"/>
          </a:p>
        </p:txBody>
      </p:sp>
      <p:cxnSp>
        <p:nvCxnSpPr>
          <p:cNvPr id="14" name="直接箭头连接符 13"/>
          <p:cNvCxnSpPr/>
          <p:nvPr/>
        </p:nvCxnSpPr>
        <p:spPr>
          <a:xfrm>
            <a:off x="2952206" y="3555462"/>
            <a:ext cx="2442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2952206" y="4265022"/>
            <a:ext cx="23513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872706" y="3555462"/>
            <a:ext cx="14998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7872706" y="4402183"/>
            <a:ext cx="14998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039447" y="3069418"/>
            <a:ext cx="2246812" cy="523220"/>
          </a:xfrm>
          <a:prstGeom prst="rect">
            <a:avLst/>
          </a:prstGeom>
          <a:noFill/>
        </p:spPr>
        <p:txBody>
          <a:bodyPr wrap="square" rtlCol="0">
            <a:spAutoFit/>
          </a:bodyPr>
          <a:lstStyle/>
          <a:p>
            <a:pPr algn="ctr"/>
            <a:r>
              <a:rPr lang="en-US" altLang="zh-CN" sz="2800" dirty="0" smtClean="0"/>
              <a:t>request</a:t>
            </a:r>
            <a:endParaRPr lang="zh-CN" altLang="en-US" sz="2800" dirty="0"/>
          </a:p>
        </p:txBody>
      </p:sp>
      <p:sp>
        <p:nvSpPr>
          <p:cNvPr id="22" name="文本框 21"/>
          <p:cNvSpPr txBox="1"/>
          <p:nvPr/>
        </p:nvSpPr>
        <p:spPr>
          <a:xfrm>
            <a:off x="3102428" y="4179760"/>
            <a:ext cx="2246812" cy="523220"/>
          </a:xfrm>
          <a:prstGeom prst="rect">
            <a:avLst/>
          </a:prstGeom>
          <a:noFill/>
        </p:spPr>
        <p:txBody>
          <a:bodyPr wrap="square" rtlCol="0">
            <a:spAutoFit/>
          </a:bodyPr>
          <a:lstStyle/>
          <a:p>
            <a:pPr algn="ctr"/>
            <a:r>
              <a:rPr lang="en-US" altLang="zh-CN" sz="2800" dirty="0" smtClean="0"/>
              <a:t>response</a:t>
            </a:r>
            <a:endParaRPr lang="zh-CN" altLang="en-US" sz="2800" dirty="0"/>
          </a:p>
        </p:txBody>
      </p:sp>
      <p:sp>
        <p:nvSpPr>
          <p:cNvPr id="23" name="文本框 20"/>
          <p:cNvSpPr txBox="1"/>
          <p:nvPr/>
        </p:nvSpPr>
        <p:spPr>
          <a:xfrm>
            <a:off x="7568062" y="2997572"/>
            <a:ext cx="2246812"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zh-CN" sz="2800" dirty="0" smtClean="0"/>
              <a:t>request</a:t>
            </a:r>
            <a:endParaRPr lang="zh-CN" altLang="en-US" sz="2800" dirty="0"/>
          </a:p>
        </p:txBody>
      </p:sp>
      <p:sp>
        <p:nvSpPr>
          <p:cNvPr id="24" name="文本框 23"/>
          <p:cNvSpPr txBox="1"/>
          <p:nvPr/>
        </p:nvSpPr>
        <p:spPr>
          <a:xfrm>
            <a:off x="7591855" y="4406700"/>
            <a:ext cx="2246812" cy="523220"/>
          </a:xfrm>
          <a:prstGeom prst="rect">
            <a:avLst/>
          </a:prstGeom>
          <a:noFill/>
        </p:spPr>
        <p:txBody>
          <a:bodyPr wrap="square" rtlCol="0">
            <a:spAutoFit/>
          </a:bodyPr>
          <a:lstStyle/>
          <a:p>
            <a:pPr algn="ctr"/>
            <a:r>
              <a:rPr lang="en-US" altLang="zh-CN" sz="2800" dirty="0" smtClean="0"/>
              <a:t>response</a:t>
            </a:r>
            <a:endParaRPr lang="zh-CN" altLang="en-US" sz="2800" dirty="0"/>
          </a:p>
        </p:txBody>
      </p:sp>
    </p:spTree>
    <p:extLst>
      <p:ext uri="{BB962C8B-B14F-4D97-AF65-F5344CB8AC3E}">
        <p14:creationId xmlns:p14="http://schemas.microsoft.com/office/powerpoint/2010/main" val="3244944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2225</TotalTime>
  <Words>1243</Words>
  <Application>Microsoft Office PowerPoint</Application>
  <PresentationFormat>宽屏</PresentationFormat>
  <Paragraphs>279</Paragraphs>
  <Slides>42</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Adobe 繁黑體 Std B</vt:lpstr>
      <vt:lpstr>Lato</vt:lpstr>
      <vt:lpstr>等线</vt:lpstr>
      <vt:lpstr>宋体</vt:lpstr>
      <vt:lpstr>微软雅黑</vt:lpstr>
      <vt:lpstr>Calibri</vt:lpstr>
      <vt:lpstr>Calibri Light</vt:lpstr>
      <vt:lpstr>Wingdings</vt:lpstr>
      <vt:lpstr>回顾</vt:lpstr>
      <vt:lpstr>Web开发与网络爬虫</vt:lpstr>
      <vt:lpstr>概述</vt:lpstr>
      <vt:lpstr>从url到web page（1）</vt:lpstr>
      <vt:lpstr>从url到web page（2）</vt:lpstr>
      <vt:lpstr>从url到web page（2）</vt:lpstr>
      <vt:lpstr>从url到web page（3）</vt:lpstr>
      <vt:lpstr>从url到web page（4）</vt:lpstr>
      <vt:lpstr>从url到web page（4）</vt:lpstr>
      <vt:lpstr>B/S架构*</vt:lpstr>
      <vt:lpstr>前端</vt:lpstr>
      <vt:lpstr>HTML示例</vt:lpstr>
      <vt:lpstr>DOM树</vt:lpstr>
      <vt:lpstr>DOM树的一个节点</vt:lpstr>
      <vt:lpstr>没有任何CSS样式的云大首页</vt:lpstr>
      <vt:lpstr>CSS文件示例</vt:lpstr>
      <vt:lpstr>JavaScript技术栈（1）</vt:lpstr>
      <vt:lpstr>JavaScript技术栈（2）</vt:lpstr>
      <vt:lpstr>Web APP--使用Web技术开发移动应用（1）</vt:lpstr>
      <vt:lpstr>Web APP--使用Web技术开发移动应用（2）</vt:lpstr>
      <vt:lpstr>Web APP还是Native APP？</vt:lpstr>
      <vt:lpstr>Web APP技术推荐</vt:lpstr>
      <vt:lpstr>后台</vt:lpstr>
      <vt:lpstr>后台（1）</vt:lpstr>
      <vt:lpstr>后台（2）</vt:lpstr>
      <vt:lpstr>后台（3）--前后台交互示例</vt:lpstr>
      <vt:lpstr>后台（3）--前后台交互示例</vt:lpstr>
      <vt:lpstr>爬虫</vt:lpstr>
      <vt:lpstr>爬虫能做什么？（1）</vt:lpstr>
      <vt:lpstr>爬虫能做什么？（2）</vt:lpstr>
      <vt:lpstr>爬虫能做什么？（3）</vt:lpstr>
      <vt:lpstr>爬虫能做什么？（4）</vt:lpstr>
      <vt:lpstr>爬虫工作原理</vt:lpstr>
      <vt:lpstr>云南大学最近发生了什么？</vt:lpstr>
      <vt:lpstr>云南大学最近发生了什么？</vt:lpstr>
      <vt:lpstr>PowerPoint 演示文稿</vt:lpstr>
      <vt:lpstr>爬虫实现</vt:lpstr>
      <vt:lpstr>PowerPoint 演示文稿</vt:lpstr>
      <vt:lpstr>解析网页的几种方式(1)</vt:lpstr>
      <vt:lpstr>解析网页的几种方式(2)</vt:lpstr>
      <vt:lpstr>解析网页的几种方式(3)</vt:lpstr>
      <vt:lpstr>Scrapy架构图</vt:lpstr>
      <vt:lpstr>爬虫的几个难点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Web开发与网络爬虫</dc:title>
  <dc:creator>王浩</dc:creator>
  <cp:lastModifiedBy>王浩</cp:lastModifiedBy>
  <cp:revision>116</cp:revision>
  <dcterms:created xsi:type="dcterms:W3CDTF">2016-04-12T07:26:04Z</dcterms:created>
  <dcterms:modified xsi:type="dcterms:W3CDTF">2016-04-22T12:22:04Z</dcterms:modified>
</cp:coreProperties>
</file>