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312" r:id="rId4"/>
    <p:sldId id="31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037E355-2C2E-73AC-BF9F-54C610CDB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7A4CFA-3454-B386-A87F-B905B440F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826B-021B-41E8-A6C1-DF845C99CD6D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36C58C-04DF-11B2-C65E-7463092A1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C79F71-9658-EC56-9633-D2DCD94E9D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77CB-9A65-4E7F-A909-6CBB15974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5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13407-FE26-4FBF-A17D-E56551876984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E903-2ABB-47BD-AC73-6781CC82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8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C1A1B-C8FF-F728-E94D-DAA4A8CA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F1DDB-49C3-B962-6895-011D1987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7CB9D-EC0F-1A1B-ABEC-0A6A9A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6A1-3379-4234-AB7C-8EFD0217C7A3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6B438-A8A4-1B10-FA11-1C19FAA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4383-4D5B-909A-A077-2EBC1F2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B219-3184-0C63-0181-84A8ACB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47085-EF02-D7D8-09DE-201C6B73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F4BDF-F7B6-6223-11F8-3AB1A2C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DF1-61AD-467F-A30F-94FA55FC7E89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40A4E-3D44-BF70-F4AE-4D676E2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88EA-E3E1-C1E8-6A93-1249293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5D541-64EF-E37B-CA7D-BA97A345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7E5BD-F08C-BD7F-D07F-A56AA010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87CFB-6FB2-5AF8-B7CF-20A9385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B1C6-B0A1-4750-A4B4-0FDB628B1ACF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C1E2-3CFA-4176-DB03-7E96265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0BAB1-4589-A019-737C-6BBE905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14ACF-7155-688D-65D4-8B347B8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3BFC0-1290-B0AB-5820-5FA4C15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DD656-8A77-CB5E-3BF4-B2976CA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710797" cy="365125"/>
          </a:xfrm>
        </p:spPr>
        <p:txBody>
          <a:bodyPr/>
          <a:lstStyle>
            <a:lvl1pPr algn="l">
              <a:defRPr sz="1150">
                <a:solidFill>
                  <a:schemeClr val="tx1"/>
                </a:solidFill>
              </a:defRPr>
            </a:lvl1pPr>
          </a:lstStyle>
          <a:p>
            <a:r>
              <a:rPr lang="en-US" altLang="zh-TW" dirty="0" err="1"/>
              <a:t>Joong</a:t>
            </a:r>
            <a:r>
              <a:rPr lang="en-US" altLang="zh-TW" dirty="0"/>
              <a:t>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8F944-EA4B-3503-8BC9-B228FD6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9476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8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346A-4442-838D-3A32-6611E17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E2480-2767-C3EF-FB4C-2188D7E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756D9-EF00-1420-7765-727228E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A555-6D18-494A-808B-4BFECDC5C9DC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B54F4-D270-1087-91E4-6636DC6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16B2-8C31-9049-B0CB-AB9E41E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1A480-BCBA-1C5E-FBB5-07DCE95A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33A8F-DF14-E628-22DB-99975CDA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6E52A-B5B4-EFC0-C483-BC370A99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804D-E99B-288B-0153-DEF305C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62A8-3DC3-42C9-8216-C70A05D42A97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519A7-15EB-D52E-746D-430331C7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BCAAE-D150-1F8B-C918-79B0D11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1C44-2B2E-15C6-D413-D8BF52E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C383D-D68C-56AF-3D28-CE9DC84C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87902-8CC2-2FAC-5D26-CB52331C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A777F-8F55-0F25-7FE7-85588557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F969A3-89C4-13C5-0D2C-F8B055CB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BC492E-0CFB-9FE7-2479-B53CCCC9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35F5-8105-48B5-AF50-67976F64BDB6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26B0B6-42DD-FD37-6AB5-1BD5F5FA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3C723E-B6C4-5D8A-6EF8-0721C45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D085-C2C8-DD1F-B988-B821C48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103E03-F5F5-0CEC-90A3-50F7EE0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8D34-78E1-4482-8B17-C6B5B1717A1E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A85863-FB3A-CF0D-F398-63C12D5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4F62F-7DC1-7D0E-B569-F7B214C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29035-CE67-A985-6C02-ADF95D0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6DE-D291-4D9F-A42B-293C76D81C72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A16A0B-9DEB-B6A2-1849-753D8A4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2B520-FD8F-86DF-E346-C6E9753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6B14-8740-96F9-DA31-5B915AC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29219-69F4-FA1A-BE25-DAB756F2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F8509-BF58-05FB-0061-1AC4235B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FC0E7-5F9B-46AE-DB21-14F6C57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2EB-6F98-4CC0-8482-0ED4AC9D3EF6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2A5D1-D1B6-313B-AB73-3612355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CF6FD-72EE-5CB2-1CAF-339A205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C136-7A0B-3060-6701-055B99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64E796-535B-28E1-45C6-8DF073B0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56F99-4DDA-E185-BEB3-E1C7A30D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E54DE-1AC0-C6D4-0AC4-A2D3486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576-4488-4CC7-A1B8-6A39652E5EDE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70277-A69A-FC30-0754-34BEE72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3925EC-DD54-0207-9EC7-5A25368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696AA-9642-EC7F-0510-D2E280C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24AFE-3C75-6F05-E75B-5B3B937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8021B-046C-406A-7BAB-715B3F85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8841-5538-495A-8947-DFF7EC68ED43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86091-7C54-222A-23C1-61F29B2C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11C38-A529-8CCE-74DE-0A5D3F6ED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5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8561C-DF5D-62BD-E01B-7F4BF7AF9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 Cycloid Reducer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006206-FDFD-E78A-7F03-C8CED158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655762"/>
          </a:xfrm>
        </p:spPr>
        <p:txBody>
          <a:bodyPr/>
          <a:lstStyle/>
          <a:p>
            <a:r>
              <a:rPr lang="zh-TW" altLang="en-US" dirty="0"/>
              <a:t>周奕彬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6D1D-42CB-CC0B-5506-2380EB5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EAC2-2577-B481-E776-0C27CC5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56331-8724-2164-369F-E4508207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位移方程式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DF8FBE-4D53-3D44-6154-FF29611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5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"/>
    </mc:Choice>
    <mc:Fallback xmlns="">
      <p:transition spd="slow" advTm="125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AF39294-36EA-E4CF-FA3C-153C25130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0417"/>
          <a:stretch/>
        </p:blipFill>
        <p:spPr>
          <a:xfrm>
            <a:off x="-668273" y="548492"/>
            <a:ext cx="9278873" cy="720969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6E2C5E-78A3-43D3-5A2B-9DFDC9C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位移方程式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DB9F8-7B7E-F508-9805-AAF165C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72940E-36F0-16CD-051C-761EF9F5F847}"/>
              </a:ext>
            </a:extLst>
          </p:cNvPr>
          <p:cNvSpPr txBox="1"/>
          <p:nvPr/>
        </p:nvSpPr>
        <p:spPr>
          <a:xfrm>
            <a:off x="7677745" y="2189451"/>
            <a:ext cx="7352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 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</a:t>
            </a:r>
            <a:r>
              <a:rPr lang="el-GR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</a:t>
            </a:r>
            <a:r>
              <a:rPr lang="el-GR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δ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el-GR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el-GR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δ</a:t>
            </a:r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en-US" altLang="zh-TW" sz="36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(a­</a:t>
            </a:r>
            <a:r>
              <a:rPr lang="en-US" altLang="zh-TW" sz="36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0)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3049EF0-BADC-69E6-6BDE-8FB7F10E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8" y="1649223"/>
            <a:ext cx="4577206" cy="30876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6E2C5E-78A3-43D3-5A2B-9DFDC9C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位移方程式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DB9F8-7B7E-F508-9805-AAF165C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1E541F-0970-701E-EEB2-3DC07A5FB59C}"/>
              </a:ext>
            </a:extLst>
          </p:cNvPr>
          <p:cNvSpPr txBox="1"/>
          <p:nvPr/>
        </p:nvSpPr>
        <p:spPr>
          <a:xfrm>
            <a:off x="6038024" y="1903947"/>
            <a:ext cx="386997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A(a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cosϕ, 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sinϕ)</a:t>
            </a:r>
          </a:p>
          <a:p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B(a­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cosψ, 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sinψ)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DA8952-540D-81A0-EA5D-6456C22A5C42}"/>
              </a:ext>
            </a:extLst>
          </p:cNvPr>
          <p:cNvSpPr txBox="1"/>
          <p:nvPr/>
        </p:nvSpPr>
        <p:spPr>
          <a:xfrm>
            <a:off x="1918785" y="5108842"/>
            <a:ext cx="8238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 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+ 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cosψ</a:t>
            </a:r>
            <a:r>
              <a:rPr lang="zh-TW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zh-TW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cosϕ)</a:t>
            </a:r>
            <a:r>
              <a:rPr lang="en-US" altLang="zh-TW" sz="32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(a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sinψ</a:t>
            </a:r>
            <a:r>
              <a:rPr lang="zh-TW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zh-TW" alt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sinϕ)</a:t>
            </a:r>
            <a:r>
              <a:rPr lang="en-US" altLang="zh-TW" sz="32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a</a:t>
            </a:r>
            <a:r>
              <a:rPr lang="en-US" altLang="zh-TW" sz="32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altLang="zh-TW" sz="3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4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71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 Cycloid Reducer</vt:lpstr>
      <vt:lpstr>大綱</vt:lpstr>
      <vt:lpstr>位移方程式</vt:lpstr>
      <vt:lpstr>位移方程式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Cycloid Reducer</dc:title>
  <dc:creator>Ya 周</dc:creator>
  <cp:lastModifiedBy>Ya 周</cp:lastModifiedBy>
  <cp:revision>20</cp:revision>
  <dcterms:created xsi:type="dcterms:W3CDTF">2023-10-10T19:40:22Z</dcterms:created>
  <dcterms:modified xsi:type="dcterms:W3CDTF">2024-03-16T08:32:33Z</dcterms:modified>
</cp:coreProperties>
</file>