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3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-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A35D-F23C-4D70-B98C-1E9044931706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72AAF-28FA-43E2-BD02-9B7E0273A9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1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1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3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97DE-4C23-4567-B56B-896134C89380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800E-354C-4192-A7EF-75BFCE6F6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5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auto-sklearn" TargetMode="External"/><Relationship Id="rId2" Type="http://schemas.openxmlformats.org/officeDocument/2006/relationships/hyperlink" Target="https://automl.github.io/auto-sklearn/master/installa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Tuning Model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Manually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44068" y="905256"/>
            <a:ext cx="11103864" cy="5705856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parameters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values to these parameters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for loops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(number of for loops equals to number of selected parameters)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11866"/>
              </p:ext>
            </p:extLst>
          </p:nvPr>
        </p:nvGraphicFramePr>
        <p:xfrm>
          <a:off x="1055878" y="3237929"/>
          <a:ext cx="102997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r:id="rId3" imgW="12352055" imgH="4046079" progId="Excel.Sheet.12">
                  <p:embed/>
                </p:oleObj>
              </mc:Choice>
              <mc:Fallback>
                <p:oleObj name="工作表" r:id="rId3" imgW="12352055" imgH="40460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878" y="3237929"/>
                        <a:ext cx="10299700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1460400" y="6464511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11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Tuning Model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Automatically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model</a:t>
            </a:r>
            <a:r>
              <a:rPr lang="en-US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 parameters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RandomizedSearchCV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whole process of building model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 Machine Learning 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1460400" y="6464511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6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Google: Cloud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Microsoft: Azure Machine Learning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Amazon: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Autopilot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Landing AI: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LandingLens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Chimes AI: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tukey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1460400" y="6464511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31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</a:t>
            </a: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AutoGluon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FLAML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H2O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LightAutoML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Pycaret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MLJAR</a:t>
            </a: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TPOT</a:t>
            </a: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MLBox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AutoKeras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talos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1460400" y="6464511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76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0" y="-1"/>
            <a:ext cx="121920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</a:t>
            </a:r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/>
          <p:cNvSpPr txBox="1">
            <a:spLocks/>
          </p:cNvSpPr>
          <p:nvPr/>
        </p:nvSpPr>
        <p:spPr>
          <a:xfrm>
            <a:off x="838200" y="932688"/>
            <a:ext cx="10515600" cy="57058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automl.github.io/auto-sklearn/master/installation.html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anaconda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anaconda.org/conda-forge/auto-sklearn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8" y="3333369"/>
            <a:ext cx="4953000" cy="3409950"/>
          </a:xfrm>
          <a:prstGeom prst="rect">
            <a:avLst/>
          </a:prstGeom>
        </p:spPr>
      </p:pic>
      <p:pic>
        <p:nvPicPr>
          <p:cNvPr id="2050" name="Picture 2" descr="https://github.com/andy6804tw/2021-13th-ironman/raw/main/20.Auto-Sklearn/image/img20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408836"/>
            <a:ext cx="6762750" cy="159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1460400" y="6464511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71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102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Microsoft Excel 工作表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</dc:creator>
  <cp:lastModifiedBy>Tommy</cp:lastModifiedBy>
  <cp:revision>17</cp:revision>
  <dcterms:created xsi:type="dcterms:W3CDTF">2023-04-23T15:53:07Z</dcterms:created>
  <dcterms:modified xsi:type="dcterms:W3CDTF">2023-05-01T01:03:03Z</dcterms:modified>
</cp:coreProperties>
</file>