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72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1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73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3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4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B97DE-4C23-4567-B56B-896134C89380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53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0161"/>
            <a:ext cx="9849815" cy="443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https://www.wipo.int/edocs/mdocs/globalinfra/en/wipo_ip_itai_ge_18/wipo_ip_itai_ge_18_p5.pdf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-1"/>
            <a:ext cx="121920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Course Module Arrangement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8912" y="1034386"/>
            <a:ext cx="1901952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Last semester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73224" y="5703509"/>
            <a:ext cx="1901952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Weeks 2~5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25112" y="1034386"/>
            <a:ext cx="3026664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Weeks 5~6, 9~10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34656" y="4819164"/>
            <a:ext cx="1874520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Weeks 10~12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六邊形 13"/>
          <p:cNvSpPr/>
          <p:nvPr/>
        </p:nvSpPr>
        <p:spPr>
          <a:xfrm>
            <a:off x="9069038" y="2775563"/>
            <a:ext cx="3033216" cy="2573677"/>
          </a:xfrm>
          <a:prstGeom prst="hexagon">
            <a:avLst>
              <a:gd name="adj" fmla="val 29215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409176" y="3251050"/>
            <a:ext cx="2267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Study</a:t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Applications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409176" y="2087464"/>
            <a:ext cx="226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584378" y="1646753"/>
            <a:ext cx="2002535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Weeks 12~15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738360" y="5763726"/>
            <a:ext cx="236389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1: overview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7: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Ching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Ming HOL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8: Midterm Project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16: Final Project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4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Book: 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人工智慧</a:t>
            </a:r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-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全華</a:t>
            </a:r>
            <a:endParaRPr lang="en-US" altLang="zh-TW" sz="1200" spc="50" dirty="0">
              <a:solidFill>
                <a:schemeClr val="tx1">
                  <a:lumMod val="65000"/>
                  <a:lumOff val="35000"/>
                </a:schemeClr>
              </a:solidFill>
              <a:ea typeface="華康細圓體"/>
            </a:endParaRPr>
          </a:p>
        </p:txBody>
      </p:sp>
      <p:pic>
        <p:nvPicPr>
          <p:cNvPr id="6" name="內容版面配置區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145" y="-173736"/>
            <a:ext cx="9389776" cy="3895344"/>
          </a:xfrm>
          <a:prstGeom prst="rect">
            <a:avLst/>
          </a:prstGeom>
        </p:spPr>
      </p:pic>
      <p:pic>
        <p:nvPicPr>
          <p:cNvPr id="7" name="內容版面配置區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3430" y="3172968"/>
            <a:ext cx="4671205" cy="368503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328912" y="4723096"/>
            <a:ext cx="3042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set a larger ε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6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0" y="-1"/>
            <a:ext cx="121920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/>
          <p:cNvSpPr txBox="1">
            <a:spLocks/>
          </p:cNvSpPr>
          <p:nvPr/>
        </p:nvSpPr>
        <p:spPr>
          <a:xfrm>
            <a:off x="838200" y="932688"/>
            <a:ext cx="10515600" cy="57058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agglomerative clustering: bottom-up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start: every node is a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repeat: merge similar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nodes/clusters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together (to a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cluster)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stop: all in one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divisive clustering: top-down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start: all in one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repeat: split a set to multiple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clusters/nodes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stop: every node is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37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Book: 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人工智慧</a:t>
            </a:r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-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全華</a:t>
            </a:r>
            <a:endParaRPr lang="en-US" altLang="zh-TW" sz="1200" spc="50" dirty="0">
              <a:solidFill>
                <a:schemeClr val="tx1">
                  <a:lumMod val="65000"/>
                  <a:lumOff val="35000"/>
                </a:schemeClr>
              </a:solidFill>
              <a:ea typeface="華康細圓體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" y="-73152"/>
            <a:ext cx="3054096" cy="35662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7433" y="3401642"/>
            <a:ext cx="3246493" cy="34627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6664" y="-100584"/>
            <a:ext cx="3118104" cy="35662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7248" y="3447362"/>
            <a:ext cx="2980944" cy="3462767"/>
          </a:xfrm>
          <a:prstGeom prst="rect">
            <a:avLst/>
          </a:prstGeom>
        </p:spPr>
      </p:pic>
      <p:pic>
        <p:nvPicPr>
          <p:cNvPr id="8" name="內容版面配置區 6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6786" y="102696"/>
            <a:ext cx="6932815" cy="43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Book: 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人工智慧</a:t>
            </a:r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-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全華</a:t>
            </a:r>
            <a:endParaRPr lang="en-US" altLang="zh-TW" sz="1200" spc="50" dirty="0">
              <a:solidFill>
                <a:schemeClr val="tx1">
                  <a:lumMod val="65000"/>
                  <a:lumOff val="35000"/>
                </a:schemeClr>
              </a:solidFill>
              <a:ea typeface="華康細圓體"/>
            </a:endParaRPr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887" y="2896755"/>
            <a:ext cx="4796444" cy="39227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0786" y="-164592"/>
            <a:ext cx="9618395" cy="37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9421" y="100584"/>
            <a:ext cx="7708377" cy="20589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1F0F6"/>
              </a:clrFrom>
              <a:clrTo>
                <a:srgbClr val="F1F0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2904" y="2039111"/>
            <a:ext cx="6661413" cy="45492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Book: 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人工智慧</a:t>
            </a:r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-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全華</a:t>
            </a:r>
            <a:endParaRPr lang="en-US" altLang="zh-TW" sz="1200" spc="50" dirty="0">
              <a:solidFill>
                <a:schemeClr val="tx1">
                  <a:lumMod val="65000"/>
                  <a:lumOff val="35000"/>
                </a:schemeClr>
              </a:solidFill>
              <a:ea typeface="華康細圓體"/>
            </a:endParaRPr>
          </a:p>
        </p:txBody>
      </p:sp>
    </p:spTree>
    <p:extLst>
      <p:ext uri="{BB962C8B-B14F-4D97-AF65-F5344CB8AC3E}">
        <p14:creationId xmlns:p14="http://schemas.microsoft.com/office/powerpoint/2010/main" val="65475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62456"/>
            <a:ext cx="12204983" cy="38953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Book: 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人工智慧</a:t>
            </a:r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-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全華</a:t>
            </a:r>
            <a:endParaRPr lang="en-US" altLang="zh-TW" sz="1200" spc="50" dirty="0">
              <a:solidFill>
                <a:schemeClr val="tx1">
                  <a:lumMod val="65000"/>
                  <a:lumOff val="35000"/>
                </a:schemeClr>
              </a:solidFill>
              <a:ea typeface="華康細圓體"/>
            </a:endParaRPr>
          </a:p>
        </p:txBody>
      </p:sp>
    </p:spTree>
    <p:extLst>
      <p:ext uri="{BB962C8B-B14F-4D97-AF65-F5344CB8AC3E}">
        <p14:creationId xmlns:p14="http://schemas.microsoft.com/office/powerpoint/2010/main" val="22087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Book: 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人工智慧</a:t>
            </a:r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-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全華</a:t>
            </a:r>
            <a:endParaRPr lang="en-US" altLang="zh-TW" sz="1200" spc="50" dirty="0">
              <a:solidFill>
                <a:schemeClr val="tx1">
                  <a:lumMod val="65000"/>
                  <a:lumOff val="35000"/>
                </a:schemeClr>
              </a:solidFill>
              <a:ea typeface="華康細圓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1F0F6"/>
              </a:clrFrom>
              <a:clrTo>
                <a:srgbClr val="F1F0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066" y="-128708"/>
            <a:ext cx="7859202" cy="337037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92" y="3287049"/>
            <a:ext cx="3834883" cy="32097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0667" y="3256944"/>
            <a:ext cx="7806845" cy="33576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0268" y="47181"/>
            <a:ext cx="3778899" cy="32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0" y="-1"/>
            <a:ext cx="121920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 algorithm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932688"/>
            <a:ext cx="10515600" cy="57058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Specify number of clusters 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 centroids by first shuffling the dataset and then randomly selecting 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points for the centroids without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replacement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Keep iterating until there is no change to the centroids.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i.e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assignment of data points to clusters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not changing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2788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the sum of the squared distance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between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points and all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centroids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2788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 each data point to the closest cluster (centroid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2788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the centroids for the clusters by taking the average of the all data points that belong to each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1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544" y="-256032"/>
            <a:ext cx="8909239" cy="36301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2663" y="3008376"/>
            <a:ext cx="8669592" cy="39593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Book: 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人工智慧</a:t>
            </a:r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-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全華</a:t>
            </a:r>
            <a:endParaRPr lang="en-US" altLang="zh-TW" sz="1200" spc="50" dirty="0">
              <a:solidFill>
                <a:schemeClr val="tx1">
                  <a:lumMod val="65000"/>
                  <a:lumOff val="35000"/>
                </a:schemeClr>
              </a:solidFill>
              <a:ea typeface="華康細圓體"/>
            </a:endParaRPr>
          </a:p>
        </p:txBody>
      </p:sp>
    </p:spTree>
    <p:extLst>
      <p:ext uri="{BB962C8B-B14F-4D97-AF65-F5344CB8AC3E}">
        <p14:creationId xmlns:p14="http://schemas.microsoft.com/office/powerpoint/2010/main" val="8745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746" y="978408"/>
            <a:ext cx="10605494" cy="48188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Book: 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人工智慧</a:t>
            </a:r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-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全華</a:t>
            </a:r>
            <a:endParaRPr lang="en-US" altLang="zh-TW" sz="1200" spc="50" dirty="0">
              <a:solidFill>
                <a:schemeClr val="tx1">
                  <a:lumMod val="65000"/>
                  <a:lumOff val="35000"/>
                </a:schemeClr>
              </a:solidFill>
              <a:ea typeface="華康細圓體"/>
            </a:endParaRPr>
          </a:p>
        </p:txBody>
      </p:sp>
    </p:spTree>
    <p:extLst>
      <p:ext uri="{BB962C8B-B14F-4D97-AF65-F5344CB8AC3E}">
        <p14:creationId xmlns:p14="http://schemas.microsoft.com/office/powerpoint/2010/main" val="40569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0" y="-1"/>
            <a:ext cx="121920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 algorithm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/>
          <p:cNvSpPr txBox="1">
            <a:spLocks/>
          </p:cNvSpPr>
          <p:nvPr/>
        </p:nvSpPr>
        <p:spPr>
          <a:xfrm>
            <a:off x="838200" y="932688"/>
            <a:ext cx="10515600" cy="57058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the points in the ε (eps) neighborhood of every point, and identify the core points with more than the minimum number of points required to form a dense region 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minPts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neighbors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the connected components of core points on the neighbor graph, ignoring all non-core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 each non-core point to a nearby cluster if the cluster is an ε (eps) neighbor, otherwise assign it to noise</a:t>
            </a: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naive implementation of this requires storing the neighborhoods in step 1, thus requiring substantial memory</a:t>
            </a:r>
          </a:p>
        </p:txBody>
      </p:sp>
    </p:spTree>
    <p:extLst>
      <p:ext uri="{BB962C8B-B14F-4D97-AF65-F5344CB8AC3E}">
        <p14:creationId xmlns:p14="http://schemas.microsoft.com/office/powerpoint/2010/main" val="2596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0089" y="-137960"/>
            <a:ext cx="8643925" cy="3771194"/>
          </a:xfrm>
          <a:prstGeom prst="rect">
            <a:avLst/>
          </a:prstGeom>
        </p:spPr>
      </p:pic>
      <p:pic>
        <p:nvPicPr>
          <p:cNvPr id="5" name="內容版面配置區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112" y="3611880"/>
            <a:ext cx="9575468" cy="32519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496812"/>
            <a:ext cx="7212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Book: 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人工智慧</a:t>
            </a:r>
            <a:r>
              <a:rPr lang="en-US" altLang="zh-TW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-</a:t>
            </a:r>
            <a:r>
              <a:rPr lang="zh-TW" altLang="en-US" sz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華康細圓體"/>
              </a:rPr>
              <a:t>全華</a:t>
            </a:r>
            <a:endParaRPr lang="en-US" altLang="zh-TW" sz="1200" spc="50" dirty="0">
              <a:solidFill>
                <a:schemeClr val="tx1">
                  <a:lumMod val="65000"/>
                  <a:lumOff val="35000"/>
                </a:schemeClr>
              </a:solidFill>
              <a:ea typeface="華康細圓體"/>
            </a:endParaRPr>
          </a:p>
        </p:txBody>
      </p:sp>
    </p:spTree>
    <p:extLst>
      <p:ext uri="{BB962C8B-B14F-4D97-AF65-F5344CB8AC3E}">
        <p14:creationId xmlns:p14="http://schemas.microsoft.com/office/powerpoint/2010/main" val="2403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344</Words>
  <Application>Microsoft Office PowerPoint</Application>
  <PresentationFormat>寬螢幕</PresentationFormat>
  <Paragraphs>40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華康細圓體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Tommy</dc:creator>
  <cp:lastModifiedBy>Tommy</cp:lastModifiedBy>
  <cp:revision>14</cp:revision>
  <dcterms:created xsi:type="dcterms:W3CDTF">2023-04-23T15:53:07Z</dcterms:created>
  <dcterms:modified xsi:type="dcterms:W3CDTF">2023-04-24T03:04:10Z</dcterms:modified>
</cp:coreProperties>
</file>