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82" r:id="rId4"/>
    <p:sldId id="283" r:id="rId5"/>
    <p:sldId id="284" r:id="rId6"/>
    <p:sldId id="285" r:id="rId7"/>
    <p:sldId id="278" r:id="rId8"/>
    <p:sldId id="27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037E355-2C2E-73AC-BF9F-54C610CDB0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F7A4CFA-3454-B386-A87F-B905B440F0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4826B-021B-41E8-A6C1-DF845C99CD6D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F36C58C-04DF-11B2-C65E-7463092A1A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C79F71-9658-EC56-9633-D2DCD94E9D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A77CB-9A65-4E7F-A909-6CBB15974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454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13407-FE26-4FBF-A17D-E56551876984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BE903-2ABB-47BD-AC73-6781CC82A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683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BC1A1B-C8FF-F728-E94D-DAA4A8CA0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8F1DDB-49C3-B962-6895-011D19873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67CB9D-EC0F-1A1B-ABEC-0A6A9A1B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16A1-3379-4234-AB7C-8EFD0217C7A3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D6B438-A8A4-1B10-FA11-1C19FAA6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44383-4D5B-909A-A077-2EBC1F2E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68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0B219-3184-0C63-0181-84A8ACBB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847085-EF02-D7D8-09DE-201C6B734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1F4BDF-F7B6-6223-11F8-3AB1A2C4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7DF1-61AD-467F-A30F-94FA55FC7E89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140A4E-3D44-BF70-F4AE-4D676E2B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588EA-E3E1-C1E8-6A93-12492936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32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F5D541-64EF-E37B-CA7D-BA97A3457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A7E5BD-F08C-BD7F-D07F-A56AA0103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487CFB-6FB2-5AF8-B7CF-20A93853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B1C6-B0A1-4750-A4B4-0FDB628B1ACF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D0C1E2-3CFA-4176-DB03-7E962658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40BAB1-4589-A019-737C-6BBE9052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4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14ACF-7155-688D-65D4-8B347B80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D3BFC0-1290-B0AB-5820-5FA4C15A9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5DD656-8A77-CB5E-3BF4-B2976CA0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10710797" cy="365125"/>
          </a:xfrm>
        </p:spPr>
        <p:txBody>
          <a:bodyPr/>
          <a:lstStyle>
            <a:lvl1pPr algn="l">
              <a:defRPr sz="1150">
                <a:solidFill>
                  <a:schemeClr val="tx1"/>
                </a:solidFill>
              </a:defRPr>
            </a:lvl1pPr>
          </a:lstStyle>
          <a:p>
            <a:r>
              <a:rPr lang="en-US" altLang="zh-TW" dirty="0" err="1"/>
              <a:t>Joong</a:t>
            </a:r>
            <a:r>
              <a:rPr lang="en-US" altLang="zh-TW" dirty="0"/>
              <a:t>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58F944-EA4B-3503-8BC9-B228FD6C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9476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C6C6DF20-F6C2-4320-A0BE-6B55CFF1C78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185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E346A-4442-838D-3A32-6611E171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1E2480-2767-C3EF-FB4C-2188D7E0D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D756D9-EF00-1420-7765-727228ED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A555-6D18-494A-808B-4BFECDC5C9DC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EB54F4-D270-1087-91E4-6636DC6E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6216B2-8C31-9049-B0CB-AB9E41ED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22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1A480-BCBA-1C5E-FBB5-07DCE95A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133A8F-DF14-E628-22DB-99975CDA5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56E52A-B5B4-EFC0-C483-BC370A99D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88804D-E99B-288B-0153-DEF305C6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62A8-3DC3-42C9-8216-C70A05D42A97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5519A7-15EB-D52E-746D-430331C7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4BCAAE-D150-1F8B-C918-79B0D117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73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A1C44-2B2E-15C6-D413-D8BF52E4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BC383D-D68C-56AF-3D28-CE9DC84C2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E87902-8CC2-2FAC-5D26-CB52331CC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0EA777F-8F55-0F25-7FE7-85588557D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F969A3-89C4-13C5-0D2C-F8B055CB9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5BC492E-0CFB-9FE7-2479-B53CCCC9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35F5-8105-48B5-AF50-67976F64BDB6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926B0B6-42DD-FD37-6AB5-1BD5F5FA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E3C723E-B6C4-5D8A-6EF8-0721C457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55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C2D085-C2C8-DD1F-B988-B821C48F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7103E03-F5F5-0CEC-90A3-50F7EE02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8D34-78E1-4482-8B17-C6B5B1717A1E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2A85863-FB3A-CF0D-F398-63C12D56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24F62F-7DC1-7D0E-B569-F7B214C3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1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529035-CE67-A985-6C02-ADF95D0D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B6DE-D291-4D9F-A42B-293C76D81C72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A16A0B-9DEB-B6A2-1849-753D8A4C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92B520-FD8F-86DF-E346-C6E97538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79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7C6B14-8740-96F9-DA31-5B915ACE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D29219-69F4-FA1A-BE25-DAB756F21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8F8509-BF58-05FB-0061-1AC4235BD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BFC0E7-5F9B-46AE-DB21-14F6C57D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92EB-6F98-4CC0-8482-0ED4AC9D3EF6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82A5D1-D1B6-313B-AB73-3612355F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3CF6FD-72EE-5CB2-1CAF-339A2055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05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8C136-7A0B-3060-6701-055B99CD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C64E796-535B-28E1-45C6-8DF073B0A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156F99-4DDA-E185-BEB3-E1C7A30D6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3E54DE-1AC0-C6D4-0AC4-A2D3486C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4576-4488-4CC7-A1B8-6A39652E5EDE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170277-A69A-FC30-0754-34BEE72D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3925EC-DD54-0207-9EC7-5A253682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74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F9696AA-9642-EC7F-0510-D2E280CA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024AFE-3C75-6F05-E75B-5B3B937CC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38021B-046C-406A-7BAB-715B3F854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E8841-5538-495A-8947-DFF7EC68ED43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986091-7C54-222A-23C1-61F29B2C8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911C38-A529-8CCE-74DE-0A5D3F6ED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6C6DF20-F6C2-4320-A0BE-6B55CFF1C78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653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08561C-DF5D-62BD-E01B-7F4BF7AF9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 Cycloid Reducer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006206-FDFD-E78A-7F03-C8CED158F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7932"/>
            <a:ext cx="9144000" cy="1655762"/>
          </a:xfrm>
        </p:spPr>
        <p:txBody>
          <a:bodyPr/>
          <a:lstStyle/>
          <a:p>
            <a:r>
              <a:rPr lang="zh-TW" altLang="en-US" dirty="0"/>
              <a:t>周奕彬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EC6D1D-42CB-CC0B-5506-2380EB5B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7" name="音訊 6">
            <a:hlinkClick r:id="" action="ppaction://media"/>
            <a:extLst>
              <a:ext uri="{FF2B5EF4-FFF2-40B4-BE49-F238E27FC236}">
                <a16:creationId xmlns:a16="http://schemas.microsoft.com/office/drawing/2014/main" id="{ABD4F6C2-30CE-B109-B849-D95492B9B12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0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3"/>
    </mc:Choice>
    <mc:Fallback xmlns="">
      <p:transition spd="slow" advTm="6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BEAC2-2577-B481-E776-0C27CC56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E56331-8724-2164-369F-E4508207A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不同種減速機形式</a:t>
            </a:r>
            <a:endParaRPr lang="en-US" altLang="zh-TW" dirty="0"/>
          </a:p>
          <a:p>
            <a:r>
              <a:rPr lang="zh-TW" altLang="en-US" dirty="0"/>
              <a:t>等效連桿</a:t>
            </a:r>
            <a:r>
              <a:rPr lang="en-US" altLang="zh-TW" dirty="0"/>
              <a:t>-</a:t>
            </a:r>
            <a:r>
              <a:rPr lang="zh-TW" altLang="en-US" dirty="0"/>
              <a:t>曲率半徑</a:t>
            </a:r>
            <a:endParaRPr lang="en-US" altLang="zh-TW" dirty="0"/>
          </a:p>
          <a:p>
            <a:r>
              <a:rPr lang="zh-TW" altLang="en-US" dirty="0"/>
              <a:t>未來目標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DF8FBE-4D53-3D44-6154-FF296117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7" name="音訊 6">
            <a:hlinkClick r:id="" action="ppaction://media"/>
            <a:extLst>
              <a:ext uri="{FF2B5EF4-FFF2-40B4-BE49-F238E27FC236}">
                <a16:creationId xmlns:a16="http://schemas.microsoft.com/office/drawing/2014/main" id="{D207B79F-CAA6-2E62-230E-0887B5A8A7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4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88"/>
    </mc:Choice>
    <mc:Fallback xmlns="">
      <p:transition spd="slow" advTm="125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CADDE1-74F5-8EB9-0436-8F03BE2A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Stationary ring gear type epicycloid reducer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F7D0F9-DDCB-1ED6-320C-91FC9AE8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E38973-FA71-9795-4B2E-EB29074E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F517C57-C532-F1A9-2BC2-CACD01E81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音訊 10">
            <a:hlinkClick r:id="" action="ppaction://media"/>
            <a:extLst>
              <a:ext uri="{FF2B5EF4-FFF2-40B4-BE49-F238E27FC236}">
                <a16:creationId xmlns:a16="http://schemas.microsoft.com/office/drawing/2014/main" id="{6CB26FAF-8EA5-43DE-3B3C-727EB7DA8EA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8408E90-6357-1818-38DC-5068CE1F1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435" y="1573690"/>
            <a:ext cx="8654657" cy="46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0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48"/>
    </mc:Choice>
    <mc:Fallback xmlns="">
      <p:transition spd="slow" advTm="283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8429" x="8032750" y="4222750"/>
          <p14:tracePt t="8619" x="0" y="0"/>
        </p14:tracePtLst>
        <p14:tracePtLst>
          <p14:tracePt t="8997" x="8026400" y="4222750"/>
          <p14:tracePt t="9100" x="8013700" y="4222750"/>
          <p14:tracePt t="9107" x="8007350" y="4222750"/>
          <p14:tracePt t="9127" x="7981950" y="4216400"/>
          <p14:tracePt t="9178" x="7880350" y="4165600"/>
          <p14:tracePt t="9228" x="7886700" y="4032250"/>
          <p14:tracePt t="9260" x="7905750" y="3943350"/>
          <p14:tracePt t="9276" x="7937500" y="3911600"/>
          <p14:tracePt t="9294" x="7969250" y="3879850"/>
          <p14:tracePt t="9310" x="8026400" y="3854450"/>
          <p14:tracePt t="9326" x="8096250" y="3848100"/>
          <p14:tracePt t="9358" x="8216900" y="3848100"/>
          <p14:tracePt t="9392" x="8255000" y="3854450"/>
          <p14:tracePt t="9427" x="8286750" y="3898900"/>
          <p14:tracePt t="9460" x="8286750" y="4044950"/>
          <p14:tracePt t="9477" x="8261350" y="4089400"/>
          <p14:tracePt t="9492" x="8229600" y="4127500"/>
          <p14:tracePt t="9525" x="8153400" y="4159250"/>
          <p14:tracePt t="9559" x="8026400" y="4133850"/>
          <p14:tracePt t="9592" x="7950200" y="4064000"/>
          <p14:tracePt t="9626" x="7918450" y="4032250"/>
          <p14:tracePt t="9677" x="7918450" y="4025900"/>
          <p14:tracePt t="9682" x="7924800" y="4006850"/>
          <p14:tracePt t="9698" x="7924800" y="3994150"/>
          <p14:tracePt t="9709" x="7931150" y="3975100"/>
          <p14:tracePt t="9724" x="7956550" y="3962400"/>
          <p14:tracePt t="9758" x="7988300" y="3962400"/>
          <p14:tracePt t="9794" x="8051800" y="3962400"/>
          <p14:tracePt t="9826" x="8089900" y="4013200"/>
          <p14:tracePt t="9860" x="8115300" y="4044950"/>
          <p14:tracePt t="9893" x="8115300" y="4083050"/>
          <p14:tracePt t="9909" x="8102600" y="4114800"/>
          <p14:tracePt t="9926" x="8096250" y="4127500"/>
          <p14:tracePt t="9959" x="8089900" y="4140200"/>
          <p14:tracePt t="9992" x="8045450" y="4152900"/>
          <p14:tracePt t="10025" x="8032750" y="4159250"/>
          <p14:tracePt t="10213" x="8013700" y="4159250"/>
          <p14:tracePt t="10219" x="8007350" y="4159250"/>
          <p14:tracePt t="10244" x="8001000" y="4159250"/>
          <p14:tracePt t="10884" x="7969250" y="4159250"/>
          <p14:tracePt t="10892" x="7943850" y="4159250"/>
          <p14:tracePt t="10928" x="7810500" y="4127500"/>
          <p14:tracePt t="10961" x="7778750" y="4070350"/>
          <p14:tracePt t="10962" x="7778750" y="4057650"/>
          <p14:tracePt t="10992" x="7778750" y="3981450"/>
          <p14:tracePt t="11026" x="7835900" y="3898900"/>
          <p14:tracePt t="11042" x="7874000" y="3879850"/>
          <p14:tracePt t="11058" x="7918450" y="3854450"/>
          <p14:tracePt t="11074" x="7950200" y="3848100"/>
          <p14:tracePt t="11091" x="8013700" y="3854450"/>
          <p14:tracePt t="11125" x="8147050" y="3924300"/>
          <p14:tracePt t="11142" x="8204200" y="3962400"/>
          <p14:tracePt t="11160" x="8235950" y="4000500"/>
          <p14:tracePt t="11175" x="8248650" y="4032250"/>
          <p14:tracePt t="11211" x="8235950" y="4121150"/>
          <p14:tracePt t="11243" x="8166100" y="4171950"/>
          <p14:tracePt t="11260" x="8096250" y="4184650"/>
          <p14:tracePt t="11275" x="8007350" y="4184650"/>
          <p14:tracePt t="11310" x="7823200" y="4133850"/>
          <p14:tracePt t="11325" x="7785100" y="4089400"/>
          <p14:tracePt t="11343" x="7772400" y="4038600"/>
          <p14:tracePt t="11359" x="7759700" y="4000500"/>
          <p14:tracePt t="11375" x="7759700" y="3962400"/>
          <p14:tracePt t="11393" x="7772400" y="3911600"/>
          <p14:tracePt t="11408" x="7791450" y="3879850"/>
          <p14:tracePt t="11443" x="7924800" y="3854450"/>
          <p14:tracePt t="11475" x="8077200" y="3930650"/>
          <p14:tracePt t="11509" x="8128000" y="4025900"/>
          <p14:tracePt t="11525" x="8128000" y="4076700"/>
          <p14:tracePt t="11542" x="8121650" y="4146550"/>
          <p14:tracePt t="11559" x="8102600" y="4203700"/>
          <p14:tracePt t="11575" x="8070850" y="4241800"/>
          <p14:tracePt t="11610" x="7848600" y="4222750"/>
          <p14:tracePt t="11643" x="7708900" y="4121150"/>
          <p14:tracePt t="11675" x="7677150" y="4006850"/>
          <p14:tracePt t="11709" x="7702550" y="3879850"/>
          <p14:tracePt t="11727" x="7766050" y="3835400"/>
          <p14:tracePt t="11743" x="7867650" y="3810000"/>
          <p14:tracePt t="11760" x="7988300" y="3803650"/>
          <p14:tracePt t="11775" x="8115300" y="3810000"/>
          <p14:tracePt t="11793" x="8216900" y="3835400"/>
          <p14:tracePt t="11808" x="8280400" y="3873500"/>
          <p14:tracePt t="11843" x="8312150" y="3987800"/>
          <p14:tracePt t="11876" x="8255000" y="4127500"/>
          <p14:tracePt t="11910" x="8108950" y="4184650"/>
          <p14:tracePt t="11925" x="8032750" y="4184650"/>
          <p14:tracePt t="11944" x="7950200" y="4133850"/>
          <p14:tracePt t="11960" x="7874000" y="4070350"/>
          <p14:tracePt t="11992" x="7804150" y="3949700"/>
          <p14:tracePt t="12008" x="7823200" y="3905250"/>
          <p14:tracePt t="12043" x="7969250" y="3848100"/>
          <p14:tracePt t="12076" x="8108950" y="3892550"/>
          <p14:tracePt t="12109" x="8223250" y="4013200"/>
          <p14:tracePt t="12143" x="8267700" y="4152900"/>
          <p14:tracePt t="12177" x="8229600" y="4267200"/>
          <p14:tracePt t="12178" x="8204200" y="4279900"/>
          <p14:tracePt t="12193" x="8172450" y="4286250"/>
          <p14:tracePt t="12210" x="8064500" y="4267200"/>
          <p14:tracePt t="12226" x="7981950" y="4216400"/>
          <p14:tracePt t="12259" x="7867650" y="4076700"/>
          <p14:tracePt t="12276" x="7854950" y="4057650"/>
          <p14:tracePt t="12309" x="7893050" y="3975100"/>
          <p14:tracePt t="12344" x="7994650" y="3949700"/>
          <p14:tracePt t="12376" x="8096250" y="3968750"/>
          <p14:tracePt t="12378" x="8108950" y="3987800"/>
          <p14:tracePt t="12392" x="8115300" y="4000500"/>
          <p14:tracePt t="12410" x="8108950" y="4076700"/>
          <p14:tracePt t="12427" x="8077200" y="4121150"/>
          <p14:tracePt t="12459" x="7975600" y="4159250"/>
          <p14:tracePt t="12476" x="7874000" y="4140200"/>
          <p14:tracePt t="12493" x="7785100" y="4102100"/>
          <p14:tracePt t="12509" x="7708900" y="4032250"/>
          <p14:tracePt t="12544" x="7651750" y="3905250"/>
          <p14:tracePt t="12576" x="7708900" y="3810000"/>
          <p14:tracePt t="12610" x="7874000" y="3778250"/>
          <p14:tracePt t="12626" x="7962900" y="3778250"/>
          <p14:tracePt t="12658" x="8032750" y="3822700"/>
          <p14:tracePt t="12693" x="8045450" y="3860800"/>
          <p14:tracePt t="12709" x="8039100" y="3886200"/>
          <p14:tracePt t="12726" x="8032750" y="3898900"/>
          <p14:tracePt t="12876" x="8026400" y="3917950"/>
          <p14:tracePt t="12883" x="8013700" y="3930650"/>
          <p14:tracePt t="12891" x="8013700" y="3937000"/>
          <p14:tracePt t="12909" x="8001000" y="3981450"/>
          <p14:tracePt t="12926" x="7975600" y="4013200"/>
          <p14:tracePt t="12943" x="7918450" y="4051300"/>
          <p14:tracePt t="12960" x="7848600" y="4089400"/>
          <p14:tracePt t="12977" x="7785100" y="4095750"/>
          <p14:tracePt t="13011" x="7664450" y="4032250"/>
          <p14:tracePt t="13025" x="7651750" y="4000500"/>
          <p14:tracePt t="13044" x="7613650" y="3905250"/>
          <p14:tracePt t="13060" x="7613650" y="3848100"/>
          <p14:tracePt t="13092" x="7696200" y="3746500"/>
          <p14:tracePt t="13126" x="7861300" y="3727450"/>
          <p14:tracePt t="13142" x="7962900" y="3765550"/>
          <p14:tracePt t="13160" x="8064500" y="3841750"/>
          <p14:tracePt t="13176" x="8128000" y="3924300"/>
          <p14:tracePt t="13194" x="8153400" y="4025900"/>
          <p14:tracePt t="13208" x="8153400" y="4076700"/>
          <p14:tracePt t="13244" x="8026400" y="4171950"/>
          <p14:tracePt t="13258" x="7918450" y="4165600"/>
          <p14:tracePt t="13292" x="7708900" y="4038600"/>
          <p14:tracePt t="13308" x="7620000" y="3949700"/>
          <p14:tracePt t="13325" x="7562850" y="3873500"/>
          <p14:tracePt t="13343" x="7550150" y="3810000"/>
          <p14:tracePt t="13359" x="7556500" y="3771900"/>
          <p14:tracePt t="13376" x="7600950" y="3746500"/>
          <p14:tracePt t="13393" x="7645400" y="3746500"/>
          <p14:tracePt t="13425" x="7899400" y="3841750"/>
          <p14:tracePt t="13427" x="7956550" y="3873500"/>
          <p14:tracePt t="13459" x="8108950" y="4032250"/>
          <p14:tracePt t="13476" x="8128000" y="4095750"/>
          <p14:tracePt t="13493" x="8128000" y="4121150"/>
          <p14:tracePt t="13509" x="8121650" y="4159250"/>
          <p14:tracePt t="13526" x="8058150" y="4178300"/>
          <p14:tracePt t="13542" x="7950200" y="4178300"/>
          <p14:tracePt t="13560" x="7804150" y="4152900"/>
          <p14:tracePt t="13576" x="7683500" y="4102100"/>
          <p14:tracePt t="13592" x="7613650" y="4038600"/>
          <p14:tracePt t="13610" x="7562850" y="3930650"/>
          <p14:tracePt t="13626" x="7569200" y="3848100"/>
          <p14:tracePt t="13643" x="7600950" y="3784600"/>
          <p14:tracePt t="13659" x="7645400" y="3727450"/>
          <p14:tracePt t="13692" x="7842250" y="3683000"/>
          <p14:tracePt t="13709" x="8013700" y="3702050"/>
          <p14:tracePt t="13726" x="8172450" y="3759200"/>
          <p14:tracePt t="13743" x="8280400" y="3822700"/>
          <p14:tracePt t="13760" x="8337550" y="3886200"/>
          <p14:tracePt t="13775" x="8343900" y="3937000"/>
          <p14:tracePt t="13794" x="8324850" y="4057650"/>
          <p14:tracePt t="13808" x="8299450" y="4089400"/>
          <p14:tracePt t="13827" x="8185150" y="4159250"/>
          <p14:tracePt t="13844" x="8070850" y="4178300"/>
          <p14:tracePt t="13858" x="7969250" y="4159250"/>
          <p14:tracePt t="13876" x="7867650" y="4102100"/>
          <p14:tracePt t="13893" x="7791450" y="4013200"/>
          <p14:tracePt t="13909" x="7753350" y="3937000"/>
          <p14:tracePt t="13926" x="7740650" y="3873500"/>
          <p14:tracePt t="13942" x="7740650" y="3816350"/>
          <p14:tracePt t="13960" x="7759700" y="3771900"/>
          <p14:tracePt t="13976" x="7797800" y="3727450"/>
          <p14:tracePt t="13993" x="7861300" y="3708400"/>
          <p14:tracePt t="14011" x="8001000" y="3695700"/>
          <p14:tracePt t="14025" x="8064500" y="3702050"/>
          <p14:tracePt t="14044" x="8223250" y="3778250"/>
          <p14:tracePt t="14059" x="8280400" y="3854450"/>
          <p14:tracePt t="14075" x="8305800" y="3917950"/>
          <p14:tracePt t="14092" x="8312150" y="3968750"/>
          <p14:tracePt t="14108" x="8293100" y="4051300"/>
          <p14:tracePt t="14144" x="8197850" y="4140200"/>
          <p14:tracePt t="14160" x="8140700" y="4146550"/>
          <p14:tracePt t="14175" x="8096250" y="4146550"/>
          <p14:tracePt t="14193" x="8026400" y="4108450"/>
          <p14:tracePt t="14194" x="8007350" y="4076700"/>
          <p14:tracePt t="14210" x="7969250" y="4025900"/>
          <p14:tracePt t="14225" x="7962900" y="4000500"/>
          <p14:tracePt t="14226" x="7950200" y="3975100"/>
          <p14:tracePt t="14243" x="7956550" y="3930650"/>
          <p14:tracePt t="14259" x="7962900" y="3898900"/>
          <p14:tracePt t="14275" x="7988300" y="3854450"/>
          <p14:tracePt t="14292" x="8001000" y="3841750"/>
          <p14:tracePt t="14308" x="8032750" y="3841750"/>
          <p14:tracePt t="14343" x="8147050" y="3917950"/>
          <p14:tracePt t="14376" x="8159750" y="4025900"/>
          <p14:tracePt t="14392" x="8159750" y="4083050"/>
          <p14:tracePt t="14409" x="8153400" y="4127500"/>
          <p14:tracePt t="14426" x="8070850" y="4159250"/>
          <p14:tracePt t="14442" x="7981950" y="4159250"/>
          <p14:tracePt t="14460" x="7867650" y="4140200"/>
          <p14:tracePt t="14476" x="7778750" y="4095750"/>
          <p14:tracePt t="14493" x="7727950" y="4057650"/>
          <p14:tracePt t="14508" x="7715250" y="4025900"/>
          <p14:tracePt t="14526" x="7715250" y="3994150"/>
          <p14:tracePt t="14541" x="7727950" y="3949700"/>
          <p14:tracePt t="14575" x="7791450" y="3898900"/>
          <p14:tracePt t="14609" x="7924800" y="3898900"/>
          <p14:tracePt t="14610" x="7956550" y="3917950"/>
          <p14:tracePt t="14625" x="7981950" y="3930650"/>
          <p14:tracePt t="14644" x="8032750" y="3981450"/>
          <p14:tracePt t="14660" x="8051800" y="4025900"/>
          <p14:tracePt t="14677" x="8058150" y="4057650"/>
          <p14:tracePt t="14692" x="8064500" y="4095750"/>
          <p14:tracePt t="14708" x="8064500" y="4146550"/>
          <p14:tracePt t="14726" x="8045450" y="4184650"/>
          <p14:tracePt t="14743" x="8013700" y="4210050"/>
          <p14:tracePt t="14775" x="8001000" y="4210050"/>
          <p14:tracePt t="14811" x="7943850" y="4133850"/>
          <p14:tracePt t="14826" x="7937500" y="4121150"/>
          <p14:tracePt t="14844" x="7937500" y="4102100"/>
          <p14:tracePt t="14860" x="7937500" y="4089400"/>
          <p14:tracePt t="14877" x="7937500" y="4064000"/>
          <p14:tracePt t="14891" x="7962900" y="4044950"/>
          <p14:tracePt t="14908" x="7994650" y="4032250"/>
          <p14:tracePt t="14926" x="8045450" y="4032250"/>
          <p14:tracePt t="14943" x="8089900" y="4032250"/>
          <p14:tracePt t="14976" x="8108950" y="4032250"/>
          <p14:tracePt t="15011" x="8121650" y="4032250"/>
          <p14:tracePt t="15043" x="8128000" y="4083050"/>
          <p14:tracePt t="15059" x="8128000" y="4108450"/>
          <p14:tracePt t="15075" x="8128000" y="4140200"/>
          <p14:tracePt t="15093" x="8121650" y="4152900"/>
          <p14:tracePt t="15108" x="8121650" y="4159250"/>
          <p14:tracePt t="15133" x="8108950" y="4171950"/>
          <p14:tracePt t="15181" x="8102600" y="4165600"/>
          <p14:tracePt t="15196" x="8089900" y="4159250"/>
          <p14:tracePt t="15202" x="8077200" y="4140200"/>
          <p14:tracePt t="15211" x="8070850" y="4133850"/>
          <p14:tracePt t="15228" x="8064500" y="4121150"/>
          <p14:tracePt t="15260" x="8064500" y="4102100"/>
          <p14:tracePt t="15293" x="8083550" y="4089400"/>
          <p14:tracePt t="15308" x="8140700" y="4089400"/>
          <p14:tracePt t="15342" x="8185150" y="4184650"/>
          <p14:tracePt t="15377" x="8185150" y="4286250"/>
          <p14:tracePt t="15378" x="8185150" y="4305300"/>
          <p14:tracePt t="15409" x="8185150" y="4311650"/>
          <p14:tracePt t="15462" x="8185150" y="4318000"/>
          <p14:tracePt t="15466" x="8172450" y="4318000"/>
          <p14:tracePt t="15596" x="8172450" y="4311650"/>
          <p14:tracePt t="15602" x="8172450" y="4298950"/>
          <p14:tracePt t="15611" x="8172450" y="4292600"/>
          <p14:tracePt t="15715" x="8166100" y="4286250"/>
          <p14:tracePt t="15732" x="8159750" y="4286250"/>
          <p14:tracePt t="15741" x="8153400" y="4286250"/>
          <p14:tracePt t="15760" x="8121650" y="4286250"/>
          <p14:tracePt t="15775" x="8108950" y="4286250"/>
          <p14:tracePt t="15829" x="8102600" y="4286250"/>
          <p14:tracePt t="15835" x="8089900" y="4286250"/>
          <p14:tracePt t="15843" x="8077200" y="4286250"/>
          <p14:tracePt t="15875" x="8064500" y="4286250"/>
          <p14:tracePt t="15901" x="8058150" y="4286250"/>
          <p14:tracePt t="15925" x="8007350" y="4267200"/>
          <p14:tracePt t="15943" x="8001000" y="4267200"/>
          <p14:tracePt t="15977" x="7981950" y="4260850"/>
          <p14:tracePt t="16011" x="7943850" y="4203700"/>
          <p14:tracePt t="16043" x="7886700" y="4127500"/>
          <p14:tracePt t="16076" x="7854950" y="4057650"/>
          <p14:tracePt t="16094" x="7842250" y="4013200"/>
          <p14:tracePt t="16125" x="7842250" y="3962400"/>
          <p14:tracePt t="16159" x="7842250" y="3905250"/>
          <p14:tracePt t="16176" x="7867650" y="3879850"/>
          <p14:tracePt t="16194" x="7918450" y="3854450"/>
          <p14:tracePt t="16210" x="7937500" y="3848100"/>
          <p14:tracePt t="16225" x="7950200" y="3848100"/>
          <p14:tracePt t="16226" x="7969250" y="3848100"/>
          <p14:tracePt t="16243" x="8058150" y="3854450"/>
          <p14:tracePt t="16259" x="8140700" y="3873500"/>
          <p14:tracePt t="16276" x="8210550" y="3905250"/>
          <p14:tracePt t="16309" x="8280400" y="3956050"/>
          <p14:tracePt t="16326" x="8286750" y="3968750"/>
          <p14:tracePt t="16358" x="8305800" y="4032250"/>
          <p14:tracePt t="16379" x="8305800" y="4057650"/>
          <p14:tracePt t="16393" x="8299450" y="4083050"/>
          <p14:tracePt t="16394" x="8299450" y="4089400"/>
          <p14:tracePt t="16409" x="8293100" y="4114800"/>
          <p14:tracePt t="16426" x="8261350" y="4140200"/>
          <p14:tracePt t="16443" x="8229600" y="4159250"/>
          <p14:tracePt t="16459" x="8197850" y="4178300"/>
          <p14:tracePt t="16476" x="8166100" y="4210050"/>
          <p14:tracePt t="16493" x="8140700" y="4235450"/>
          <p14:tracePt t="16510" x="8128000" y="4241800"/>
          <p14:tracePt t="16526" x="8108950" y="4248150"/>
          <p14:tracePt t="16559" x="8077200" y="4248150"/>
          <p14:tracePt t="16621" x="8070850" y="4248150"/>
          <p14:tracePt t="16627" x="8058150" y="4248150"/>
          <p14:tracePt t="16635" x="8032750" y="4248150"/>
          <p14:tracePt t="16661" x="7975600" y="4229100"/>
          <p14:tracePt t="16676" x="7969250" y="4229100"/>
          <p14:tracePt t="16725" x="7962900" y="4229100"/>
          <p14:tracePt t="16731" x="7943850" y="4216400"/>
          <p14:tracePt t="16761" x="7905750" y="4191000"/>
          <p14:tracePt t="16792" x="7880350" y="4171950"/>
          <p14:tracePt t="16972" x="7867650" y="4165600"/>
          <p14:tracePt t="16994" x="7854950" y="4159250"/>
          <p14:tracePt t="17008" x="7848600" y="4140200"/>
          <p14:tracePt t="17027" x="7842250" y="4127500"/>
          <p14:tracePt t="17059" x="7835900" y="4070350"/>
          <p14:tracePt t="17075" x="7823200" y="4044950"/>
          <p14:tracePt t="17092" x="7823200" y="4013200"/>
          <p14:tracePt t="17109" x="7823200" y="3994150"/>
          <p14:tracePt t="17125" x="7829550" y="3949700"/>
          <p14:tracePt t="17142" x="7842250" y="3917950"/>
          <p14:tracePt t="17159" x="7854950" y="3898900"/>
          <p14:tracePt t="17192" x="7899400" y="3886200"/>
          <p14:tracePt t="17208" x="7937500" y="3886200"/>
          <p14:tracePt t="17228" x="8001000" y="3879850"/>
          <p14:tracePt t="17242" x="8026400" y="3886200"/>
          <p14:tracePt t="17260" x="8058150" y="3898900"/>
          <p14:tracePt t="17276" x="8083550" y="3917950"/>
          <p14:tracePt t="17292" x="8115300" y="3949700"/>
          <p14:tracePt t="17309" x="8140700" y="3981450"/>
          <p14:tracePt t="17326" x="8153400" y="4000500"/>
          <p14:tracePt t="17343" x="8159750" y="4013200"/>
          <p14:tracePt t="17359" x="8159750" y="4025900"/>
          <p14:tracePt t="17377" x="8159750" y="4057650"/>
          <p14:tracePt t="17394" x="8134350" y="4108450"/>
          <p14:tracePt t="17408" x="8121650" y="4121150"/>
          <p14:tracePt t="17426" x="8032750" y="4159250"/>
          <p14:tracePt t="17443" x="7950200" y="4178300"/>
          <p14:tracePt t="17475" x="7880350" y="4178300"/>
          <p14:tracePt t="17510" x="7854950" y="4171950"/>
          <p14:tracePt t="17526" x="7835900" y="4140200"/>
          <p14:tracePt t="17544" x="7816850" y="4102100"/>
          <p14:tracePt t="17560" x="7804150" y="4044950"/>
          <p14:tracePt t="17577" x="7791450" y="4000500"/>
          <p14:tracePt t="17592" x="7791450" y="3943350"/>
          <p14:tracePt t="17608" x="7804150" y="3898900"/>
          <p14:tracePt t="17626" x="7854950" y="3848100"/>
          <p14:tracePt t="17642" x="7899400" y="3835400"/>
          <p14:tracePt t="17658" x="7981950" y="3835400"/>
          <p14:tracePt t="17675" x="8077200" y="3841750"/>
          <p14:tracePt t="17710" x="8210550" y="3937000"/>
          <p14:tracePt t="17744" x="8248650" y="4044950"/>
          <p14:tracePt t="17746" x="8255000" y="4076700"/>
          <p14:tracePt t="17759" x="8267700" y="4089400"/>
          <p14:tracePt t="17776" x="8267700" y="4121150"/>
          <p14:tracePt t="17793" x="8248650" y="4178300"/>
          <p14:tracePt t="17808" x="8197850" y="4210050"/>
          <p14:tracePt t="17827" x="8070850" y="4241800"/>
          <p14:tracePt t="17842" x="8001000" y="4241800"/>
          <p14:tracePt t="17860" x="7912100" y="4222750"/>
          <p14:tracePt t="17876" x="7835900" y="4171950"/>
          <p14:tracePt t="17909" x="7696200" y="4025900"/>
          <p14:tracePt t="17943" x="7632700" y="3905250"/>
          <p14:tracePt t="17959" x="7632700" y="3879850"/>
          <p14:tracePt t="17977" x="7645400" y="3835400"/>
          <p14:tracePt t="17978" x="7664450" y="3816350"/>
          <p14:tracePt t="17992" x="7677150" y="3790950"/>
          <p14:tracePt t="18008" x="7734300" y="3771900"/>
          <p14:tracePt t="18027" x="7874000" y="3771900"/>
          <p14:tracePt t="18041" x="7937500" y="3778250"/>
          <p14:tracePt t="18042" x="8013700" y="3797300"/>
          <p14:tracePt t="18060" x="8140700" y="3835400"/>
          <p14:tracePt t="18074" x="8223250" y="3898900"/>
          <p14:tracePt t="18109" x="8305800" y="3994150"/>
          <p14:tracePt t="18143" x="8312150" y="4076700"/>
          <p14:tracePt t="18175" x="8248650" y="4140200"/>
          <p14:tracePt t="18210" x="8070850" y="4171950"/>
          <p14:tracePt t="18226" x="8013700" y="4171950"/>
          <p14:tracePt t="18243" x="7962900" y="4165600"/>
          <p14:tracePt t="18258" x="7918450" y="4140200"/>
          <p14:tracePt t="18275" x="7880350" y="4108450"/>
          <p14:tracePt t="18293" x="7867650" y="4064000"/>
          <p14:tracePt t="18309" x="7842250" y="4000500"/>
          <p14:tracePt t="18342" x="7835900" y="3867150"/>
          <p14:tracePt t="18377" x="7893050" y="3778250"/>
          <p14:tracePt t="18378" x="7918450" y="3759200"/>
          <p14:tracePt t="18393" x="7931150" y="3746500"/>
          <p14:tracePt t="18410" x="7988300" y="3740150"/>
          <p14:tracePt t="18426" x="8051800" y="3765550"/>
          <p14:tracePt t="18461" x="8172450" y="3898900"/>
          <p14:tracePt t="18475" x="8204200" y="3962400"/>
          <p14:tracePt t="18510" x="8223250" y="4057650"/>
          <p14:tracePt t="18544" x="8191500" y="4140200"/>
          <p14:tracePt t="18576" x="8089900" y="4171950"/>
          <p14:tracePt t="18594" x="7981950" y="4165600"/>
          <p14:tracePt t="18625" x="7880350" y="4127500"/>
          <p14:tracePt t="18626" x="7854950" y="4121150"/>
          <p14:tracePt t="18659" x="7816850" y="4038600"/>
          <p14:tracePt t="18676" x="7816850" y="3994150"/>
          <p14:tracePt t="18709" x="7842250" y="3873500"/>
          <p14:tracePt t="18742" x="7937500" y="3810000"/>
          <p14:tracePt t="18759" x="7988300" y="3803650"/>
          <p14:tracePt t="18775" x="8051800" y="3803650"/>
          <p14:tracePt t="18791" x="8108950" y="3803650"/>
          <p14:tracePt t="18808" x="8147050" y="3822700"/>
          <p14:tracePt t="18824" x="8159750" y="3841750"/>
          <p14:tracePt t="18843" x="8178800" y="3886200"/>
          <p14:tracePt t="18860" x="8185150" y="3905250"/>
          <p14:tracePt t="18875" x="8185150" y="3949700"/>
          <p14:tracePt t="18893" x="8166100" y="3994150"/>
          <p14:tracePt t="18925" x="8096250" y="4057650"/>
          <p14:tracePt t="18943" x="8058150" y="4076700"/>
          <p14:tracePt t="18959" x="8032750" y="4083050"/>
          <p14:tracePt t="18977" x="8007350" y="4083050"/>
          <p14:tracePt t="18993" x="8001000" y="4083050"/>
          <p14:tracePt t="19043" x="7994650" y="4076700"/>
          <p14:tracePt t="19059" x="7994650" y="4070350"/>
          <p14:tracePt t="19075" x="8001000" y="4038600"/>
          <p14:tracePt t="19092" x="8026400" y="4013200"/>
          <p14:tracePt t="19125" x="8045450" y="3994150"/>
          <p14:tracePt t="19323" x="8051800" y="3981450"/>
          <p14:tracePt t="19331" x="8051800" y="3975100"/>
          <p14:tracePt t="19331" x="0" y="0"/>
        </p14:tracePtLst>
        <p14:tracePtLst>
          <p14:tracePt t="19908" x="3943350" y="3867150"/>
          <p14:tracePt t="19946" x="3930650" y="3886200"/>
          <p14:tracePt t="19996" x="3917950" y="3886200"/>
          <p14:tracePt t="20026" x="3835400" y="3879850"/>
          <p14:tracePt t="20060" x="3727450" y="3816350"/>
          <p14:tracePt t="20076" x="3708400" y="3778250"/>
          <p14:tracePt t="20093" x="3689350" y="3740150"/>
          <p14:tracePt t="20125" x="3689350" y="3708400"/>
          <p14:tracePt t="20159" x="3702050" y="3689350"/>
          <p14:tracePt t="20194" x="3829050" y="3689350"/>
          <p14:tracePt t="20208" x="3860800" y="3695700"/>
          <p14:tracePt t="20226" x="3924300" y="3727450"/>
          <p14:tracePt t="20259" x="3962400" y="3778250"/>
          <p14:tracePt t="20275" x="3962400" y="3803650"/>
          <p14:tracePt t="20292" x="3962400" y="3829050"/>
          <p14:tracePt t="20325" x="3962400" y="3835400"/>
          <p14:tracePt t="20359" x="3917950" y="3822700"/>
          <p14:tracePt t="20392" x="3822700" y="3771900"/>
          <p14:tracePt t="20394" x="3816350" y="3759200"/>
          <p14:tracePt t="20427" x="3816350" y="3740150"/>
          <p14:tracePt t="20444" x="3822700" y="3708400"/>
          <p14:tracePt t="20475" x="3860800" y="3683000"/>
          <p14:tracePt t="20492" x="3898900" y="3683000"/>
          <p14:tracePt t="20526" x="4019550" y="3746500"/>
          <p14:tracePt t="20560" x="4076700" y="3841750"/>
          <p14:tracePt t="20594" x="4057650" y="3930650"/>
          <p14:tracePt t="20608" x="4044950" y="3937000"/>
          <p14:tracePt t="20644" x="4025900" y="3937000"/>
          <p14:tracePt t="20659" x="3962400" y="3898900"/>
          <p14:tracePt t="20675" x="3898900" y="3841750"/>
          <p14:tracePt t="20692" x="3841750" y="3790950"/>
          <p14:tracePt t="20726" x="3816350" y="3752850"/>
          <p14:tracePt t="20758" x="3867150" y="3708400"/>
          <p14:tracePt t="20792" x="3994150" y="3702050"/>
          <p14:tracePt t="20794" x="4019550" y="3708400"/>
          <p14:tracePt t="20809" x="4044950" y="3727450"/>
          <p14:tracePt t="20810" x="4057650" y="3746500"/>
          <p14:tracePt t="20825" x="4076700" y="3765550"/>
          <p14:tracePt t="20841" x="4095750" y="3810000"/>
          <p14:tracePt t="20860" x="4108450" y="3873500"/>
          <p14:tracePt t="20875" x="4102100" y="3924300"/>
          <p14:tracePt t="20891" x="4076700" y="3956050"/>
          <p14:tracePt t="20909" x="4032250" y="3962400"/>
          <p14:tracePt t="20925" x="3917950" y="3949700"/>
          <p14:tracePt t="20943" x="3790950" y="3911600"/>
          <p14:tracePt t="20960" x="3683000" y="3854450"/>
          <p14:tracePt t="20992" x="3581400" y="3759200"/>
          <p14:tracePt t="20994" x="3568700" y="3746500"/>
          <p14:tracePt t="21010" x="3568700" y="3721100"/>
          <p14:tracePt t="21027" x="3587750" y="3689350"/>
          <p14:tracePt t="21043" x="3644900" y="3657600"/>
          <p14:tracePt t="21059" x="3714750" y="3644900"/>
          <p14:tracePt t="21075" x="3797300" y="3632200"/>
          <p14:tracePt t="21092" x="3898900" y="3638550"/>
          <p14:tracePt t="21108" x="3987800" y="3676650"/>
          <p14:tracePt t="21125" x="4044950" y="3714750"/>
          <p14:tracePt t="21142" x="4076700" y="3759200"/>
          <p14:tracePt t="21159" x="4095750" y="3822700"/>
          <p14:tracePt t="21175" x="4095750" y="3892550"/>
          <p14:tracePt t="21192" x="4057650" y="3956050"/>
          <p14:tracePt t="21211" x="3937000" y="4019550"/>
          <p14:tracePt t="21225" x="3898900" y="4025900"/>
          <p14:tracePt t="21244" x="3784600" y="3994150"/>
          <p14:tracePt t="21260" x="3740150" y="3930650"/>
          <p14:tracePt t="21276" x="3689350" y="3841750"/>
          <p14:tracePt t="21309" x="3657600" y="3651250"/>
          <p14:tracePt t="21326" x="3670300" y="3562350"/>
          <p14:tracePt t="21341" x="3695700" y="3492500"/>
          <p14:tracePt t="21360" x="3727450" y="3454400"/>
          <p14:tracePt t="21375" x="3771900" y="3441700"/>
          <p14:tracePt t="21394" x="3873500" y="3448050"/>
          <p14:tracePt t="21408" x="3917950" y="3454400"/>
          <p14:tracePt t="21426" x="4032250" y="3517900"/>
          <p14:tracePt t="21444" x="4089400" y="3568700"/>
          <p14:tracePt t="21459" x="4121150" y="3613150"/>
          <p14:tracePt t="21477" x="4140200" y="3663950"/>
          <p14:tracePt t="21492" x="4133850" y="3708400"/>
          <p14:tracePt t="21509" x="4108450" y="3759200"/>
          <p14:tracePt t="21542" x="3994150" y="3803650"/>
          <p14:tracePt t="21559" x="3854450" y="3803650"/>
          <p14:tracePt t="21575" x="3708400" y="3771900"/>
          <p14:tracePt t="21593" x="3568700" y="3714750"/>
          <p14:tracePt t="21608" x="3492500" y="3657600"/>
          <p14:tracePt t="21627" x="3454400" y="3549650"/>
          <p14:tracePt t="21643" x="3473450" y="3467100"/>
          <p14:tracePt t="21659" x="3517900" y="3403600"/>
          <p14:tracePt t="21676" x="3613150" y="3359150"/>
          <p14:tracePt t="21692" x="3740150" y="3327400"/>
          <p14:tracePt t="21710" x="3924300" y="3321050"/>
          <p14:tracePt t="21743" x="4318000" y="3454400"/>
          <p14:tracePt t="21759" x="4489450" y="3575050"/>
          <p14:tracePt t="21775" x="4584700" y="3683000"/>
          <p14:tracePt t="21793" x="4622800" y="3778250"/>
          <p14:tracePt t="21808" x="4616450" y="3860800"/>
          <p14:tracePt t="21826" x="4552950" y="3937000"/>
          <p14:tracePt t="21843" x="4457700" y="3962400"/>
          <p14:tracePt t="21859" x="4343400" y="3962400"/>
          <p14:tracePt t="21877" x="4203700" y="3937000"/>
          <p14:tracePt t="21892" x="4006850" y="3867150"/>
          <p14:tracePt t="21909" x="3778250" y="3759200"/>
          <p14:tracePt t="21926" x="3568700" y="3651250"/>
          <p14:tracePt t="21943" x="3429000" y="3536950"/>
          <p14:tracePt t="21959" x="3365500" y="3473450"/>
          <p14:tracePt t="21994" x="3416300" y="3390900"/>
          <p14:tracePt t="22009" x="3448050" y="3378200"/>
          <p14:tracePt t="22027" x="3568700" y="3371850"/>
          <p14:tracePt t="22043" x="3676650" y="3390900"/>
          <p14:tracePt t="22058" x="3778250" y="3441700"/>
          <p14:tracePt t="22076" x="3867150" y="3505200"/>
          <p14:tracePt t="22093" x="3924300" y="3568700"/>
          <p14:tracePt t="22110" x="3930650" y="3600450"/>
          <p14:tracePt t="22126" x="3930650" y="3638550"/>
          <p14:tracePt t="22143" x="3886200" y="3670300"/>
          <p14:tracePt t="22158" x="3835400" y="3695700"/>
          <p14:tracePt t="22194" x="3613150" y="3676650"/>
          <p14:tracePt t="22209" x="3556000" y="3657600"/>
          <p14:tracePt t="22226" x="3422650" y="3581400"/>
          <p14:tracePt t="22242" x="3378200" y="3524250"/>
          <p14:tracePt t="22259" x="3371850" y="3486150"/>
          <p14:tracePt t="22276" x="3384550" y="3429000"/>
          <p14:tracePt t="22293" x="3454400" y="3390900"/>
          <p14:tracePt t="22309" x="3575050" y="3346450"/>
          <p14:tracePt t="22327" x="3740150" y="3327400"/>
          <p14:tracePt t="22343" x="3930650" y="3314700"/>
          <p14:tracePt t="22358" x="4152900" y="3333750"/>
          <p14:tracePt t="22376" x="4337050" y="3390900"/>
          <p14:tracePt t="22392" x="4438650" y="3460750"/>
          <p14:tracePt t="22427" x="4514850" y="3632200"/>
          <p14:tracePt t="22460" x="4445000" y="3771900"/>
          <p14:tracePt t="22476" x="4406900" y="3829050"/>
          <p14:tracePt t="22493" x="4356100" y="3854450"/>
          <p14:tracePt t="22510" x="4298950" y="3854450"/>
          <p14:tracePt t="22525" x="4222750" y="3848100"/>
          <p14:tracePt t="22544" x="4152900" y="3816350"/>
          <p14:tracePt t="22559" x="4095750" y="3784600"/>
          <p14:tracePt t="22577" x="4000500" y="3740150"/>
          <p14:tracePt t="22592" x="3879850" y="3663950"/>
          <p14:tracePt t="22625" x="3714750" y="3549650"/>
          <p14:tracePt t="22626" x="3695700" y="3536950"/>
          <p14:tracePt t="22642" x="3689350" y="3530600"/>
          <p14:tracePt t="22661" x="3689350" y="3517900"/>
          <p14:tracePt t="22692" x="3740150" y="3441700"/>
          <p14:tracePt t="22710" x="3771900" y="3422650"/>
          <p14:tracePt t="22727" x="3829050" y="3403600"/>
          <p14:tracePt t="22744" x="3917950" y="3409950"/>
          <p14:tracePt t="22760" x="4019550" y="3429000"/>
          <p14:tracePt t="22776" x="4095750" y="3479800"/>
          <p14:tracePt t="22792" x="4152900" y="3543300"/>
          <p14:tracePt t="22826" x="4216400" y="3651250"/>
          <p14:tracePt t="22859" x="4171950" y="3746500"/>
          <p14:tracePt t="22892" x="4038600" y="3803650"/>
          <p14:tracePt t="22926" x="3898900" y="3803650"/>
          <p14:tracePt t="22944" x="3790950" y="3771900"/>
          <p14:tracePt t="22958" x="3683000" y="3708400"/>
          <p14:tracePt t="22993" x="3600450" y="3625850"/>
          <p14:tracePt t="22994" x="3594100" y="3594100"/>
          <p14:tracePt t="23026" x="3619500" y="3473450"/>
          <p14:tracePt t="23060" x="3714750" y="3378200"/>
          <p14:tracePt t="23092" x="3956050" y="3340100"/>
          <p14:tracePt t="23126" x="4305300" y="3422650"/>
          <p14:tracePt t="23143" x="4445000" y="3492500"/>
          <p14:tracePt t="23159" x="4540250" y="3575050"/>
          <p14:tracePt t="23177" x="4584700" y="3644900"/>
          <p14:tracePt t="23193" x="4597400" y="3708400"/>
          <p14:tracePt t="23211" x="4597400" y="3790950"/>
          <p14:tracePt t="23225" x="4578350" y="3810000"/>
          <p14:tracePt t="23260" x="4394200" y="3898900"/>
          <p14:tracePt t="23292" x="4184650" y="3905250"/>
          <p14:tracePt t="23326" x="3981450" y="3854450"/>
          <p14:tracePt t="23343" x="3917950" y="3816350"/>
          <p14:tracePt t="23359" x="3879850" y="3778250"/>
          <p14:tracePt t="23376" x="3854450" y="3746500"/>
          <p14:tracePt t="23392" x="3854450" y="3714750"/>
          <p14:tracePt t="23426" x="3873500" y="3568700"/>
          <p14:tracePt t="23459" x="3905250" y="3498850"/>
          <p14:tracePt t="23492" x="4051300" y="3454400"/>
          <p14:tracePt t="23526" x="4362450" y="3448050"/>
          <p14:tracePt t="23559" x="4616450" y="3517900"/>
          <p14:tracePt t="23577" x="4667250" y="3543300"/>
          <p14:tracePt t="23593" x="4692650" y="3568700"/>
          <p14:tracePt t="23626" x="4660900" y="3702050"/>
          <p14:tracePt t="23659" x="4578350" y="3803650"/>
          <p14:tracePt t="23694" x="4470400" y="3841750"/>
          <p14:tracePt t="23710" x="4381500" y="3841750"/>
          <p14:tracePt t="23726" x="4235450" y="3822700"/>
          <p14:tracePt t="23761" x="3917950" y="3721100"/>
          <p14:tracePt t="23775" x="3771900" y="3632200"/>
          <p14:tracePt t="23792" x="3657600" y="3536950"/>
          <p14:tracePt t="23808" x="3600450" y="3454400"/>
          <p14:tracePt t="23825" x="3587750" y="3409950"/>
          <p14:tracePt t="23842" x="3587750" y="3371850"/>
          <p14:tracePt t="23858" x="3600450" y="3340100"/>
          <p14:tracePt t="23892" x="3676650" y="3302000"/>
          <p14:tracePt t="23926" x="3867150" y="3302000"/>
          <p14:tracePt t="23943" x="3968750" y="3327400"/>
          <p14:tracePt t="23977" x="4121150" y="3441700"/>
          <p14:tracePt t="23992" x="4152900" y="3505200"/>
          <p14:tracePt t="24009" x="4159250" y="3549650"/>
          <p14:tracePt t="24027" x="4152900" y="3644900"/>
          <p14:tracePt t="24060" x="4076700" y="3740150"/>
          <p14:tracePt t="24093" x="3975100" y="3778250"/>
          <p14:tracePt t="24126" x="3841750" y="3778250"/>
          <p14:tracePt t="24143" x="3771900" y="3759200"/>
          <p14:tracePt t="24176" x="3676650" y="3689350"/>
          <p14:tracePt t="24194" x="3651250" y="3619500"/>
          <p14:tracePt t="24210" x="3651250" y="3581400"/>
          <p14:tracePt t="24225" x="3651250" y="3556000"/>
          <p14:tracePt t="24242" x="3676650" y="3473450"/>
          <p14:tracePt t="24259" x="3727450" y="3441700"/>
          <p14:tracePt t="24292" x="3886200" y="3390900"/>
          <p14:tracePt t="24310" x="3968750" y="3378200"/>
          <p14:tracePt t="24342" x="4140200" y="3416300"/>
          <p14:tracePt t="24359" x="4203700" y="3460750"/>
          <p14:tracePt t="24375" x="4254500" y="3517900"/>
          <p14:tracePt t="24394" x="4305300" y="3600450"/>
          <p14:tracePt t="24409" x="4311650" y="3613150"/>
          <p14:tracePt t="24410" x="4330700" y="3638550"/>
          <p14:tracePt t="24426" x="4337050" y="3663950"/>
          <p14:tracePt t="24443" x="4337050" y="3676650"/>
          <p14:tracePt t="24511" x="4337050" y="3683000"/>
          <p14:tracePt t="24514" x="4330700" y="3702050"/>
          <p14:tracePt t="24526" x="4324350" y="3702050"/>
          <p14:tracePt t="24543" x="4292600" y="3708400"/>
          <p14:tracePt t="24575" x="4248150" y="3727450"/>
          <p14:tracePt t="24593" x="4229100" y="3733800"/>
          <p14:tracePt t="24644" x="4222750" y="3733800"/>
          <p14:tracePt t="24651" x="4203700" y="3733800"/>
          <p14:tracePt t="24659" x="4197350" y="3733800"/>
          <p14:tracePt t="24675" x="4184650" y="3740150"/>
          <p14:tracePt t="24740" x="4159250" y="3746500"/>
          <p14:tracePt t="24747" x="4140200" y="3759200"/>
          <p14:tracePt t="24759" x="4121150" y="3771900"/>
          <p14:tracePt t="24775" x="4044950" y="3790950"/>
          <p14:tracePt t="24793" x="3968750" y="3803650"/>
          <p14:tracePt t="24810" x="3911600" y="3810000"/>
          <p14:tracePt t="24826" x="3905250" y="3810000"/>
          <p14:tracePt t="24876" x="3898900" y="3810000"/>
          <p14:tracePt t="24883" x="3873500" y="3810000"/>
          <p14:tracePt t="24892" x="3867150" y="3803650"/>
          <p14:tracePt t="24908" x="3854450" y="3790950"/>
          <p14:tracePt t="24926" x="3835400" y="3778250"/>
          <p14:tracePt t="24943" x="3816350" y="3746500"/>
          <p14:tracePt t="24960" x="3816350" y="3721100"/>
          <p14:tracePt t="24976" x="3810000" y="3676650"/>
          <p14:tracePt t="24994" x="3810000" y="3632200"/>
          <p14:tracePt t="25008" x="3810000" y="3625850"/>
          <p14:tracePt t="25026" x="3810000" y="3594100"/>
          <p14:tracePt t="25042" x="3810000" y="3581400"/>
          <p14:tracePt t="25059" x="3810000" y="3556000"/>
          <p14:tracePt t="25075" x="3822700" y="3530600"/>
          <p14:tracePt t="25093" x="3867150" y="3517900"/>
          <p14:tracePt t="25110" x="3924300" y="3517900"/>
          <p14:tracePt t="25126" x="4000500" y="3517900"/>
          <p14:tracePt t="25143" x="4076700" y="3524250"/>
          <p14:tracePt t="25160" x="4121150" y="3543300"/>
          <p14:tracePt t="25194" x="4184650" y="3606800"/>
          <p14:tracePt t="25194" x="4191000" y="3632200"/>
          <p14:tracePt t="25208" x="4203700" y="3644900"/>
          <p14:tracePt t="25228" x="4216400" y="3727450"/>
          <p14:tracePt t="25242" x="4216400" y="3790950"/>
          <p14:tracePt t="25260" x="4216400" y="3841750"/>
          <p14:tracePt t="25276" x="4216400" y="3886200"/>
          <p14:tracePt t="25293" x="4216400" y="3917950"/>
          <p14:tracePt t="25310" x="4203700" y="3930650"/>
          <p14:tracePt t="25326" x="4191000" y="3930650"/>
          <p14:tracePt t="25343" x="4140200" y="3930650"/>
          <p14:tracePt t="25358" x="4108450" y="3930650"/>
          <p14:tracePt t="25393" x="4013200" y="3886200"/>
          <p14:tracePt t="25394" x="3975100" y="3867150"/>
          <p14:tracePt t="25410" x="3867150" y="3810000"/>
          <p14:tracePt t="25425" x="3803650" y="3778250"/>
          <p14:tracePt t="25443" x="3657600" y="3689350"/>
          <p14:tracePt t="25460" x="3619500" y="3651250"/>
          <p14:tracePt t="25476" x="3613150" y="3619500"/>
          <p14:tracePt t="25494" x="3613150" y="3587750"/>
          <p14:tracePt t="25509" x="3619500" y="3536950"/>
          <p14:tracePt t="25527" x="3651250" y="3505200"/>
          <p14:tracePt t="25543" x="3714750" y="3473450"/>
          <p14:tracePt t="25559" x="3835400" y="3454400"/>
          <p14:tracePt t="25576" x="3987800" y="3435350"/>
          <p14:tracePt t="25591" x="4146550" y="3435350"/>
          <p14:tracePt t="25626" x="4432300" y="3492500"/>
          <p14:tracePt t="25660" x="4489450" y="3556000"/>
          <p14:tracePt t="25676" x="4483100" y="3613150"/>
          <p14:tracePt t="25693" x="4470400" y="3670300"/>
          <p14:tracePt t="25710" x="4438650" y="3714750"/>
          <p14:tracePt t="25727" x="4394200" y="3746500"/>
          <p14:tracePt t="25742" x="4330700" y="3771900"/>
          <p14:tracePt t="25759" x="4267200" y="3797300"/>
          <p14:tracePt t="25777" x="4197350" y="3803650"/>
          <p14:tracePt t="25791" x="4108450" y="3803650"/>
          <p14:tracePt t="25825" x="3905250" y="3746500"/>
          <p14:tracePt t="25860" x="3803650" y="3663950"/>
          <p14:tracePt t="25892" x="3740150" y="3594100"/>
          <p14:tracePt t="25926" x="3740150" y="3587750"/>
          <p14:tracePt t="25944" x="3740150" y="3581400"/>
          <p14:tracePt t="25961" x="3740150" y="3562350"/>
          <p14:tracePt t="25976" x="3740150" y="3556000"/>
          <p14:tracePt t="25994" x="3740150" y="3549650"/>
          <p14:tracePt t="26028" x="3740150" y="3536950"/>
          <p14:tracePt t="26059" x="3790950" y="3505200"/>
          <p14:tracePt t="26093" x="3829050" y="3486150"/>
          <p14:tracePt t="26126" x="3905250" y="3460750"/>
          <p14:tracePt t="26159" x="4000500" y="3454400"/>
          <p14:tracePt t="26162" x="4019550" y="3454400"/>
          <p14:tracePt t="26176" x="4025900" y="3454400"/>
          <p14:tracePt t="26193" x="4057650" y="3454400"/>
          <p14:tracePt t="26210" x="4076700" y="3473450"/>
          <p14:tracePt t="26225" x="4083050" y="3486150"/>
          <p14:tracePt t="26226" x="4089400" y="3505200"/>
          <p14:tracePt t="26259" x="4108450" y="3587750"/>
          <p14:tracePt t="26293" x="4108450" y="3714750"/>
          <p14:tracePt t="26326" x="4108450" y="3771900"/>
          <p14:tracePt t="26359" x="4102100" y="3790950"/>
          <p14:tracePt t="26404" x="4095750" y="3790950"/>
          <p14:tracePt t="26412" x="4076700" y="3790950"/>
          <p14:tracePt t="26425" x="4064000" y="3790950"/>
          <p14:tracePt t="26460" x="4000500" y="3759200"/>
          <p14:tracePt t="26476" x="3994150" y="3759200"/>
          <p14:tracePt t="26491" x="3968750" y="3746500"/>
          <p14:tracePt t="26508" x="3949700" y="3727450"/>
          <p14:tracePt t="26525" x="3943350" y="3727450"/>
          <p14:tracePt t="26589" x="3937000" y="3721100"/>
          <p14:tracePt t="26629" x="3930650" y="3714750"/>
          <p14:tracePt t="26635" x="3930650" y="3708400"/>
          <p14:tracePt t="26660" x="3911600" y="3651250"/>
          <p14:tracePt t="26693" x="3911600" y="3581400"/>
          <p14:tracePt t="26709" x="3917950" y="3549650"/>
          <p14:tracePt t="26726" x="3924300" y="3505200"/>
          <p14:tracePt t="26742" x="3937000" y="3486150"/>
          <p14:tracePt t="26760" x="3956050" y="3460750"/>
          <p14:tracePt t="26775" x="3962400" y="3454400"/>
          <p14:tracePt t="26792" x="3968750" y="3441700"/>
          <p14:tracePt t="26811" x="3994150" y="3441700"/>
          <p14:tracePt t="26827" x="4013200" y="3441700"/>
          <p14:tracePt t="26859" x="4025900" y="3441700"/>
          <p14:tracePt t="26892" x="4095750" y="3460750"/>
          <p14:tracePt t="26925" x="4152900" y="3517900"/>
          <p14:tracePt t="26959" x="4159250" y="3549650"/>
          <p14:tracePt t="26976" x="4178300" y="3575050"/>
          <p14:tracePt t="27044" x="4178300" y="3581400"/>
          <p14:tracePt t="27050" x="4178300" y="3587750"/>
          <p14:tracePt t="27059" x="4178300" y="3600450"/>
          <p14:tracePt t="27075" x="4171950" y="3613150"/>
          <p14:tracePt t="27124" x="4165600" y="3619500"/>
          <p14:tracePt t="27132" x="4159250" y="3632200"/>
          <p14:tracePt t="27142" x="4152900" y="3632200"/>
          <p14:tracePt t="27160" x="4108450" y="3644900"/>
          <p14:tracePt t="27176" x="4095750" y="3663950"/>
          <p14:tracePt t="27192" x="4076700" y="3670300"/>
          <p14:tracePt t="27211" x="4038600" y="3695700"/>
          <p14:tracePt t="27226" x="4032250" y="3702050"/>
          <p14:tracePt t="27242" x="4025900" y="3702050"/>
          <p14:tracePt t="27555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BDD1F7-9FAE-4436-A69A-C3E84318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Rotating ring gear type epicycloid reducer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57FD3A-3405-8DC0-62C5-09BB415C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7DFAF3-CA70-C97E-7C45-6670ACA1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735B700-4DAD-4A2E-CB26-B9365C3F5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音訊 10">
            <a:hlinkClick r:id="" action="ppaction://media"/>
            <a:extLst>
              <a:ext uri="{FF2B5EF4-FFF2-40B4-BE49-F238E27FC236}">
                <a16:creationId xmlns:a16="http://schemas.microsoft.com/office/drawing/2014/main" id="{AB211D0F-A4A3-5F8E-8B89-1434C34EC26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961E873-C423-0594-176C-F79C8B8A1C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2109" b="34829"/>
          <a:stretch/>
        </p:blipFill>
        <p:spPr>
          <a:xfrm>
            <a:off x="2574153" y="1136784"/>
            <a:ext cx="7043693" cy="520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25"/>
    </mc:Choice>
    <mc:Fallback xmlns="">
      <p:transition spd="slow" advTm="191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870" x="7981950" y="3460750"/>
          <p14:tracePt t="1992" x="7981950" y="3473450"/>
          <p14:tracePt t="1996" x="7981950" y="3479800"/>
          <p14:tracePt t="2005" x="7981950" y="3486150"/>
          <p14:tracePt t="2021" x="7975600" y="3505200"/>
          <p14:tracePt t="2039" x="7975600" y="3511550"/>
          <p14:tracePt t="2055" x="7975600" y="3524250"/>
          <p14:tracePt t="2070" x="7981950" y="3556000"/>
          <p14:tracePt t="2089" x="7994650" y="3581400"/>
          <p14:tracePt t="2139" x="8013700" y="3613150"/>
          <p14:tracePt t="2172" x="8013700" y="3619500"/>
          <p14:tracePt t="2229" x="8007350" y="3632200"/>
          <p14:tracePt t="2245" x="8001000" y="3632200"/>
          <p14:tracePt t="2260" x="7994650" y="3632200"/>
          <p14:tracePt t="2268" x="7981950" y="3632200"/>
          <p14:tracePt t="2286" x="7975600" y="3632200"/>
          <p14:tracePt t="2292" x="7969250" y="3632200"/>
          <p14:tracePt t="2306" x="7950200" y="3632200"/>
          <p14:tracePt t="2322" x="7931150" y="3632200"/>
          <p14:tracePt t="2338" x="7912100" y="3632200"/>
          <p14:tracePt t="2356" x="7899400" y="3632200"/>
          <p14:tracePt t="2371" x="7874000" y="3619500"/>
          <p14:tracePt t="2387" x="7867650" y="3613150"/>
          <p14:tracePt t="2406" x="7854950" y="3600450"/>
          <p14:tracePt t="2422" x="7854950" y="3594100"/>
          <p14:tracePt t="2438" x="7854950" y="3581400"/>
          <p14:tracePt t="2456" x="7854950" y="3568700"/>
          <p14:tracePt t="2471" x="7854950" y="3562350"/>
          <p14:tracePt t="2488" x="7861300" y="3556000"/>
          <p14:tracePt t="2505" x="7874000" y="3549650"/>
          <p14:tracePt t="2520" x="7886700" y="3530600"/>
          <p14:tracePt t="2539" x="7893050" y="3524250"/>
          <p14:tracePt t="2557" x="7918450" y="3524250"/>
          <p14:tracePt t="2606" x="7924800" y="3524250"/>
          <p14:tracePt t="2612" x="7931150" y="3524250"/>
          <p14:tracePt t="2621" x="7937500" y="3524250"/>
          <p14:tracePt t="2638" x="7950200" y="3524250"/>
          <p14:tracePt t="2838" x="7943850" y="3517900"/>
          <p14:tracePt t="2844" x="7937500" y="3505200"/>
          <p14:tracePt t="2889" x="7886700" y="3435350"/>
          <p14:tracePt t="2903" x="7880350" y="3403600"/>
          <p14:tracePt t="2953" x="7854950" y="3270250"/>
          <p14:tracePt t="2987" x="7854950" y="3175000"/>
          <p14:tracePt t="3020" x="7854950" y="3136900"/>
          <p14:tracePt t="3038" x="7854950" y="3124200"/>
          <p14:tracePt t="3093" x="7854950" y="3117850"/>
          <p14:tracePt t="3100" x="7854950" y="3105150"/>
          <p14:tracePt t="3108" x="7854950" y="3092450"/>
          <p14:tracePt t="3150" x="7854950" y="3086100"/>
          <p14:tracePt t="3165" x="7854950" y="3079750"/>
          <p14:tracePt t="3171" x="7854950" y="3073400"/>
          <p14:tracePt t="3188" x="7854950" y="3060700"/>
          <p14:tracePt t="3196" x="7861300" y="3048000"/>
          <p14:tracePt t="3203" x="7867650" y="3028950"/>
          <p14:tracePt t="3220" x="7886700" y="3016250"/>
          <p14:tracePt t="3237" x="7918450" y="2984500"/>
          <p14:tracePt t="3255" x="7937500" y="2965450"/>
          <p14:tracePt t="3271" x="7962900" y="2933700"/>
          <p14:tracePt t="3288" x="7962900" y="2889250"/>
          <p14:tracePt t="3305" x="7962900" y="2819400"/>
          <p14:tracePt t="3324" x="7943850" y="2755900"/>
          <p14:tracePt t="3338" x="7931150" y="2724150"/>
          <p14:tracePt t="3355" x="7905750" y="2698750"/>
          <p14:tracePt t="3370" x="7886700" y="2692400"/>
          <p14:tracePt t="3387" x="7835900" y="2660650"/>
          <p14:tracePt t="3404" x="7823200" y="2647950"/>
          <p14:tracePt t="3439" x="7816850" y="2647950"/>
          <p14:tracePt t="3445" x="7810500" y="2647950"/>
          <p14:tracePt t="3454" x="7791450" y="2647950"/>
          <p14:tracePt t="3472" x="7747000" y="2641600"/>
          <p14:tracePt t="3489" x="7689850" y="2616200"/>
          <p14:tracePt t="3505" x="7645400" y="2597150"/>
          <p14:tracePt t="3522" x="7588250" y="2578100"/>
          <p14:tracePt t="3522" x="7569200" y="2571750"/>
          <p14:tracePt t="3556" x="7524750" y="2552700"/>
          <p14:tracePt t="3572" x="7493000" y="2540000"/>
          <p14:tracePt t="3589" x="7473950" y="2533650"/>
          <p14:tracePt t="3645" x="7467600" y="2520950"/>
          <p14:tracePt t="3681" x="7467600" y="2514600"/>
          <p14:tracePt t="3683" x="7473950" y="2501900"/>
          <p14:tracePt t="3700" x="7480300" y="2501900"/>
          <p14:tracePt t="3707" x="7505700" y="2489200"/>
          <p14:tracePt t="3721" x="7512050" y="2489200"/>
          <p14:tracePt t="3737" x="7524750" y="2489200"/>
          <p14:tracePt t="3790" x="7537450" y="2489200"/>
          <p14:tracePt t="3796" x="7550150" y="2495550"/>
          <p14:tracePt t="3812" x="7569200" y="2501900"/>
          <p14:tracePt t="3925" x="7562850" y="2501900"/>
          <p14:tracePt t="3932" x="7556500" y="2501900"/>
          <p14:tracePt t="3940" x="7550150" y="2501900"/>
          <p14:tracePt t="3955" x="7531100" y="2501900"/>
          <p14:tracePt t="3972" x="7518400" y="2489200"/>
          <p14:tracePt t="3990" x="7505700" y="2457450"/>
          <p14:tracePt t="4006" x="7499350" y="2444750"/>
          <p14:tracePt t="4022" x="7499350" y="2425700"/>
          <p14:tracePt t="4039" x="7499350" y="2413000"/>
          <p14:tracePt t="4056" x="7499350" y="2393950"/>
          <p14:tracePt t="4671" x="7505700" y="2387600"/>
          <p14:tracePt t="4775" x="7518400" y="2393950"/>
          <p14:tracePt t="8900" x="7524750" y="2393950"/>
          <p14:tracePt t="8918" x="7537450" y="2393950"/>
          <p14:tracePt t="8918" x="0" y="0"/>
        </p14:tracePtLst>
        <p14:tracePtLst>
          <p14:tracePt t="10641" x="7397750" y="2844800"/>
          <p14:tracePt t="10716" x="7391400" y="2851150"/>
          <p14:tracePt t="10724" x="7378700" y="2851150"/>
          <p14:tracePt t="10732" x="7366000" y="2851150"/>
          <p14:tracePt t="10755" x="7327900" y="2838450"/>
          <p14:tracePt t="10789" x="7308850" y="2825750"/>
          <p14:tracePt t="10806" x="7308850" y="2819400"/>
          <p14:tracePt t="10821" x="7315200" y="2806700"/>
          <p14:tracePt t="10839" x="7334250" y="2806700"/>
          <p14:tracePt t="10854" x="7385050" y="2813050"/>
          <p14:tracePt t="10870" x="7429500" y="2825750"/>
          <p14:tracePt t="10888" x="7473950" y="2851150"/>
          <p14:tracePt t="10904" x="7512050" y="2882900"/>
          <p14:tracePt t="10922" x="7524750" y="2901950"/>
          <p14:tracePt t="10939" x="7537450" y="2933700"/>
          <p14:tracePt t="10954" x="7537450" y="2940050"/>
          <p14:tracePt t="10955" x="7537450" y="2946400"/>
          <p14:tracePt t="10989" x="7531100" y="2952750"/>
          <p14:tracePt t="11005" x="7493000" y="2946400"/>
          <p14:tracePt t="11022" x="7461250" y="2921000"/>
          <p14:tracePt t="11039" x="7435850" y="2889250"/>
          <p14:tracePt t="11055" x="7429500" y="2863850"/>
          <p14:tracePt t="11070" x="7429500" y="2832100"/>
          <p14:tracePt t="11088" x="7442200" y="2794000"/>
          <p14:tracePt t="11104" x="7448550" y="2787650"/>
          <p14:tracePt t="11123" x="7473950" y="2787650"/>
          <p14:tracePt t="11138" x="7493000" y="2787650"/>
          <p14:tracePt t="11139" x="7512050" y="2806700"/>
          <p14:tracePt t="11155" x="7550150" y="2844800"/>
          <p14:tracePt t="11171" x="7569200" y="2889250"/>
          <p14:tracePt t="11189" x="7575550" y="2940050"/>
          <p14:tracePt t="11204" x="7575550" y="2984500"/>
          <p14:tracePt t="11221" x="7575550" y="3016250"/>
          <p14:tracePt t="11238" x="7569200" y="3035300"/>
          <p14:tracePt t="11255" x="7550150" y="3035300"/>
          <p14:tracePt t="11270" x="7499350" y="3016250"/>
          <p14:tracePt t="11289" x="7467600" y="2959100"/>
          <p14:tracePt t="11304" x="7442200" y="2901950"/>
          <p14:tracePt t="11321" x="7435850" y="2857500"/>
          <p14:tracePt t="11338" x="7435850" y="2819400"/>
          <p14:tracePt t="11339" x="7435850" y="2800350"/>
          <p14:tracePt t="11354" x="7442200" y="2787650"/>
          <p14:tracePt t="11372" x="7454900" y="2774950"/>
          <p14:tracePt t="11389" x="7493000" y="2781300"/>
          <p14:tracePt t="11405" x="7537450" y="2794000"/>
          <p14:tracePt t="11421" x="7569200" y="2819400"/>
          <p14:tracePt t="11438" x="7575550" y="2844800"/>
          <p14:tracePt t="11454" x="7575550" y="2882900"/>
          <p14:tracePt t="11472" x="7550150" y="2933700"/>
          <p14:tracePt t="11487" x="7518400" y="2946400"/>
          <p14:tracePt t="11504" x="7493000" y="2952750"/>
          <p14:tracePt t="11522" x="7435850" y="2952750"/>
          <p14:tracePt t="11539" x="7346950" y="2901950"/>
          <p14:tracePt t="11555" x="7296150" y="2851150"/>
          <p14:tracePt t="11572" x="7264400" y="2800350"/>
          <p14:tracePt t="11588" x="7245350" y="2774950"/>
          <p14:tracePt t="11605" x="7245350" y="2768600"/>
          <p14:tracePt t="11621" x="7258050" y="2762250"/>
          <p14:tracePt t="11637" x="7289800" y="2762250"/>
          <p14:tracePt t="11654" x="7353300" y="2774950"/>
          <p14:tracePt t="11671" x="7397750" y="2806700"/>
          <p14:tracePt t="11688" x="7442200" y="2851150"/>
          <p14:tracePt t="11704" x="7461250" y="2889250"/>
          <p14:tracePt t="11721" x="7473950" y="2921000"/>
          <p14:tracePt t="11737" x="7461250" y="2971800"/>
          <p14:tracePt t="11755" x="7442200" y="2984500"/>
          <p14:tracePt t="11773" x="7423150" y="2984500"/>
          <p14:tracePt t="11790" x="7372350" y="2965450"/>
          <p14:tracePt t="11805" x="7327900" y="2933700"/>
          <p14:tracePt t="11821" x="7283450" y="2895600"/>
          <p14:tracePt t="11837" x="7270750" y="2863850"/>
          <p14:tracePt t="11854" x="7270750" y="2857500"/>
          <p14:tracePt t="11872" x="7289800" y="2832100"/>
          <p14:tracePt t="11887" x="7327900" y="2825750"/>
          <p14:tracePt t="11904" x="7391400" y="2825750"/>
          <p14:tracePt t="11920" x="7448550" y="2851150"/>
          <p14:tracePt t="11937" x="7480300" y="2882900"/>
          <p14:tracePt t="11955" x="7486650" y="2965450"/>
          <p14:tracePt t="11970" x="7473950" y="2984500"/>
          <p14:tracePt t="11971" x="7467600" y="3009900"/>
          <p14:tracePt t="11988" x="7442200" y="3048000"/>
          <p14:tracePt t="12005" x="7435850" y="3060700"/>
          <p14:tracePt t="12022" x="7410450" y="3054350"/>
          <p14:tracePt t="12039" x="7391400" y="3016250"/>
          <p14:tracePt t="12055" x="7359650" y="2959100"/>
          <p14:tracePt t="12072" x="7346950" y="2921000"/>
          <p14:tracePt t="12089" x="7346950" y="2895600"/>
          <p14:tracePt t="12104" x="7359650" y="2870200"/>
          <p14:tracePt t="12120" x="7378700" y="2863850"/>
          <p14:tracePt t="12138" x="7423150" y="2882900"/>
          <p14:tracePt t="12139" x="7442200" y="2889250"/>
          <p14:tracePt t="12154" x="7461250" y="2908300"/>
          <p14:tracePt t="12172" x="7493000" y="2946400"/>
          <p14:tracePt t="12189" x="7493000" y="2971800"/>
          <p14:tracePt t="12204" x="7493000" y="2984500"/>
          <p14:tracePt t="12222" x="7486650" y="3009900"/>
          <p14:tracePt t="12238" x="7473950" y="3009900"/>
          <p14:tracePt t="12256" x="7442200" y="3009900"/>
          <p14:tracePt t="12271" x="7397750" y="2990850"/>
          <p14:tracePt t="12287" x="7359650" y="2978150"/>
          <p14:tracePt t="12304" x="7346950" y="2965450"/>
          <p14:tracePt t="12325" x="7346950" y="2959100"/>
          <p14:tracePt t="12338" x="7353300" y="2946400"/>
          <p14:tracePt t="12355" x="7416800" y="2927350"/>
          <p14:tracePt t="12372" x="7461250" y="2921000"/>
          <p14:tracePt t="12389" x="7493000" y="2921000"/>
          <p14:tracePt t="12405" x="7518400" y="2921000"/>
          <p14:tracePt t="12422" x="7524750" y="2946400"/>
          <p14:tracePt t="12439" x="7524750" y="2971800"/>
          <p14:tracePt t="12454" x="7518400" y="3016250"/>
          <p14:tracePt t="12471" x="7493000" y="3060700"/>
          <p14:tracePt t="12488" x="7461250" y="3067050"/>
          <p14:tracePt t="12505" x="7404100" y="3060700"/>
          <p14:tracePt t="12521" x="7366000" y="3048000"/>
          <p14:tracePt t="12539" x="7327900" y="2990850"/>
          <p14:tracePt t="12555" x="7327900" y="2946400"/>
          <p14:tracePt t="12572" x="7327900" y="2914650"/>
          <p14:tracePt t="12589" x="7346950" y="2882900"/>
          <p14:tracePt t="12604" x="7366000" y="2882900"/>
          <p14:tracePt t="12620" x="7410450" y="2882900"/>
          <p14:tracePt t="12638" x="7461250" y="2882900"/>
          <p14:tracePt t="12655" x="7493000" y="2901950"/>
          <p14:tracePt t="12671" x="7512050" y="2921000"/>
          <p14:tracePt t="12687" x="7518400" y="2952750"/>
          <p14:tracePt t="12704" x="7518400" y="3003550"/>
          <p14:tracePt t="12722" x="7493000" y="3035300"/>
          <p14:tracePt t="12737" x="7461250" y="3060700"/>
          <p14:tracePt t="12755" x="7442200" y="3060700"/>
          <p14:tracePt t="12774" x="7429500" y="3054350"/>
          <p14:tracePt t="12790" x="7429500" y="3028950"/>
          <p14:tracePt t="12804" x="7423150" y="2984500"/>
          <p14:tracePt t="12821" x="7423150" y="2952750"/>
          <p14:tracePt t="12838" x="7423150" y="2933700"/>
          <p14:tracePt t="12855" x="7429500" y="2927350"/>
          <p14:tracePt t="12871" x="7461250" y="2927350"/>
          <p14:tracePt t="12887" x="7512050" y="2940050"/>
          <p14:tracePt t="12905" x="7524750" y="2946400"/>
          <p14:tracePt t="12920" x="7550150" y="2965450"/>
          <p14:tracePt t="12938" x="7556500" y="2978150"/>
          <p14:tracePt t="12956" x="7556500" y="3016250"/>
          <p14:tracePt t="12972" x="7531100" y="3048000"/>
          <p14:tracePt t="12989" x="7505700" y="3067050"/>
          <p14:tracePt t="13005" x="7486650" y="3067050"/>
          <p14:tracePt t="13022" x="7467600" y="3060700"/>
          <p14:tracePt t="13039" x="7461250" y="3028950"/>
          <p14:tracePt t="13054" x="7461250" y="2965450"/>
          <p14:tracePt t="13072" x="7461250" y="2901950"/>
          <p14:tracePt t="13087" x="7461250" y="2857500"/>
          <p14:tracePt t="13106" x="7480300" y="2825750"/>
          <p14:tracePt t="13121" x="7505700" y="2806700"/>
          <p14:tracePt t="13138" x="7537450" y="2806700"/>
          <p14:tracePt t="13155" x="7569200" y="2806700"/>
          <p14:tracePt t="13172" x="7575550" y="2813050"/>
          <p14:tracePt t="13189" x="7575550" y="2825750"/>
          <p14:tracePt t="13205" x="7575550" y="2857500"/>
          <p14:tracePt t="13222" x="7569200" y="2889250"/>
          <p14:tracePt t="13238" x="7556500" y="2921000"/>
          <p14:tracePt t="13255" x="7518400" y="2940050"/>
          <p14:tracePt t="13271" x="7461250" y="2952750"/>
          <p14:tracePt t="13288" x="7423150" y="2952750"/>
          <p14:tracePt t="13305" x="7391400" y="2952750"/>
          <p14:tracePt t="13321" x="7372350" y="2927350"/>
          <p14:tracePt t="13337" x="7359650" y="2895600"/>
          <p14:tracePt t="13356" x="7359650" y="2882900"/>
          <p14:tracePt t="13372" x="7359650" y="2863850"/>
          <p14:tracePt t="13389" x="7359650" y="2832100"/>
          <p14:tracePt t="13404" x="7385050" y="2819400"/>
          <p14:tracePt t="13422" x="7391400" y="2806700"/>
          <p14:tracePt t="13437" x="7410450" y="2806700"/>
          <p14:tracePt t="13710" x="7423150" y="2813050"/>
          <p14:tracePt t="13716" x="7429500" y="2819400"/>
          <p14:tracePt t="13738" x="7442200" y="2825750"/>
          <p14:tracePt t="13754" x="7454900" y="2844800"/>
          <p14:tracePt t="13771" x="7473950" y="2857500"/>
          <p14:tracePt t="13909" x="7467600" y="2870200"/>
          <p14:tracePt t="13916" x="7461250" y="2876550"/>
          <p14:tracePt t="13933" x="7454900" y="2876550"/>
          <p14:tracePt t="13996" x="7442200" y="2876550"/>
          <p14:tracePt t="14093" x="7448550" y="2882900"/>
          <p14:tracePt t="14101" x="7461250" y="2889250"/>
          <p14:tracePt t="14119" x="7486650" y="2901950"/>
          <p14:tracePt t="14119" x="0" y="0"/>
        </p14:tracePtLst>
        <p14:tracePtLst>
          <p14:tracePt t="14900" x="5937250" y="4953000"/>
          <p14:tracePt t="14949" x="5918200" y="4933950"/>
          <p14:tracePt t="14957" x="5899150" y="4921250"/>
          <p14:tracePt t="14964" x="5873750" y="4902200"/>
          <p14:tracePt t="14987" x="5791200" y="4806950"/>
          <p14:tracePt t="15021" x="5695950" y="4635500"/>
          <p14:tracePt t="15056" x="5683250" y="4502150"/>
          <p14:tracePt t="15089" x="5778500" y="4419600"/>
          <p14:tracePt t="15105" x="5835650" y="4406900"/>
          <p14:tracePt t="15120" x="5924550" y="4406900"/>
          <p14:tracePt t="15138" x="6013450" y="4432300"/>
          <p14:tracePt t="15139" x="6057900" y="4445000"/>
          <p14:tracePt t="15154" x="6096000" y="4470400"/>
          <p14:tracePt t="15172" x="6191250" y="4552950"/>
          <p14:tracePt t="15189" x="6216650" y="4597400"/>
          <p14:tracePt t="15204" x="6223000" y="4635500"/>
          <p14:tracePt t="15221" x="6223000" y="4686300"/>
          <p14:tracePt t="15238" x="6197600" y="4743450"/>
          <p14:tracePt t="15254" x="6159500" y="4787900"/>
          <p14:tracePt t="15271" x="6089650" y="4813300"/>
          <p14:tracePt t="15288" x="6007100" y="4838700"/>
          <p14:tracePt t="15304" x="5937250" y="4838700"/>
          <p14:tracePt t="15322" x="5873750" y="4832350"/>
          <p14:tracePt t="15339" x="5822950" y="4806950"/>
          <p14:tracePt t="15355" x="5810250" y="4794250"/>
          <p14:tracePt t="15372" x="5803900" y="4775200"/>
          <p14:tracePt t="15389" x="5791200" y="4730750"/>
          <p14:tracePt t="15405" x="5791200" y="4692650"/>
          <p14:tracePt t="15421" x="5791200" y="4648200"/>
          <p14:tracePt t="15437" x="5791200" y="4616450"/>
          <p14:tracePt t="15455" x="5810250" y="4597400"/>
          <p14:tracePt t="15471" x="5842000" y="4578350"/>
          <p14:tracePt t="15488" x="5886450" y="4572000"/>
          <p14:tracePt t="15505" x="5949950" y="4572000"/>
          <p14:tracePt t="15521" x="5994400" y="4616450"/>
          <p14:tracePt t="15539" x="6096000" y="4724400"/>
          <p14:tracePt t="15554" x="6121400" y="4756150"/>
          <p14:tracePt t="15571" x="6178550" y="4851400"/>
          <p14:tracePt t="15588" x="6191250" y="4889500"/>
          <p14:tracePt t="15604" x="6191250" y="4946650"/>
          <p14:tracePt t="15621" x="6159500" y="4978400"/>
          <p14:tracePt t="15638" x="6127750" y="4997450"/>
          <p14:tracePt t="15653" x="6102350" y="4997450"/>
          <p14:tracePt t="15671" x="6057900" y="4978400"/>
          <p14:tracePt t="15687" x="6007100" y="4933950"/>
          <p14:tracePt t="15705" x="5969000" y="4870450"/>
          <p14:tracePt t="15721" x="5930900" y="4826000"/>
          <p14:tracePt t="15737" x="5911850" y="4787900"/>
          <p14:tracePt t="15739" x="5911850" y="4768850"/>
          <p14:tracePt t="15755" x="5918200" y="4711700"/>
          <p14:tracePt t="15771" x="5956300" y="4673600"/>
          <p14:tracePt t="15789" x="5994400" y="4648200"/>
          <p14:tracePt t="15805" x="6064250" y="4654550"/>
          <p14:tracePt t="15822" x="6159500" y="4679950"/>
          <p14:tracePt t="15839" x="6216650" y="4711700"/>
          <p14:tracePt t="15855" x="6248400" y="4743450"/>
          <p14:tracePt t="15871" x="6254750" y="4775200"/>
          <p14:tracePt t="15887" x="6254750" y="4826000"/>
          <p14:tracePt t="15905" x="6235700" y="4902200"/>
          <p14:tracePt t="15920" x="6191250" y="4953000"/>
          <p14:tracePt t="15939" x="6064250" y="5003800"/>
          <p14:tracePt t="15954" x="6007100" y="4997450"/>
          <p14:tracePt t="15955" x="5943600" y="4984750"/>
          <p14:tracePt t="15972" x="5803900" y="4921250"/>
          <p14:tracePt t="15989" x="5695950" y="4838700"/>
          <p14:tracePt t="16005" x="5657850" y="4775200"/>
          <p14:tracePt t="16022" x="5645150" y="4711700"/>
          <p14:tracePt t="16040" x="5651500" y="4648200"/>
          <p14:tracePt t="16056" x="5676900" y="4584700"/>
          <p14:tracePt t="16072" x="5715000" y="4546600"/>
          <p14:tracePt t="16089" x="5765800" y="4521200"/>
          <p14:tracePt t="16105" x="5835650" y="4527550"/>
          <p14:tracePt t="16120" x="5918200" y="4559300"/>
          <p14:tracePt t="16138" x="5981700" y="4597400"/>
          <p14:tracePt t="16153" x="6032500" y="4654550"/>
          <p14:tracePt t="16172" x="6057900" y="4743450"/>
          <p14:tracePt t="16187" x="6057900" y="4794250"/>
          <p14:tracePt t="16205" x="6057900" y="4857750"/>
          <p14:tracePt t="16221" x="6032500" y="4933950"/>
          <p14:tracePt t="16237" x="6000750" y="4972050"/>
          <p14:tracePt t="16255" x="5969000" y="4997450"/>
          <p14:tracePt t="16272" x="5937250" y="4997450"/>
          <p14:tracePt t="16287" x="5899150" y="4984750"/>
          <p14:tracePt t="16306" x="5873750" y="4946650"/>
          <p14:tracePt t="16322" x="5848350" y="4889500"/>
          <p14:tracePt t="16323" x="5848350" y="4870450"/>
          <p14:tracePt t="16338" x="5848350" y="4851400"/>
          <p14:tracePt t="16354" x="5848350" y="4800600"/>
          <p14:tracePt t="16356" x="5854700" y="4768850"/>
          <p14:tracePt t="16372" x="5886450" y="4730750"/>
          <p14:tracePt t="16387" x="5949950" y="4699000"/>
          <p14:tracePt t="16405" x="6013450" y="4692650"/>
          <p14:tracePt t="16421" x="6083300" y="4692650"/>
          <p14:tracePt t="16438" x="6140450" y="4724400"/>
          <p14:tracePt t="16455" x="6184900" y="4781550"/>
          <p14:tracePt t="16472" x="6223000" y="4845050"/>
          <p14:tracePt t="16488" x="6248400" y="4921250"/>
          <p14:tracePt t="16505" x="6248400" y="4997450"/>
          <p14:tracePt t="16523" x="6216650" y="5067300"/>
          <p14:tracePt t="16538" x="6203950" y="5080000"/>
          <p14:tracePt t="16556" x="6140450" y="5092700"/>
          <p14:tracePt t="16573" x="6045200" y="5060950"/>
          <p14:tracePt t="16590" x="5937250" y="4991100"/>
          <p14:tracePt t="16604" x="5822950" y="4889500"/>
          <p14:tracePt t="16621" x="5759450" y="4794250"/>
          <p14:tracePt t="16637" x="5746750" y="4724400"/>
          <p14:tracePt t="16654" x="5765800" y="4641850"/>
          <p14:tracePt t="16671" x="5797550" y="4584700"/>
          <p14:tracePt t="16688" x="5835650" y="4552950"/>
          <p14:tracePt t="16705" x="5873750" y="4546600"/>
          <p14:tracePt t="16721" x="5937250" y="4546600"/>
          <p14:tracePt t="16723" x="5994400" y="4559300"/>
          <p14:tracePt t="16737" x="6045200" y="4572000"/>
          <p14:tracePt t="16755" x="6184900" y="4648200"/>
          <p14:tracePt t="16771" x="6254750" y="4711700"/>
          <p14:tracePt t="16789" x="6305550" y="4787900"/>
          <p14:tracePt t="16805" x="6311900" y="4845050"/>
          <p14:tracePt t="16821" x="6311900" y="4914900"/>
          <p14:tracePt t="16837" x="6292850" y="4965700"/>
          <p14:tracePt t="16854" x="6261100" y="4997450"/>
          <p14:tracePt t="16872" x="6223000" y="5010150"/>
          <p14:tracePt t="16887" x="6159500" y="5010150"/>
          <p14:tracePt t="16905" x="6076950" y="4984750"/>
          <p14:tracePt t="16921" x="6013450" y="4933950"/>
          <p14:tracePt t="16923" x="5981700" y="4914900"/>
          <p14:tracePt t="16937" x="5943600" y="4889500"/>
          <p14:tracePt t="16955" x="5810250" y="4806950"/>
          <p14:tracePt t="16972" x="5721350" y="4743450"/>
          <p14:tracePt t="16989" x="5689600" y="4699000"/>
          <p14:tracePt t="17005" x="5683250" y="4635500"/>
          <p14:tracePt t="17021" x="5708650" y="4578350"/>
          <p14:tracePt t="17039" x="5746750" y="4521200"/>
          <p14:tracePt t="17056" x="5822950" y="4502150"/>
          <p14:tracePt t="17072" x="5924550" y="4489450"/>
          <p14:tracePt t="17087" x="6057900" y="4521200"/>
          <p14:tracePt t="17106" x="6184900" y="4591050"/>
          <p14:tracePt t="17121" x="6280150" y="4686300"/>
          <p14:tracePt t="17138" x="6318250" y="4787900"/>
          <p14:tracePt t="17154" x="6318250" y="4883150"/>
          <p14:tracePt t="17155" x="6311900" y="4940300"/>
          <p14:tracePt t="17170" x="6292850" y="4978400"/>
          <p14:tracePt t="17189" x="6248400" y="5035550"/>
          <p14:tracePt t="17205" x="6191250" y="5041900"/>
          <p14:tracePt t="17220" x="6102350" y="4991100"/>
          <p14:tracePt t="17238" x="6000750" y="4914900"/>
          <p14:tracePt t="17255" x="5911850" y="4819650"/>
          <p14:tracePt t="17270" x="5867400" y="4730750"/>
          <p14:tracePt t="17289" x="5854700" y="4673600"/>
          <p14:tracePt t="17304" x="5892800" y="4610100"/>
          <p14:tracePt t="17322" x="5956300" y="4578350"/>
          <p14:tracePt t="17339" x="6019800" y="4572000"/>
          <p14:tracePt t="17356" x="6064250" y="4603750"/>
          <p14:tracePt t="17372" x="6108700" y="4660900"/>
          <p14:tracePt t="17388" x="6127750" y="4724400"/>
          <p14:tracePt t="17405" x="6146800" y="4806950"/>
          <p14:tracePt t="17421" x="6140450" y="4870450"/>
          <p14:tracePt t="17440" x="6108700" y="4940300"/>
          <p14:tracePt t="17455" x="6070600" y="4997450"/>
          <p14:tracePt t="17471" x="6007100" y="5016500"/>
          <p14:tracePt t="17488" x="5930900" y="5010150"/>
          <p14:tracePt t="17504" x="5867400" y="4953000"/>
          <p14:tracePt t="17523" x="5784850" y="4832350"/>
          <p14:tracePt t="17537" x="5772150" y="4787900"/>
          <p14:tracePt t="17556" x="5753100" y="4667250"/>
          <p14:tracePt t="17572" x="5772150" y="4597400"/>
          <p14:tracePt t="17588" x="5842000" y="4565650"/>
          <p14:tracePt t="17604" x="5937250" y="4559300"/>
          <p14:tracePt t="17621" x="6051550" y="4597400"/>
          <p14:tracePt t="17639" x="6140450" y="4660900"/>
          <p14:tracePt t="17655" x="6203950" y="4724400"/>
          <p14:tracePt t="17670" x="6216650" y="4787900"/>
          <p14:tracePt t="17689" x="6223000" y="4857750"/>
          <p14:tracePt t="17703" x="6191250" y="4921250"/>
          <p14:tracePt t="17721" x="6140450" y="4978400"/>
          <p14:tracePt t="17738" x="6076950" y="5010150"/>
          <p14:tracePt t="17739" x="6038850" y="5016500"/>
          <p14:tracePt t="17754" x="5981700" y="5016500"/>
          <p14:tracePt t="17772" x="5810250" y="4933950"/>
          <p14:tracePt t="17789" x="5727700" y="4851400"/>
          <p14:tracePt t="17805" x="5708650" y="4768850"/>
          <p14:tracePt t="17822" x="5734050" y="4692650"/>
          <p14:tracePt t="17839" x="5791200" y="4616450"/>
          <p14:tracePt t="17854" x="5873750" y="4552950"/>
          <p14:tracePt t="17870" x="5969000" y="4533900"/>
          <p14:tracePt t="17888" x="6089650" y="4533900"/>
          <p14:tracePt t="17904" x="6223000" y="4584700"/>
          <p14:tracePt t="17922" x="6375400" y="4667250"/>
          <p14:tracePt t="17938" x="6489700" y="4781550"/>
          <p14:tracePt t="17939" x="6508750" y="4838700"/>
          <p14:tracePt t="17954" x="6527800" y="4883150"/>
          <p14:tracePt t="17955" x="6534150" y="4921250"/>
          <p14:tracePt t="17972" x="6521450" y="4984750"/>
          <p14:tracePt t="17988" x="6483350" y="5029200"/>
          <p14:tracePt t="18005" x="6451600" y="5048250"/>
          <p14:tracePt t="18022" x="6445250" y="5048250"/>
          <p14:tracePt t="18039" x="6438900" y="5041900"/>
          <p14:tracePt t="18055" x="6457950" y="4978400"/>
          <p14:tracePt t="18070" x="6508750" y="4902200"/>
          <p14:tracePt t="18070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67AA8-0AE5-CD2F-2581-ABB191E7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Stationary ring gear type hypocycloid reducer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7AC6F1-4188-B757-DC98-D23FF23E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AEEF05-3447-A7E9-EB13-D9D22D26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C60EA0F-7C11-2E1A-2ED9-97731709A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音訊 10">
            <a:hlinkClick r:id="" action="ppaction://media"/>
            <a:extLst>
              <a:ext uri="{FF2B5EF4-FFF2-40B4-BE49-F238E27FC236}">
                <a16:creationId xmlns:a16="http://schemas.microsoft.com/office/drawing/2014/main" id="{D2198E1D-4B26-1A50-48A5-AD30C3861D5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8130B3A-DD9A-6E8E-83D1-1C04868201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22"/>
          <a:stretch/>
        </p:blipFill>
        <p:spPr>
          <a:xfrm>
            <a:off x="2676412" y="1398587"/>
            <a:ext cx="6839175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8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46"/>
    </mc:Choice>
    <mc:Fallback xmlns="">
      <p:transition spd="slow" advTm="18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473" x="8312150" y="3124200"/>
          <p14:tracePt t="2544" x="8299450" y="3124200"/>
          <p14:tracePt t="2551" x="8286750" y="3130550"/>
          <p14:tracePt t="2559" x="8280400" y="3136900"/>
          <p14:tracePt t="2584" x="8255000" y="3168650"/>
          <p14:tracePt t="2616" x="8223250" y="3251200"/>
          <p14:tracePt t="2632" x="8197850" y="3314700"/>
          <p14:tracePt t="2648" x="8185150" y="3384550"/>
          <p14:tracePt t="2666" x="8166100" y="3441700"/>
          <p14:tracePt t="2683" x="8153400" y="3486150"/>
          <p14:tracePt t="2699" x="8128000" y="3524250"/>
          <p14:tracePt t="2716" x="8108950" y="3568700"/>
          <p14:tracePt t="2733" x="8108950" y="3575050"/>
          <p14:tracePt t="2786" x="8102600" y="3587750"/>
          <p14:tracePt t="2791" x="8089900" y="3600450"/>
          <p14:tracePt t="2800" x="8077200" y="3613150"/>
          <p14:tracePt t="2816" x="8064500" y="3651250"/>
          <p14:tracePt t="2832" x="8032750" y="3683000"/>
          <p14:tracePt t="2848" x="8001000" y="3727450"/>
          <p14:tracePt t="2866" x="7994650" y="3733800"/>
          <p14:tracePt t="2936" x="0" y="0"/>
        </p14:tracePtLst>
        <p14:tracePtLst>
          <p14:tracePt t="3384" x="7188200" y="3657600"/>
          <p14:tracePt t="3390" x="7200900" y="3651250"/>
          <p14:tracePt t="3399" x="7226300" y="3644900"/>
          <p14:tracePt t="3416" x="7270750" y="3632200"/>
          <p14:tracePt t="3432" x="7353300" y="3632200"/>
          <p14:tracePt t="3448" x="7454900" y="3663950"/>
          <p14:tracePt t="3466" x="7524750" y="3695700"/>
          <p14:tracePt t="3516" x="7620000" y="3886200"/>
          <p14:tracePt t="3550" x="7581900" y="4025900"/>
          <p14:tracePt t="3586" x="7524750" y="4064000"/>
          <p14:tracePt t="3599" x="7454900" y="4038600"/>
          <p14:tracePt t="3616" x="7372350" y="3981450"/>
          <p14:tracePt t="3631" x="7302500" y="3911600"/>
          <p14:tracePt t="3648" x="7239000" y="3822700"/>
          <p14:tracePt t="3665" x="7200900" y="3721100"/>
          <p14:tracePt t="3682" x="7181850" y="3619500"/>
          <p14:tracePt t="3699" x="7194550" y="3549650"/>
          <p14:tracePt t="3715" x="7226300" y="3505200"/>
          <p14:tracePt t="3732" x="7264400" y="3486150"/>
          <p14:tracePt t="3749" x="7334250" y="3486150"/>
          <p14:tracePt t="3765" x="7410450" y="3524250"/>
          <p14:tracePt t="3781" x="7493000" y="3606800"/>
          <p14:tracePt t="3783" x="7537450" y="3651250"/>
          <p14:tracePt t="3800" x="7588250" y="3733800"/>
          <p14:tracePt t="3816" x="7632700" y="3810000"/>
          <p14:tracePt t="3833" x="7664450" y="3873500"/>
          <p14:tracePt t="3849" x="7670800" y="3917950"/>
          <p14:tracePt t="3865" x="7658100" y="3962400"/>
          <p14:tracePt t="3883" x="7620000" y="3994150"/>
          <p14:tracePt t="3899" x="7581900" y="4000500"/>
          <p14:tracePt t="3915" x="7531100" y="4000500"/>
          <p14:tracePt t="3932" x="7486650" y="3968750"/>
          <p14:tracePt t="3948" x="7429500" y="3917950"/>
          <p14:tracePt t="3966" x="7391400" y="3835400"/>
          <p14:tracePt t="3982" x="7366000" y="3778250"/>
          <p14:tracePt t="3999" x="7366000" y="3714750"/>
          <p14:tracePt t="4015" x="7410450" y="3657600"/>
          <p14:tracePt t="4031" x="7473950" y="3625850"/>
          <p14:tracePt t="4049" x="7524750" y="3613150"/>
          <p14:tracePt t="4066" x="7569200" y="3613150"/>
          <p14:tracePt t="4082" x="7620000" y="3619500"/>
          <p14:tracePt t="4099" x="7664450" y="3644900"/>
          <p14:tracePt t="4114" x="7683500" y="3676650"/>
          <p14:tracePt t="4132" x="7702550" y="3714750"/>
          <p14:tracePt t="4149" x="7715250" y="3778250"/>
          <p14:tracePt t="4165" x="7715250" y="3822700"/>
          <p14:tracePt t="4181" x="7708900" y="3854450"/>
          <p14:tracePt t="4200" x="7696200" y="3867150"/>
          <p14:tracePt t="4240" x="7683500" y="3867150"/>
          <p14:tracePt t="4248" x="7658100" y="3854450"/>
          <p14:tracePt t="4255" x="7645400" y="3848100"/>
          <p14:tracePt t="4265" x="7632700" y="3841750"/>
          <p14:tracePt t="4282" x="7613650" y="3822700"/>
          <p14:tracePt t="4298" x="7594600" y="3810000"/>
          <p14:tracePt t="4320" x="7588250" y="3803650"/>
          <p14:tracePt t="4346" x="7581900" y="3790950"/>
          <p14:tracePt t="4379" x="7581900" y="3784600"/>
          <p14:tracePt t="4552" x="0" y="0"/>
        </p14:tracePtLst>
        <p14:tracePtLst>
          <p14:tracePt t="9312" x="6877050" y="3994150"/>
          <p14:tracePt t="9318" x="6921500" y="3994150"/>
          <p14:tracePt t="9333" x="6965950" y="3994150"/>
          <p14:tracePt t="9334" x="6985000" y="3994150"/>
          <p14:tracePt t="9350" x="7004050" y="3994150"/>
          <p14:tracePt t="9394" x="7010400" y="4000500"/>
          <p14:tracePt t="9399" x="7010400" y="4019550"/>
          <p14:tracePt t="9407" x="7010400" y="4057650"/>
          <p14:tracePt t="9433" x="6946900" y="4171950"/>
          <p14:tracePt t="9482" x="6584950" y="4425950"/>
          <p14:tracePt t="9516" x="6426200" y="4489450"/>
          <p14:tracePt t="9551" x="6496050" y="4438650"/>
          <p14:tracePt t="9566" x="6591300" y="4356100"/>
          <p14:tracePt t="9583" x="6762750" y="4248150"/>
          <p14:tracePt t="9599" x="7004050" y="4127500"/>
          <p14:tracePt t="9615" x="7232650" y="4038600"/>
          <p14:tracePt t="9633" x="7429500" y="3994150"/>
          <p14:tracePt t="9649" x="7581900" y="3962400"/>
          <p14:tracePt t="9666" x="7702550" y="3937000"/>
          <p14:tracePt t="9681" x="7747000" y="3930650"/>
          <p14:tracePt t="9699" x="7766050" y="3930650"/>
          <p14:tracePt t="9824" x="7759700" y="3930650"/>
          <p14:tracePt t="9840" x="7753350" y="3930650"/>
          <p14:tracePt t="9848" x="7740650" y="3930650"/>
          <p14:tracePt t="9855" x="7727950" y="3930650"/>
          <p14:tracePt t="9865" x="7715250" y="3917950"/>
          <p14:tracePt t="9884" x="7696200" y="3898900"/>
          <p14:tracePt t="9899" x="7696200" y="3867150"/>
          <p14:tracePt t="9915" x="7708900" y="3822700"/>
          <p14:tracePt t="9933" x="7727950" y="3790950"/>
          <p14:tracePt t="9948" x="7747000" y="3759200"/>
          <p14:tracePt t="9967" x="7797800" y="3740150"/>
          <p14:tracePt t="9983" x="7804150" y="3740150"/>
          <p14:tracePt t="10000" x="7823200" y="3740150"/>
          <p14:tracePt t="10016" x="7842250" y="3740150"/>
          <p14:tracePt t="10033" x="7854950" y="3759200"/>
          <p14:tracePt t="10049" x="7854950" y="3765550"/>
          <p14:tracePt t="10066" x="7854950" y="3778250"/>
          <p14:tracePt t="10083" x="7854950" y="3790950"/>
          <p14:tracePt t="10099" x="7854950" y="3797300"/>
          <p14:tracePt t="10115" x="7854950" y="3803650"/>
          <p14:tracePt t="10134" x="7848600" y="3810000"/>
          <p14:tracePt t="10178" x="7842250" y="3810000"/>
          <p14:tracePt t="10182" x="7842250" y="3803650"/>
          <p14:tracePt t="10190" x="7854950" y="3784600"/>
          <p14:tracePt t="10199" x="7861300" y="3778250"/>
          <p14:tracePt t="10215" x="7874000" y="3759200"/>
          <p14:tracePt t="10232" x="7886700" y="3759200"/>
          <p14:tracePt t="10249" x="7905750" y="3765550"/>
          <p14:tracePt t="10266" x="7924800" y="3778250"/>
          <p14:tracePt t="10285" x="7931150" y="3797300"/>
          <p14:tracePt t="10300" x="7950200" y="3822700"/>
          <p14:tracePt t="10317" x="7950200" y="3829050"/>
          <p14:tracePt t="10333" x="7950200" y="3841750"/>
          <p14:tracePt t="10349" x="7943850" y="3854450"/>
          <p14:tracePt t="10384" x="7931150" y="3848100"/>
          <p14:tracePt t="10391" x="7918450" y="3841750"/>
          <p14:tracePt t="10399" x="7905750" y="3822700"/>
          <p14:tracePt t="10415" x="7886700" y="3810000"/>
          <p14:tracePt t="10432" x="7874000" y="3778250"/>
          <p14:tracePt t="10480" x="7874000" y="3771900"/>
          <p14:tracePt t="10488" x="7886700" y="3771900"/>
          <p14:tracePt t="10506" x="7893050" y="3778250"/>
          <p14:tracePt t="10536" x="7893050" y="3790950"/>
          <p14:tracePt t="10543" x="7893050" y="3797300"/>
          <p14:tracePt t="10551" x="7893050" y="3803650"/>
          <p14:tracePt t="10566" x="7893050" y="3829050"/>
          <p14:tracePt t="10584" x="7893050" y="3841750"/>
          <p14:tracePt t="10598" x="7886700" y="3854450"/>
          <p14:tracePt t="10614" x="7880350" y="3860800"/>
          <p14:tracePt t="10632" x="7854950" y="3860800"/>
          <p14:tracePt t="10649" x="7823200" y="3854450"/>
          <p14:tracePt t="10720" x="7816850" y="3848100"/>
          <p14:tracePt t="10744" x="7829550" y="3841750"/>
          <p14:tracePt t="10760" x="7842250" y="3835400"/>
          <p14:tracePt t="10872" x="7842250" y="3841750"/>
          <p14:tracePt t="11026" x="7842250" y="3854450"/>
          <p14:tracePt t="11040" x="7823200" y="3860800"/>
          <p14:tracePt t="11047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3F6FF-204E-0C89-4A92-A1CE0C2D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Rotating ring gear type hypocycloid reducer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4F0ED34-2676-F1CF-F2DF-60682F94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DE1B58-1E8D-2225-78BC-1AAD27BF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5FDD0D1-F29A-C877-A10B-A94146606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音訊 10">
            <a:hlinkClick r:id="" action="ppaction://media"/>
            <a:extLst>
              <a:ext uri="{FF2B5EF4-FFF2-40B4-BE49-F238E27FC236}">
                <a16:creationId xmlns:a16="http://schemas.microsoft.com/office/drawing/2014/main" id="{233D955F-81F1-7A4C-8C88-3941EF1A86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55500AB-AE84-273E-EB50-6622B8CAF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596" y="1252217"/>
            <a:ext cx="6704808" cy="475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4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12"/>
    </mc:Choice>
    <mc:Fallback xmlns="">
      <p:transition spd="slow" advTm="173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568" x="6921500" y="3390900"/>
          <p14:tracePt t="2582" x="6915150" y="3390900"/>
          <p14:tracePt t="2590" x="6902450" y="3371850"/>
          <p14:tracePt t="2597" x="6896100" y="3346450"/>
          <p14:tracePt t="2605" x="6889750" y="3314700"/>
          <p14:tracePt t="2623" x="6883400" y="3251200"/>
          <p14:tracePt t="2641" x="6883400" y="3168650"/>
          <p14:tracePt t="2690" x="6997700" y="2990850"/>
          <p14:tracePt t="2724" x="7131050" y="2978150"/>
          <p14:tracePt t="2757" x="7296150" y="3048000"/>
          <p14:tracePt t="2774" x="7321550" y="3111500"/>
          <p14:tracePt t="2790" x="7327900" y="3175000"/>
          <p14:tracePt t="2806" x="7327900" y="3232150"/>
          <p14:tracePt t="2823" x="7315200" y="3289300"/>
          <p14:tracePt t="2840" x="7283450" y="3321050"/>
          <p14:tracePt t="2857" x="7251700" y="3333750"/>
          <p14:tracePt t="2873" x="7219950" y="3333750"/>
          <p14:tracePt t="2891" x="7175500" y="3302000"/>
          <p14:tracePt t="2908" x="7143750" y="3244850"/>
          <p14:tracePt t="2924" x="7105650" y="3187700"/>
          <p14:tracePt t="2924" x="7086600" y="3168650"/>
          <p14:tracePt t="2939" x="7080250" y="3143250"/>
          <p14:tracePt t="2958" x="7073900" y="3105150"/>
          <p14:tracePt t="2973" x="7080250" y="3079750"/>
          <p14:tracePt t="2991" x="7105650" y="3060700"/>
          <p14:tracePt t="3007" x="7162800" y="3067050"/>
          <p14:tracePt t="3022" x="7239000" y="3079750"/>
          <p14:tracePt t="3040" x="7315200" y="3111500"/>
          <p14:tracePt t="3056" x="7353300" y="3143250"/>
          <p14:tracePt t="3073" x="7366000" y="3168650"/>
          <p14:tracePt t="3091" x="7366000" y="3187700"/>
          <p14:tracePt t="3108" x="7359650" y="3225800"/>
          <p14:tracePt t="3122" x="7346950" y="3238500"/>
          <p14:tracePt t="3139" x="7315200" y="3257550"/>
          <p14:tracePt t="3158" x="7239000" y="3270250"/>
          <p14:tracePt t="3173" x="7181850" y="3270250"/>
          <p14:tracePt t="3189" x="7112000" y="3238500"/>
          <p14:tracePt t="3207" x="7080250" y="3200400"/>
          <p14:tracePt t="3223" x="7061200" y="3149600"/>
          <p14:tracePt t="3240" x="7061200" y="3111500"/>
          <p14:tracePt t="3255" x="7080250" y="3060700"/>
          <p14:tracePt t="3273" x="7105650" y="3048000"/>
          <p14:tracePt t="3289" x="7137400" y="3041650"/>
          <p14:tracePt t="3306" x="7175500" y="3041650"/>
          <p14:tracePt t="3323" x="7200900" y="3041650"/>
          <p14:tracePt t="3324" x="7207250" y="3041650"/>
          <p14:tracePt t="3341" x="7219950" y="3041650"/>
          <p14:tracePt t="3358" x="7232650" y="3048000"/>
          <p14:tracePt t="3374" x="7232650" y="3079750"/>
          <p14:tracePt t="3391" x="7219950" y="3130550"/>
          <p14:tracePt t="3408" x="7188200" y="3162300"/>
          <p14:tracePt t="3423" x="7150100" y="3187700"/>
          <p14:tracePt t="3442" x="7112000" y="3187700"/>
          <p14:tracePt t="3458" x="7061200" y="3181350"/>
          <p14:tracePt t="3474" x="7048500" y="3175000"/>
          <p14:tracePt t="3494" x="7042150" y="3168650"/>
          <p14:tracePt t="3518" x="7042150" y="3149600"/>
          <p14:tracePt t="3526" x="7048500" y="3143250"/>
          <p14:tracePt t="3539" x="7061200" y="3136900"/>
          <p14:tracePt t="3558" x="7092950" y="3111500"/>
          <p14:tracePt t="3573" x="7105650" y="3105150"/>
          <p14:tracePt t="3590" x="7143750" y="3105150"/>
          <p14:tracePt t="3607" x="7162800" y="3124200"/>
          <p14:tracePt t="3625" x="7169150" y="3136900"/>
          <p14:tracePt t="3640" x="7169150" y="3168650"/>
          <p14:tracePt t="3657" x="7169150" y="3219450"/>
          <p14:tracePt t="3673" x="7156450" y="3251200"/>
          <p14:tracePt t="3690" x="7143750" y="3263900"/>
          <p14:tracePt t="3708" x="7118350" y="3263900"/>
          <p14:tracePt t="3723" x="7092950" y="3263900"/>
          <p14:tracePt t="3741" x="7073900" y="3238500"/>
          <p14:tracePt t="3757" x="7073900" y="3219450"/>
          <p14:tracePt t="3773" x="7073900" y="3187700"/>
          <p14:tracePt t="3790" x="7073900" y="3155950"/>
          <p14:tracePt t="3807" x="7080250" y="3136900"/>
          <p14:tracePt t="3831" x="7092950" y="3136900"/>
          <p14:tracePt t="3840" x="7099300" y="3136900"/>
          <p14:tracePt t="3858" x="7112000" y="3136900"/>
          <p14:tracePt t="3874" x="7124700" y="3136900"/>
          <p14:tracePt t="3894" x="7137400" y="3136900"/>
          <p14:tracePt t="3935" x="7137400" y="3143250"/>
          <p14:tracePt t="4094" x="0" y="0"/>
        </p14:tracePtLst>
        <p14:tracePtLst>
          <p14:tracePt t="5563" x="3143250" y="4019550"/>
          <p14:tracePt t="5564" x="3162300" y="4032250"/>
          <p14:tracePt t="5573" x="3175000" y="4051300"/>
          <p14:tracePt t="5590" x="3206750" y="4083050"/>
          <p14:tracePt t="5606" x="3270250" y="4140200"/>
          <p14:tracePt t="5624" x="3359150" y="4210050"/>
          <p14:tracePt t="5640" x="3441700" y="4305300"/>
          <p14:tracePt t="5689" x="3663950" y="4648200"/>
          <p14:tracePt t="5723" x="3829050" y="4889500"/>
          <p14:tracePt t="5758" x="4171950" y="5200650"/>
          <p14:tracePt t="5774" x="4311650" y="5321300"/>
          <p14:tracePt t="5790" x="4438650" y="5429250"/>
          <p14:tracePt t="5807" x="4559300" y="5549900"/>
          <p14:tracePt t="5822" x="4648200" y="5651500"/>
          <p14:tracePt t="5840" x="4711700" y="5734050"/>
          <p14:tracePt t="5858" x="4762500" y="5803900"/>
          <p14:tracePt t="5873" x="4819650" y="5861050"/>
          <p14:tracePt t="5891" x="4845050" y="5892800"/>
          <p14:tracePt t="5907" x="4857750" y="5918200"/>
          <p14:tracePt t="5991" x="4870450" y="5911850"/>
          <p14:tracePt t="6007" x="4870450" y="5899150"/>
          <p14:tracePt t="6014" x="4870450" y="5886450"/>
          <p14:tracePt t="6023" x="4870450" y="5880100"/>
          <p14:tracePt t="6041" x="4870450" y="5873750"/>
          <p14:tracePt t="6057" x="4864100" y="5848350"/>
          <p14:tracePt t="6073" x="4864100" y="5835650"/>
          <p14:tracePt t="6090" x="4857750" y="5784850"/>
          <p14:tracePt t="6108" x="4838700" y="5676900"/>
          <p14:tracePt t="6123" x="4838700" y="5632450"/>
          <p14:tracePt t="6141" x="4876800" y="5461000"/>
          <p14:tracePt t="6157" x="4921250" y="5346700"/>
          <p14:tracePt t="6174" x="5003800" y="5232400"/>
          <p14:tracePt t="6189" x="5111750" y="5092700"/>
          <p14:tracePt t="6206" x="5226050" y="4953000"/>
          <p14:tracePt t="6223" x="5353050" y="4794250"/>
          <p14:tracePt t="6239" x="5492750" y="4635500"/>
          <p14:tracePt t="6257" x="5670550" y="4476750"/>
          <p14:tracePt t="6274" x="5867400" y="4330700"/>
          <p14:tracePt t="6289" x="6076950" y="4197350"/>
          <p14:tracePt t="6307" x="6299200" y="4064000"/>
          <p14:tracePt t="6322" x="6521450" y="3930650"/>
          <p14:tracePt t="6341" x="6794500" y="3727450"/>
          <p14:tracePt t="6357" x="6946900" y="3613150"/>
          <p14:tracePt t="6374" x="7073900" y="3524250"/>
          <p14:tracePt t="6390" x="7169150" y="3441700"/>
          <p14:tracePt t="6407" x="7258050" y="3378200"/>
          <p14:tracePt t="6424" x="7334250" y="3314700"/>
          <p14:tracePt t="6440" x="7416800" y="3251200"/>
          <p14:tracePt t="6458" x="7486650" y="3187700"/>
          <p14:tracePt t="6473" x="7537450" y="3117850"/>
          <p14:tracePt t="6491" x="7575550" y="3060700"/>
          <p14:tracePt t="6507" x="7607300" y="3016250"/>
          <p14:tracePt t="6524" x="7632700" y="2990850"/>
          <p14:tracePt t="6540" x="7632700" y="2984500"/>
          <p14:tracePt t="6711" x="0" y="0"/>
        </p14:tracePtLst>
        <p14:tracePtLst>
          <p14:tracePt t="10327" x="6667500" y="1803400"/>
          <p14:tracePt t="10342" x="6667500" y="1790700"/>
          <p14:tracePt t="10350" x="6680200" y="1797050"/>
          <p14:tracePt t="10366" x="6699250" y="1803400"/>
          <p14:tracePt t="10374" x="6711950" y="1803400"/>
          <p14:tracePt t="10391" x="6750050" y="1822450"/>
          <p14:tracePt t="10407" x="6781800" y="1828800"/>
          <p14:tracePt t="10423" x="6819900" y="1835150"/>
          <p14:tracePt t="10473" x="6985000" y="1898650"/>
          <p14:tracePt t="10507" x="7061200" y="1924050"/>
          <p14:tracePt t="10541" x="7080250" y="1936750"/>
          <p14:tracePt t="10583" x="7092950" y="1949450"/>
          <p14:tracePt t="10590" x="7105650" y="1962150"/>
          <p14:tracePt t="10597" x="7124700" y="1981200"/>
          <p14:tracePt t="10606" x="7137400" y="1993900"/>
          <p14:tracePt t="10624" x="7169150" y="2025650"/>
          <p14:tracePt t="10642" x="7200900" y="2051050"/>
          <p14:tracePt t="10657" x="7219950" y="2076450"/>
          <p14:tracePt t="10675" x="7226300" y="2089150"/>
          <p14:tracePt t="10690" x="7232650" y="2095500"/>
          <p14:tracePt t="10743" x="7232650" y="2108200"/>
          <p14:tracePt t="10749" x="7213600" y="2114550"/>
          <p14:tracePt t="10757" x="7200900" y="2120900"/>
          <p14:tracePt t="10774" x="7156450" y="2120900"/>
          <p14:tracePt t="10790" x="7112000" y="2120900"/>
          <p14:tracePt t="10807" x="7080250" y="2120900"/>
          <p14:tracePt t="10823" x="7029450" y="2108200"/>
          <p14:tracePt t="10840" x="6997700" y="2076450"/>
          <p14:tracePt t="10857" x="6978650" y="2044700"/>
          <p14:tracePt t="10875" x="6959600" y="2012950"/>
          <p14:tracePt t="10876" x="6959600" y="2006600"/>
          <p14:tracePt t="10889" x="6959600" y="1993900"/>
          <p14:tracePt t="10908" x="6972300" y="1962150"/>
          <p14:tracePt t="10908" x="6978650" y="1949450"/>
          <p14:tracePt t="10923" x="6978650" y="1943100"/>
          <p14:tracePt t="10941" x="7016750" y="1911350"/>
          <p14:tracePt t="10957" x="7061200" y="1898650"/>
          <p14:tracePt t="10974" x="7099300" y="1898650"/>
          <p14:tracePt t="10990" x="7143750" y="1898650"/>
          <p14:tracePt t="11006" x="7188200" y="1898650"/>
          <p14:tracePt t="11023" x="7207250" y="1917700"/>
          <p14:tracePt t="11041" x="7226300" y="1924050"/>
          <p14:tracePt t="11058" x="7232650" y="1930400"/>
          <p14:tracePt t="11073" x="7239000" y="1949450"/>
          <p14:tracePt t="11091" x="7239000" y="1981200"/>
          <p14:tracePt t="11109" x="7207250" y="2012950"/>
          <p14:tracePt t="11123" x="7188200" y="2019300"/>
          <p14:tracePt t="11141" x="7150100" y="2019300"/>
          <p14:tracePt t="11158" x="7112000" y="2012950"/>
          <p14:tracePt t="11174" x="7080250" y="1993900"/>
          <p14:tracePt t="11190" x="7054850" y="1968500"/>
          <p14:tracePt t="11206" x="7042150" y="1943100"/>
          <p14:tracePt t="11224" x="7042150" y="1936750"/>
          <p14:tracePt t="11240" x="7048500" y="1917700"/>
          <p14:tracePt t="11257" x="7067550" y="1905000"/>
          <p14:tracePt t="11273" x="7105650" y="1905000"/>
          <p14:tracePt t="11291" x="7156450" y="1917700"/>
          <p14:tracePt t="11306" x="7226300" y="1962150"/>
          <p14:tracePt t="11308" x="7270750" y="1993900"/>
          <p14:tracePt t="11322" x="7321550" y="2025650"/>
          <p14:tracePt t="11340" x="7416800" y="2108200"/>
          <p14:tracePt t="11341" x="7448550" y="2127250"/>
          <p14:tracePt t="11356" x="7480300" y="2178050"/>
          <p14:tracePt t="11375" x="7486650" y="2203450"/>
          <p14:tracePt t="11391" x="7473950" y="2235200"/>
          <p14:tracePt t="11407" x="7467600" y="2241550"/>
          <p14:tracePt t="11424" x="7461250" y="2241550"/>
          <p14:tracePt t="11440" x="7410450" y="2228850"/>
          <p14:tracePt t="11457" x="7359650" y="2171700"/>
          <p14:tracePt t="11473" x="7296150" y="2101850"/>
          <p14:tracePt t="11490" x="7251700" y="2038350"/>
          <p14:tracePt t="11506" x="7232650" y="2000250"/>
          <p14:tracePt t="11524" x="7232650" y="1981200"/>
          <p14:tracePt t="11541" x="7232650" y="1949450"/>
          <p14:tracePt t="11575" x="7239000" y="1949450"/>
          <p14:tracePt t="11581" x="7258050" y="1949450"/>
          <p14:tracePt t="11589" x="7283450" y="1955800"/>
          <p14:tracePt t="11608" x="7302500" y="1981200"/>
          <p14:tracePt t="11625" x="7327900" y="2012950"/>
          <p14:tracePt t="11642" x="7334250" y="2019300"/>
          <p14:tracePt t="11656" x="7334250" y="2044700"/>
          <p14:tracePt t="11673" x="7334250" y="2051050"/>
          <p14:tracePt t="11735" x="7308850" y="2038350"/>
          <p14:tracePt t="11742" x="7296150" y="2032000"/>
          <p14:tracePt t="11750" x="7283450" y="2025650"/>
          <p14:tracePt t="11757" x="7277100" y="2012950"/>
          <p14:tracePt t="11791" x="7264400" y="2006600"/>
          <p14:tracePt t="11859" x="7264400" y="2000250"/>
          <p14:tracePt t="12086" x="7251700" y="1993900"/>
          <p14:tracePt t="12151" x="7245350" y="1993900"/>
          <p14:tracePt t="12157" x="7239000" y="1993900"/>
          <p14:tracePt t="12173" x="7219950" y="1981200"/>
          <p14:tracePt t="12253" x="7213600" y="1981200"/>
          <p14:tracePt t="12261" x="7207250" y="1981200"/>
          <p14:tracePt t="12278" x="7200900" y="1981200"/>
          <p14:tracePt t="12290" x="7188200" y="1987550"/>
          <p14:tracePt t="12307" x="7194550" y="1993900"/>
          <p14:tracePt t="12324" x="7219950" y="2000250"/>
          <p14:tracePt t="12340" x="7232650" y="2000250"/>
          <p14:tracePt t="12356" x="7283450" y="2019300"/>
          <p14:tracePt t="12356" x="7296150" y="2025650"/>
          <p14:tracePt t="12373" x="7302500" y="2025650"/>
          <p14:tracePt t="12702" x="7315200" y="2032000"/>
          <p14:tracePt t="12719" x="7315200" y="2044700"/>
          <p14:tracePt t="12725" x="7308850" y="2057400"/>
          <p14:tracePt t="12733" x="7302500" y="2063750"/>
          <p14:tracePt t="12741" x="7283450" y="2076450"/>
          <p14:tracePt t="12757" x="7251700" y="2095500"/>
          <p14:tracePt t="12773" x="7219950" y="2114550"/>
          <p14:tracePt t="12791" x="7200900" y="2120900"/>
          <p14:tracePt t="12840" x="7188200" y="2120900"/>
          <p14:tracePt t="12918" x="7194550" y="2120900"/>
          <p14:tracePt t="12926" x="7200900" y="2120900"/>
          <p14:tracePt t="12926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8E58C-A7C6-9C66-9F08-55963B9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曲率半徑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486770-AB6C-992D-32C3-ECC51C91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9670" y="1825625"/>
            <a:ext cx="4224130" cy="4351338"/>
          </a:xfrm>
        </p:spPr>
        <p:txBody>
          <a:bodyPr/>
          <a:lstStyle/>
          <a:p>
            <a:r>
              <a:rPr lang="en-US" altLang="zh-TW" sz="4000" b="0" i="0" dirty="0">
                <a:effectLst/>
                <a:latin typeface="Menlo"/>
              </a:rPr>
              <a:t>N = 13</a:t>
            </a:r>
          </a:p>
          <a:p>
            <a:r>
              <a:rPr lang="en-US" altLang="zh-TW" sz="4000" b="0" i="0" dirty="0">
                <a:effectLst/>
                <a:latin typeface="Menlo"/>
              </a:rPr>
              <a:t>Rr = 5</a:t>
            </a:r>
          </a:p>
          <a:p>
            <a:r>
              <a:rPr lang="en-US" altLang="zh-TW" sz="4000" b="0" i="0" dirty="0">
                <a:effectLst/>
                <a:latin typeface="Menlo"/>
              </a:rPr>
              <a:t>R = 40</a:t>
            </a:r>
          </a:p>
          <a:p>
            <a:r>
              <a:rPr lang="en-US" altLang="zh-TW" sz="4000" b="0" i="0" dirty="0">
                <a:effectLst/>
                <a:latin typeface="Menlo"/>
              </a:rPr>
              <a:t>E =2 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00138A-C20D-3710-6A3C-9FADC77C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3FFA8EA-68A4-AFA9-80FD-58AEF729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9B8D91A-C012-3B65-A242-7E6A4AEA5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895" y="1428750"/>
            <a:ext cx="5334000" cy="4000500"/>
          </a:xfrm>
          <a:prstGeom prst="rect">
            <a:avLst/>
          </a:prstGeom>
        </p:spPr>
      </p:pic>
      <p:pic>
        <p:nvPicPr>
          <p:cNvPr id="18" name="音訊 17">
            <a:hlinkClick r:id="" action="ppaction://media"/>
            <a:extLst>
              <a:ext uri="{FF2B5EF4-FFF2-40B4-BE49-F238E27FC236}">
                <a16:creationId xmlns:a16="http://schemas.microsoft.com/office/drawing/2014/main" id="{625691CD-2BDB-8CB7-17DA-33467E154FC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04"/>
    </mc:Choice>
    <mc:Fallback xmlns="">
      <p:transition spd="slow" advTm="184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6067" x="3790950" y="4305300"/>
          <p14:tracePt t="16073" x="3695700" y="4267200"/>
          <p14:tracePt t="16086" x="3594100" y="4203700"/>
          <p14:tracePt t="16104" x="3359150" y="4032250"/>
          <p14:tracePt t="16155" x="2616200" y="3181350"/>
          <p14:tracePt t="16187" x="2470150" y="2698750"/>
          <p14:tracePt t="16221" x="2533650" y="2330450"/>
          <p14:tracePt t="16237" x="2622550" y="2197100"/>
          <p14:tracePt t="16254" x="2743200" y="2114550"/>
          <p14:tracePt t="16271" x="2908300" y="2070100"/>
          <p14:tracePt t="16288" x="3143250" y="2051050"/>
          <p14:tracePt t="16304" x="3448050" y="2063750"/>
          <p14:tracePt t="16321" x="4013200" y="2190750"/>
          <p14:tracePt t="16336" x="4203700" y="2228850"/>
          <p14:tracePt t="16337" x="4375150" y="2273300"/>
          <p14:tracePt t="16355" x="4679950" y="2343150"/>
          <p14:tracePt t="16371" x="4902200" y="2432050"/>
          <p14:tracePt t="16386" x="5041900" y="2527300"/>
          <p14:tracePt t="16403" x="5130800" y="2641600"/>
          <p14:tracePt t="16421" x="5168900" y="2819400"/>
          <p14:tracePt t="16436" x="5175250" y="3016250"/>
          <p14:tracePt t="16454" x="5149850" y="3232150"/>
          <p14:tracePt t="16471" x="5080000" y="3454400"/>
          <p14:tracePt t="16487" x="4959350" y="3676650"/>
          <p14:tracePt t="16504" x="4787900" y="3892550"/>
          <p14:tracePt t="16522" x="4445000" y="4114800"/>
          <p14:tracePt t="16536" x="4311650" y="4159250"/>
          <p14:tracePt t="16554" x="3854450" y="4171950"/>
          <p14:tracePt t="16571" x="3530600" y="4095750"/>
          <p14:tracePt t="16586" x="3263900" y="3975100"/>
          <p14:tracePt t="16603" x="3016250" y="3778250"/>
          <p14:tracePt t="16619" x="2819400" y="3498850"/>
          <p14:tracePt t="16636" x="2660650" y="3162300"/>
          <p14:tracePt t="16653" x="2552700" y="2832100"/>
          <p14:tracePt t="16670" x="2533650" y="2546350"/>
          <p14:tracePt t="16686" x="2571750" y="2292350"/>
          <p14:tracePt t="16703" x="2717800" y="2101850"/>
          <p14:tracePt t="16721" x="3079750" y="1924050"/>
          <p14:tracePt t="16737" x="3225800" y="1892300"/>
          <p14:tracePt t="16738" x="3365500" y="1879600"/>
          <p14:tracePt t="16753" x="3683000" y="1879600"/>
          <p14:tracePt t="16771" x="4076700" y="1962150"/>
          <p14:tracePt t="16787" x="4533900" y="2127250"/>
          <p14:tracePt t="16803" x="5048250" y="2374900"/>
          <p14:tracePt t="16820" x="5480050" y="2660650"/>
          <p14:tracePt t="16836" x="5772150" y="2946400"/>
          <p14:tracePt t="16854" x="5918200" y="3232150"/>
          <p14:tracePt t="16871" x="5949950" y="3524250"/>
          <p14:tracePt t="16888" x="5905500" y="3816350"/>
          <p14:tracePt t="16903" x="5759450" y="4102100"/>
          <p14:tracePt t="16921" x="5530850" y="4381500"/>
          <p14:tracePt t="16922" x="5391150" y="4495800"/>
          <p14:tracePt t="16937" x="5022850" y="4686300"/>
          <p14:tracePt t="16954" x="4629150" y="4768850"/>
          <p14:tracePt t="16971" x="4254500" y="4768850"/>
          <p14:tracePt t="16986" x="3886200" y="4648200"/>
          <p14:tracePt t="17003" x="3530600" y="4425950"/>
          <p14:tracePt t="17021" x="3200400" y="4083050"/>
          <p14:tracePt t="17037" x="2933700" y="3689350"/>
          <p14:tracePt t="17054" x="2794000" y="3270250"/>
          <p14:tracePt t="17070" x="2781300" y="2844800"/>
          <p14:tracePt t="17087" x="2870200" y="2444750"/>
          <p14:tracePt t="17104" x="3016250" y="2114550"/>
          <p14:tracePt t="17122" x="3416300" y="1816100"/>
          <p14:tracePt t="17137" x="3790950" y="1746250"/>
          <p14:tracePt t="17153" x="3987800" y="1733550"/>
          <p14:tracePt t="17170" x="4540250" y="1835150"/>
          <p14:tracePt t="17186" x="4902200" y="1993900"/>
          <p14:tracePt t="17203" x="5226050" y="2209800"/>
          <p14:tracePt t="17220" x="5486400" y="2501900"/>
          <p14:tracePt t="17236" x="5670550" y="2844800"/>
          <p14:tracePt t="17255" x="5797550" y="3225800"/>
          <p14:tracePt t="17270" x="5835650" y="3625850"/>
          <p14:tracePt t="17287" x="5791200" y="4038600"/>
          <p14:tracePt t="17303" x="5632450" y="4419600"/>
          <p14:tracePt t="17321" x="5213350" y="4794250"/>
          <p14:tracePt t="17337" x="4895850" y="4895850"/>
          <p14:tracePt t="17352" x="4743450" y="4908550"/>
          <p14:tracePt t="17369" x="4387850" y="4800600"/>
          <p14:tracePt t="17370" x="4165600" y="4686300"/>
          <p14:tracePt t="17387" x="3676650" y="4394200"/>
          <p14:tracePt t="17404" x="3238500" y="4006850"/>
          <p14:tracePt t="17420" x="2914650" y="3600450"/>
          <p14:tracePt t="17437" x="2705100" y="3206750"/>
          <p14:tracePt t="17454" x="2616200" y="2901950"/>
          <p14:tracePt t="17470" x="2628900" y="2673350"/>
          <p14:tracePt t="17488" x="2755900" y="2476500"/>
          <p14:tracePt t="17504" x="2984500" y="2324100"/>
          <p14:tracePt t="17521" x="3492500" y="2235200"/>
          <p14:tracePt t="17537" x="3905250" y="2228850"/>
          <p14:tracePt t="17552" x="4152900" y="2273300"/>
          <p14:tracePt t="17569" x="4953000" y="2444750"/>
          <p14:tracePt t="17587" x="5524500" y="2628900"/>
          <p14:tracePt t="17603" x="6076950" y="2876550"/>
          <p14:tracePt t="17620" x="6559550" y="3149600"/>
          <p14:tracePt t="17637" x="6902450" y="3416300"/>
          <p14:tracePt t="17654" x="7092950" y="3638550"/>
          <p14:tracePt t="17670" x="7156450" y="3810000"/>
          <p14:tracePt t="17686" x="7169150" y="3962400"/>
          <p14:tracePt t="17703" x="7143750" y="4102100"/>
          <p14:tracePt t="17721" x="7073900" y="4229100"/>
          <p14:tracePt t="17738" x="6991350" y="4419600"/>
          <p14:tracePt t="17752" x="6965950" y="4476750"/>
          <p14:tracePt t="17752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5684A-639B-1107-ED6E-52DAA223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F7F5FE-4F01-A145-0FB7-781369B2A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尋找在曲率半徑極大下的解決辦法</a:t>
            </a:r>
            <a:endParaRPr lang="en-US" altLang="zh-TW" dirty="0"/>
          </a:p>
          <a:p>
            <a:r>
              <a:rPr lang="zh-TW" altLang="en-US" dirty="0"/>
              <a:t>以等效連桿組分析機械誤差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B04CB1-820D-9E7C-C432-72B20D7C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6" name="音訊 5">
            <a:hlinkClick r:id="" action="ppaction://media"/>
            <a:extLst>
              <a:ext uri="{FF2B5EF4-FFF2-40B4-BE49-F238E27FC236}">
                <a16:creationId xmlns:a16="http://schemas.microsoft.com/office/drawing/2014/main" id="{7B097C50-04BC-B14B-6EC5-20EE9F85BB9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42"/>
    </mc:Choice>
    <mc:Fallback xmlns="">
      <p:transition spd="slow" advTm="159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237</Words>
  <Application>Microsoft Office PowerPoint</Application>
  <PresentationFormat>寬螢幕</PresentationFormat>
  <Paragraphs>31</Paragraphs>
  <Slides>8</Slides>
  <Notes>0</Notes>
  <HiddenSlides>0</HiddenSlides>
  <MMClips>8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Menlo</vt:lpstr>
      <vt:lpstr>Arial</vt:lpstr>
      <vt:lpstr>Calibri</vt:lpstr>
      <vt:lpstr>Calibri Light</vt:lpstr>
      <vt:lpstr>Office 佈景主題</vt:lpstr>
      <vt:lpstr> Cycloid Reducer</vt:lpstr>
      <vt:lpstr>大綱</vt:lpstr>
      <vt:lpstr>Stationary ring gear type epicycloid reducer </vt:lpstr>
      <vt:lpstr>Rotating ring gear type epicycloid reducer </vt:lpstr>
      <vt:lpstr>Stationary ring gear type hypocycloid reducer </vt:lpstr>
      <vt:lpstr>Rotating ring gear type hypocycloid reducer </vt:lpstr>
      <vt:lpstr>曲率半徑</vt:lpstr>
      <vt:lpstr>未來目標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Cycloid Reducer</dc:title>
  <dc:creator>Ya 周</dc:creator>
  <cp:lastModifiedBy>Ya 周</cp:lastModifiedBy>
  <cp:revision>7</cp:revision>
  <dcterms:created xsi:type="dcterms:W3CDTF">2023-10-10T19:40:22Z</dcterms:created>
  <dcterms:modified xsi:type="dcterms:W3CDTF">2023-11-23T11:26:43Z</dcterms:modified>
</cp:coreProperties>
</file>