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9B8D6F-BC0E-4DFF-8A81-3FC0972FC3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4D8A79-6B02-4286-9FB5-19669A73D3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6D99C2-A002-490F-A632-67FAB2A72B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C11AADB-E0BC-4E5C-8EED-AFA37C9C82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2C015D9-50DD-43AD-897E-307A91BE4F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2D76159-B4D9-4430-A3B6-BADAE6C0F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3F0B28-EF85-4C58-AB53-B7CE211E7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ACC6C11-2B5A-48F7-9569-8774591C0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742E68-3250-428A-9C7F-DE9715BF0C76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019BC5B-03C7-449F-822D-CAB27D7E1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FFB1839-DD90-4F26-AEFC-809DF2314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320" y="949981"/>
            <a:ext cx="5184576" cy="18945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3081355"/>
            <a:ext cx="5184576" cy="13138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4860-34A1-4BE5-A090-EFC77535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0975" y="4868863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A6B1C-CB4F-425A-8397-E4B840786F1D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58C1-2D6B-4D5F-B1AC-17BD50A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4868863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DFE9-2832-4BE6-ABB3-19D742E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9567-071C-4BD1-8F12-62A793035D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191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585" y="1419622"/>
            <a:ext cx="7687766" cy="3213100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7584" y="677937"/>
            <a:ext cx="7687766" cy="741685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485F-8799-48E1-BC51-7DE3715C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A0C1-4285-4797-BB05-F0B7CA5A8479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151-1068-4FC1-9B60-3851462A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8938-118F-46DB-9337-F06E48C9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44C31-BAB6-464D-9D02-85854C4DF8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755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196" y="809263"/>
            <a:ext cx="1971675" cy="3933181"/>
          </a:xfrm>
        </p:spPr>
        <p:txBody>
          <a:bodyPr vert="eaVert"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809263"/>
            <a:ext cx="5529783" cy="3933181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0186-9E5B-410C-8471-B01D40D1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CEDD-1ECB-44A4-850B-FAA259D2B6DF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5889-0AC5-4A94-8D76-E7B96D83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DDE6-F3DD-4E34-9090-9EF305E7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37B8-2DE9-4325-AA6A-544EBF99DB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5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99542"/>
            <a:ext cx="7759774" cy="576064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7614"/>
            <a:ext cx="7615758" cy="345638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C84D-E7C3-400A-BA87-423FF14C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D8AF1-3EF5-4047-9D67-5D0DA47F776B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4D7E-338B-4848-8FEF-D96B688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3DB1-35F5-4056-A718-E4FC318F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D447-ABE9-485C-A86D-087AFC813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4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82304"/>
            <a:ext cx="7106940" cy="2139553"/>
          </a:xfrm>
        </p:spPr>
        <p:txBody>
          <a:bodyPr anchor="b"/>
          <a:lstStyle>
            <a:lvl1pPr>
              <a:defRPr sz="4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3442097"/>
            <a:ext cx="7106940" cy="12823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EBBC-289A-49DC-80E5-35BB714D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CFE6-F673-41EA-853D-8A83808A8842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0038-15E6-46A9-954B-87275ED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F9E3-D9E7-438F-92D8-E86FB0B3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13E9-265E-4711-99DD-21A81D1019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461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77937"/>
            <a:ext cx="7687766" cy="741685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524" y="1491630"/>
            <a:ext cx="3883730" cy="314109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491630"/>
            <a:ext cx="3883730" cy="314109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AB52B3-E766-4336-8CCF-963001F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223E2-F464-403B-94E4-20EEF4D258D4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0DCBEC-1F55-452A-A2B8-DE236FB3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4E018-02B2-4599-9649-4F36971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A7FE-6F4A-4A14-A976-E2B3F21043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040" y="1456053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40" y="2149122"/>
            <a:ext cx="3868340" cy="26883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348" y="1456053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348" y="2149122"/>
            <a:ext cx="3887391" cy="26883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7584" y="677937"/>
            <a:ext cx="7687766" cy="741685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1A7547-6BB6-4FEA-A767-57C02E2A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21929-6BD5-4151-86B6-ABEC3B5FC98F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8141401-AF40-4B09-99A3-F834E98F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5D30B7-DF38-48A4-B55C-BC75D92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8E3E-ACFA-4DB1-A842-D38D6E40A7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9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627535"/>
            <a:ext cx="7687766" cy="792088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D1518A-1851-4D59-9F8B-62551805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4A24C-E4DD-4817-8AA7-C7675DF33E5B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CA7047-BE29-4602-8142-D5F93C1A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7E972A-802F-44C8-86F6-AD7AC94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D6CF-F92B-4B0F-ACFD-135E66AB2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5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C211BF-973A-4411-9368-FE463A5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9DAA9-A5B6-4847-95F1-010055F5DDD5}" type="datetime1">
              <a:rPr lang="zh-TW" altLang="en-US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19AF7A-D8E9-4905-B981-12993DF5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C61895-1E1F-448B-80BA-481381FF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443413"/>
            <a:ext cx="6286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A2CA5-515F-43EA-98DD-5A5D3CDDB2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5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589905"/>
            <a:ext cx="2949178" cy="1200150"/>
          </a:xfrm>
        </p:spPr>
        <p:txBody>
          <a:bodyPr anchor="b"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5" y="987574"/>
            <a:ext cx="4629150" cy="3655219"/>
          </a:xfrm>
        </p:spPr>
        <p:txBody>
          <a:bodyPr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825" y="1790055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F7F0-0237-4F95-A76F-F2D0653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0100" y="4903788"/>
            <a:ext cx="2057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625CB-3CC2-4B86-B823-F2861066B670}" type="datetime1">
              <a:rPr lang="zh-TW" altLang="en-US"/>
              <a:pPr>
                <a:defRPr/>
              </a:pPr>
              <a:t>2024/11/4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984C-1C0D-4D9F-9A64-055BD09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3788"/>
            <a:ext cx="30861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BCA36-D693-4ABA-8A57-2AAE9850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4498975"/>
            <a:ext cx="627062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7246-5DA2-46D1-B4FE-308AF0C4A5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0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661913"/>
            <a:ext cx="2949178" cy="1200150"/>
          </a:xfrm>
        </p:spPr>
        <p:txBody>
          <a:bodyPr anchor="b"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3375" y="1059582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825" y="1862063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EE30-0FB7-426E-974E-188FB873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0100" y="4905375"/>
            <a:ext cx="20574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987C-89AD-4ED5-8FEE-E49B1D02F234}" type="datetime1">
              <a:rPr lang="zh-TW" altLang="en-US"/>
              <a:pPr>
                <a:defRPr/>
              </a:pPr>
              <a:t>2024/11/4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2ABB5-F774-4272-B8BB-F18AAFD8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4513" y="4905375"/>
            <a:ext cx="30861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CA890-E056-406F-8E5B-F9023D98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4535488"/>
            <a:ext cx="53975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B148-48E9-490F-9B5C-F78DCF27B9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0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7986014-E67E-4623-8128-701C08B5B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7063"/>
            <a:ext cx="78867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33591E-E464-480D-9068-2A8E87C9D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9592" y="1381125"/>
            <a:ext cx="7615758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6400-D8A4-49B3-8FB7-5CCC6AA50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875" y="49037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E31B2-481A-40A9-8CA3-CABC4ECA0920}" type="datetime1">
              <a:rPr lang="zh-TW" altLang="en-US"/>
              <a:pPr>
                <a:defRPr/>
              </a:pPr>
              <a:t>2024/11/4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7B2E-C20B-4932-9B8A-D239E0A95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8175" y="4903788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A5D25-97B7-4751-A2D6-DD2F6292F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4395788"/>
            <a:ext cx="5619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C345A-5AB1-4A9E-9E67-367764144D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22E1B0-65F4-4300-824E-4025870B7C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613" y="1468438"/>
            <a:ext cx="5829300" cy="11017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zh-TW" sz="3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5932B3D-6377-4A78-8B87-9F8C39AFD0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3963" y="3003550"/>
            <a:ext cx="4800600" cy="1314450"/>
          </a:xfrm>
        </p:spPr>
        <p:txBody>
          <a:bodyPr/>
          <a:lstStyle/>
          <a:p>
            <a:pPr eaLnBrk="1" hangingPunct="1"/>
            <a:endParaRPr lang="zh-TW" altLang="zh-TW" sz="2400" b="1">
              <a:solidFill>
                <a:srgbClr val="00517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A4DA5-4C22-4B4C-B563-FA4E7C3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AA5C7-21E7-4EF9-A563-F7FC7A22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D4474-D3E2-4CAF-B5DB-9FC0CDE2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D8AF1-3EF5-4047-9D67-5D0DA47F776B}" type="datetime1">
              <a:rPr lang="zh-TW" altLang="en-US" smtClean="0"/>
              <a:pPr>
                <a:defRPr/>
              </a:pPr>
              <a:t>2024/11/4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67EA79-DEED-4390-A857-8FEFE7D5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9D447-ABE9-485C-A86D-087AFC81384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355777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3</Words>
  <Application>Microsoft Office PowerPoint</Application>
  <PresentationFormat>如螢幕大小 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預設簡報設計</vt:lpstr>
      <vt:lpstr>PowerPoint 簡報</vt:lpstr>
      <vt:lpstr>PowerPoint 簡報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NAME</dc:creator>
  <cp:lastModifiedBy>Ya 周</cp:lastModifiedBy>
  <cp:revision>22</cp:revision>
  <dcterms:created xsi:type="dcterms:W3CDTF">2007-03-26T01:38:39Z</dcterms:created>
  <dcterms:modified xsi:type="dcterms:W3CDTF">2024-11-04T04:44:10Z</dcterms:modified>
</cp:coreProperties>
</file>