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A6C"/>
    <a:srgbClr val="0B366C"/>
    <a:srgbClr val="FE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3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7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4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1465ADE-5A37-3A1B-15D3-D7B11A9CB394}"/>
              </a:ext>
            </a:extLst>
          </p:cNvPr>
          <p:cNvSpPr/>
          <p:nvPr/>
        </p:nvSpPr>
        <p:spPr>
          <a:xfrm>
            <a:off x="314325" y="365219"/>
            <a:ext cx="11563350" cy="4228123"/>
          </a:xfrm>
          <a:prstGeom prst="round2SameRect">
            <a:avLst>
              <a:gd name="adj1" fmla="val 0"/>
              <a:gd name="adj2" fmla="val 6515"/>
            </a:avLst>
          </a:prstGeom>
          <a:solidFill>
            <a:schemeClr val="bg1"/>
          </a:solidFill>
          <a:ln w="63500" cmpd="thinThick">
            <a:solidFill>
              <a:srgbClr val="126D4E"/>
            </a:solidFill>
          </a:ln>
          <a:effectLst>
            <a:outerShdw dist="304800" dir="5400000" sx="97000" sy="97000" algn="t" rotWithShape="0">
              <a:srgbClr val="0D4F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4800" i="1" kern="0" dirty="0" smtClean="0">
                <a:ln w="19050">
                  <a:solidFill>
                    <a:srgbClr val="126D4E"/>
                  </a:solidFill>
                </a:ln>
                <a:solidFill>
                  <a:srgbClr val="0B9A6C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LOCO</a:t>
            </a:r>
          </a:p>
          <a:p>
            <a:pPr marL="182563" algn="ctr" latinLnBrk="0">
              <a:defRPr/>
            </a:pPr>
            <a:r>
              <a:rPr lang="ko-KR" altLang="en-US" sz="4800" i="1" kern="0" dirty="0" smtClean="0">
                <a:ln w="19050">
                  <a:solidFill>
                    <a:srgbClr val="126D4E"/>
                  </a:solidFill>
                </a:ln>
                <a:solidFill>
                  <a:srgbClr val="0B9A6C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통합 게임 플랫폼</a:t>
            </a:r>
            <a:r>
              <a:rPr lang="en-US" altLang="ko-KR" sz="4800" i="1" kern="0" dirty="0" smtClean="0">
                <a:ln w="19050">
                  <a:solidFill>
                    <a:srgbClr val="126D4E"/>
                  </a:solidFill>
                </a:ln>
                <a:solidFill>
                  <a:srgbClr val="0B9A6C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marL="182563" algn="ctr" latinLnBrk="0">
              <a:defRPr/>
            </a:pPr>
            <a:r>
              <a:rPr lang="ko-KR" altLang="en-US" sz="1400" kern="0" dirty="0" smtClean="0">
                <a:solidFill>
                  <a:srgbClr val="0B9A6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발표 자료</a:t>
            </a:r>
            <a:endParaRPr lang="ko-KR" altLang="en-US" sz="4000" dirty="0">
              <a:solidFill>
                <a:srgbClr val="0B9A6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5FCAF-88C7-0A88-B738-7594D21E5F0E}"/>
              </a:ext>
            </a:extLst>
          </p:cNvPr>
          <p:cNvSpPr/>
          <p:nvPr/>
        </p:nvSpPr>
        <p:spPr>
          <a:xfrm>
            <a:off x="285750" y="0"/>
            <a:ext cx="11628000" cy="771525"/>
          </a:xfrm>
          <a:prstGeom prst="rect">
            <a:avLst/>
          </a:prstGeom>
          <a:solidFill>
            <a:srgbClr val="0B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조 </a:t>
            </a:r>
            <a:r>
              <a:rPr lang="en-US" altLang="ko-KR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LOCO - </a:t>
            </a:r>
            <a:r>
              <a:rPr lang="ko-KR" altLang="en-US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통합게임플랫폼</a:t>
            </a:r>
            <a:endParaRPr lang="ko-KR" altLang="en-US" dirty="0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9F6298-7365-C688-D65D-CE295255927D}"/>
              </a:ext>
            </a:extLst>
          </p:cNvPr>
          <p:cNvGrpSpPr/>
          <p:nvPr/>
        </p:nvGrpSpPr>
        <p:grpSpPr>
          <a:xfrm rot="1800000">
            <a:off x="4017275" y="5327678"/>
            <a:ext cx="4157449" cy="6731610"/>
            <a:chOff x="5192724" y="3164454"/>
            <a:chExt cx="4157449" cy="673161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BD73B19-C487-57E9-85AB-B6F2BF7D91E4}"/>
                </a:ext>
              </a:extLst>
            </p:cNvPr>
            <p:cNvGrpSpPr/>
            <p:nvPr/>
          </p:nvGrpSpPr>
          <p:grpSpPr>
            <a:xfrm rot="672913">
              <a:off x="5192724" y="3895854"/>
              <a:ext cx="4157449" cy="6000210"/>
              <a:chOff x="5919299" y="3516406"/>
              <a:chExt cx="2349500" cy="339090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C7A24F5-A207-053A-1136-F47E073937D2}"/>
                  </a:ext>
                </a:extLst>
              </p:cNvPr>
              <p:cNvGrpSpPr/>
              <p:nvPr/>
            </p:nvGrpSpPr>
            <p:grpSpPr>
              <a:xfrm>
                <a:off x="5919299" y="3516406"/>
                <a:ext cx="2349500" cy="3390900"/>
                <a:chOff x="7683198" y="1605434"/>
                <a:chExt cx="2349500" cy="3390900"/>
              </a:xfrm>
            </p:grpSpPr>
            <p:sp>
              <p:nvSpPr>
                <p:cNvPr id="24" name="Freeform 38">
                  <a:extLst>
                    <a:ext uri="{FF2B5EF4-FFF2-40B4-BE49-F238E27FC236}">
                      <a16:creationId xmlns:a16="http://schemas.microsoft.com/office/drawing/2014/main" id="{6DB2E8FC-5D78-AA94-7DDB-3B0D617CB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3198" y="1605434"/>
                  <a:ext cx="2349500" cy="3390900"/>
                </a:xfrm>
                <a:custGeom>
                  <a:avLst/>
                  <a:gdLst>
                    <a:gd name="T0" fmla="*/ 1817 w 4441"/>
                    <a:gd name="T1" fmla="*/ 5611 h 6408"/>
                    <a:gd name="T2" fmla="*/ 1989 w 4441"/>
                    <a:gd name="T3" fmla="*/ 6033 h 6408"/>
                    <a:gd name="T4" fmla="*/ 2111 w 4441"/>
                    <a:gd name="T5" fmla="*/ 6408 h 6408"/>
                    <a:gd name="T6" fmla="*/ 4310 w 4441"/>
                    <a:gd name="T7" fmla="*/ 6043 h 6408"/>
                    <a:gd name="T8" fmla="*/ 3955 w 4441"/>
                    <a:gd name="T9" fmla="*/ 5077 h 6408"/>
                    <a:gd name="T10" fmla="*/ 3932 w 4441"/>
                    <a:gd name="T11" fmla="*/ 4907 h 6408"/>
                    <a:gd name="T12" fmla="*/ 3911 w 4441"/>
                    <a:gd name="T13" fmla="*/ 4267 h 6408"/>
                    <a:gd name="T14" fmla="*/ 3929 w 4441"/>
                    <a:gd name="T15" fmla="*/ 3618 h 6408"/>
                    <a:gd name="T16" fmla="*/ 3973 w 4441"/>
                    <a:gd name="T17" fmla="*/ 3275 h 6408"/>
                    <a:gd name="T18" fmla="*/ 4136 w 4441"/>
                    <a:gd name="T19" fmla="*/ 2423 h 6408"/>
                    <a:gd name="T20" fmla="*/ 4210 w 4441"/>
                    <a:gd name="T21" fmla="*/ 1981 h 6408"/>
                    <a:gd name="T22" fmla="*/ 4210 w 4441"/>
                    <a:gd name="T23" fmla="*/ 1904 h 6408"/>
                    <a:gd name="T24" fmla="*/ 4175 w 4441"/>
                    <a:gd name="T25" fmla="*/ 1781 h 6408"/>
                    <a:gd name="T26" fmla="*/ 4042 w 4441"/>
                    <a:gd name="T27" fmla="*/ 1585 h 6408"/>
                    <a:gd name="T28" fmla="*/ 3865 w 4441"/>
                    <a:gd name="T29" fmla="*/ 1411 h 6408"/>
                    <a:gd name="T30" fmla="*/ 3674 w 4441"/>
                    <a:gd name="T31" fmla="*/ 1262 h 6408"/>
                    <a:gd name="T32" fmla="*/ 3524 w 4441"/>
                    <a:gd name="T33" fmla="*/ 1134 h 6408"/>
                    <a:gd name="T34" fmla="*/ 2897 w 4441"/>
                    <a:gd name="T35" fmla="*/ 514 h 6408"/>
                    <a:gd name="T36" fmla="*/ 2513 w 4441"/>
                    <a:gd name="T37" fmla="*/ 145 h 6408"/>
                    <a:gd name="T38" fmla="*/ 2431 w 4441"/>
                    <a:gd name="T39" fmla="*/ 84 h 6408"/>
                    <a:gd name="T40" fmla="*/ 2290 w 4441"/>
                    <a:gd name="T41" fmla="*/ 18 h 6408"/>
                    <a:gd name="T42" fmla="*/ 2151 w 4441"/>
                    <a:gd name="T43" fmla="*/ 0 h 6408"/>
                    <a:gd name="T44" fmla="*/ 2085 w 4441"/>
                    <a:gd name="T45" fmla="*/ 8 h 6408"/>
                    <a:gd name="T46" fmla="*/ 1673 w 4441"/>
                    <a:gd name="T47" fmla="*/ 181 h 6408"/>
                    <a:gd name="T48" fmla="*/ 1104 w 4441"/>
                    <a:gd name="T49" fmla="*/ 138 h 6408"/>
                    <a:gd name="T50" fmla="*/ 927 w 4441"/>
                    <a:gd name="T51" fmla="*/ 138 h 6408"/>
                    <a:gd name="T52" fmla="*/ 678 w 4441"/>
                    <a:gd name="T53" fmla="*/ 185 h 6408"/>
                    <a:gd name="T54" fmla="*/ 448 w 4441"/>
                    <a:gd name="T55" fmla="*/ 290 h 6408"/>
                    <a:gd name="T56" fmla="*/ 4 w 4441"/>
                    <a:gd name="T57" fmla="*/ 524 h 6408"/>
                    <a:gd name="T58" fmla="*/ 7 w 4441"/>
                    <a:gd name="T59" fmla="*/ 634 h 6408"/>
                    <a:gd name="T60" fmla="*/ 73 w 4441"/>
                    <a:gd name="T61" fmla="*/ 783 h 6408"/>
                    <a:gd name="T62" fmla="*/ 75 w 4441"/>
                    <a:gd name="T63" fmla="*/ 822 h 6408"/>
                    <a:gd name="T64" fmla="*/ 37 w 4441"/>
                    <a:gd name="T65" fmla="*/ 907 h 6408"/>
                    <a:gd name="T66" fmla="*/ 21 w 4441"/>
                    <a:gd name="T67" fmla="*/ 1066 h 6408"/>
                    <a:gd name="T68" fmla="*/ 37 w 4441"/>
                    <a:gd name="T69" fmla="*/ 1416 h 6408"/>
                    <a:gd name="T70" fmla="*/ 62 w 4441"/>
                    <a:gd name="T71" fmla="*/ 1647 h 6408"/>
                    <a:gd name="T72" fmla="*/ 155 w 4441"/>
                    <a:gd name="T73" fmla="*/ 2155 h 6408"/>
                    <a:gd name="T74" fmla="*/ 217 w 4441"/>
                    <a:gd name="T75" fmla="*/ 2518 h 6408"/>
                    <a:gd name="T76" fmla="*/ 337 w 4441"/>
                    <a:gd name="T77" fmla="*/ 3251 h 6408"/>
                    <a:gd name="T78" fmla="*/ 422 w 4441"/>
                    <a:gd name="T79" fmla="*/ 3644 h 6408"/>
                    <a:gd name="T80" fmla="*/ 491 w 4441"/>
                    <a:gd name="T81" fmla="*/ 3808 h 6408"/>
                    <a:gd name="T82" fmla="*/ 860 w 4441"/>
                    <a:gd name="T83" fmla="*/ 4393 h 6408"/>
                    <a:gd name="T84" fmla="*/ 1135 w 4441"/>
                    <a:gd name="T85" fmla="*/ 4731 h 6408"/>
                    <a:gd name="T86" fmla="*/ 1643 w 4441"/>
                    <a:gd name="T87" fmla="*/ 5330 h 6408"/>
                    <a:gd name="T88" fmla="*/ 1778 w 4441"/>
                    <a:gd name="T89" fmla="*/ 5537 h 6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41" h="6408">
                      <a:moveTo>
                        <a:pt x="1778" y="5537"/>
                      </a:moveTo>
                      <a:lnTo>
                        <a:pt x="1817" y="5611"/>
                      </a:lnTo>
                      <a:lnTo>
                        <a:pt x="1902" y="5802"/>
                      </a:lnTo>
                      <a:lnTo>
                        <a:pt x="1989" y="6033"/>
                      </a:lnTo>
                      <a:lnTo>
                        <a:pt x="2072" y="6283"/>
                      </a:lnTo>
                      <a:lnTo>
                        <a:pt x="2111" y="6408"/>
                      </a:lnTo>
                      <a:lnTo>
                        <a:pt x="4441" y="6408"/>
                      </a:lnTo>
                      <a:lnTo>
                        <a:pt x="4310" y="6043"/>
                      </a:lnTo>
                      <a:lnTo>
                        <a:pt x="4022" y="5265"/>
                      </a:lnTo>
                      <a:lnTo>
                        <a:pt x="3955" y="5077"/>
                      </a:lnTo>
                      <a:lnTo>
                        <a:pt x="3946" y="5030"/>
                      </a:lnTo>
                      <a:lnTo>
                        <a:pt x="3932" y="4907"/>
                      </a:lnTo>
                      <a:lnTo>
                        <a:pt x="3917" y="4666"/>
                      </a:lnTo>
                      <a:lnTo>
                        <a:pt x="3911" y="4267"/>
                      </a:lnTo>
                      <a:lnTo>
                        <a:pt x="3920" y="3832"/>
                      </a:lnTo>
                      <a:lnTo>
                        <a:pt x="3929" y="3618"/>
                      </a:lnTo>
                      <a:lnTo>
                        <a:pt x="3940" y="3510"/>
                      </a:lnTo>
                      <a:lnTo>
                        <a:pt x="3973" y="3275"/>
                      </a:lnTo>
                      <a:lnTo>
                        <a:pt x="4041" y="2902"/>
                      </a:lnTo>
                      <a:lnTo>
                        <a:pt x="4136" y="2423"/>
                      </a:lnTo>
                      <a:lnTo>
                        <a:pt x="4189" y="2129"/>
                      </a:lnTo>
                      <a:lnTo>
                        <a:pt x="4210" y="1981"/>
                      </a:lnTo>
                      <a:lnTo>
                        <a:pt x="4211" y="1929"/>
                      </a:lnTo>
                      <a:lnTo>
                        <a:pt x="4210" y="1904"/>
                      </a:lnTo>
                      <a:lnTo>
                        <a:pt x="4201" y="1856"/>
                      </a:lnTo>
                      <a:lnTo>
                        <a:pt x="4175" y="1781"/>
                      </a:lnTo>
                      <a:lnTo>
                        <a:pt x="4117" y="1681"/>
                      </a:lnTo>
                      <a:lnTo>
                        <a:pt x="4042" y="1585"/>
                      </a:lnTo>
                      <a:lnTo>
                        <a:pt x="3956" y="1493"/>
                      </a:lnTo>
                      <a:lnTo>
                        <a:pt x="3865" y="1411"/>
                      </a:lnTo>
                      <a:lnTo>
                        <a:pt x="3739" y="1308"/>
                      </a:lnTo>
                      <a:lnTo>
                        <a:pt x="3674" y="1262"/>
                      </a:lnTo>
                      <a:lnTo>
                        <a:pt x="3639" y="1238"/>
                      </a:lnTo>
                      <a:lnTo>
                        <a:pt x="3524" y="1134"/>
                      </a:lnTo>
                      <a:lnTo>
                        <a:pt x="3282" y="898"/>
                      </a:lnTo>
                      <a:lnTo>
                        <a:pt x="2897" y="514"/>
                      </a:lnTo>
                      <a:lnTo>
                        <a:pt x="2643" y="264"/>
                      </a:lnTo>
                      <a:lnTo>
                        <a:pt x="2513" y="145"/>
                      </a:lnTo>
                      <a:lnTo>
                        <a:pt x="2470" y="110"/>
                      </a:lnTo>
                      <a:lnTo>
                        <a:pt x="2431" y="84"/>
                      </a:lnTo>
                      <a:lnTo>
                        <a:pt x="2357" y="44"/>
                      </a:lnTo>
                      <a:lnTo>
                        <a:pt x="2290" y="18"/>
                      </a:lnTo>
                      <a:lnTo>
                        <a:pt x="2228" y="5"/>
                      </a:lnTo>
                      <a:lnTo>
                        <a:pt x="2151" y="0"/>
                      </a:lnTo>
                      <a:lnTo>
                        <a:pt x="2091" y="7"/>
                      </a:lnTo>
                      <a:lnTo>
                        <a:pt x="2085" y="8"/>
                      </a:lnTo>
                      <a:lnTo>
                        <a:pt x="1727" y="188"/>
                      </a:lnTo>
                      <a:lnTo>
                        <a:pt x="1673" y="181"/>
                      </a:lnTo>
                      <a:lnTo>
                        <a:pt x="1356" y="152"/>
                      </a:lnTo>
                      <a:lnTo>
                        <a:pt x="1104" y="138"/>
                      </a:lnTo>
                      <a:lnTo>
                        <a:pt x="985" y="136"/>
                      </a:lnTo>
                      <a:lnTo>
                        <a:pt x="927" y="138"/>
                      </a:lnTo>
                      <a:lnTo>
                        <a:pt x="821" y="151"/>
                      </a:lnTo>
                      <a:lnTo>
                        <a:pt x="678" y="185"/>
                      </a:lnTo>
                      <a:lnTo>
                        <a:pt x="476" y="272"/>
                      </a:lnTo>
                      <a:lnTo>
                        <a:pt x="448" y="290"/>
                      </a:lnTo>
                      <a:lnTo>
                        <a:pt x="11" y="495"/>
                      </a:lnTo>
                      <a:lnTo>
                        <a:pt x="4" y="524"/>
                      </a:lnTo>
                      <a:lnTo>
                        <a:pt x="0" y="580"/>
                      </a:lnTo>
                      <a:lnTo>
                        <a:pt x="7" y="634"/>
                      </a:lnTo>
                      <a:lnTo>
                        <a:pt x="21" y="683"/>
                      </a:lnTo>
                      <a:lnTo>
                        <a:pt x="73" y="783"/>
                      </a:lnTo>
                      <a:lnTo>
                        <a:pt x="89" y="802"/>
                      </a:lnTo>
                      <a:lnTo>
                        <a:pt x="75" y="822"/>
                      </a:lnTo>
                      <a:lnTo>
                        <a:pt x="53" y="862"/>
                      </a:lnTo>
                      <a:lnTo>
                        <a:pt x="37" y="907"/>
                      </a:lnTo>
                      <a:lnTo>
                        <a:pt x="27" y="961"/>
                      </a:lnTo>
                      <a:lnTo>
                        <a:pt x="21" y="1066"/>
                      </a:lnTo>
                      <a:lnTo>
                        <a:pt x="29" y="1272"/>
                      </a:lnTo>
                      <a:lnTo>
                        <a:pt x="37" y="1416"/>
                      </a:lnTo>
                      <a:lnTo>
                        <a:pt x="43" y="1493"/>
                      </a:lnTo>
                      <a:lnTo>
                        <a:pt x="62" y="1647"/>
                      </a:lnTo>
                      <a:lnTo>
                        <a:pt x="98" y="1871"/>
                      </a:lnTo>
                      <a:lnTo>
                        <a:pt x="155" y="2155"/>
                      </a:lnTo>
                      <a:lnTo>
                        <a:pt x="204" y="2407"/>
                      </a:lnTo>
                      <a:lnTo>
                        <a:pt x="217" y="2518"/>
                      </a:lnTo>
                      <a:lnTo>
                        <a:pt x="258" y="2767"/>
                      </a:lnTo>
                      <a:lnTo>
                        <a:pt x="337" y="3251"/>
                      </a:lnTo>
                      <a:lnTo>
                        <a:pt x="393" y="3537"/>
                      </a:lnTo>
                      <a:lnTo>
                        <a:pt x="422" y="3644"/>
                      </a:lnTo>
                      <a:lnTo>
                        <a:pt x="438" y="3693"/>
                      </a:lnTo>
                      <a:lnTo>
                        <a:pt x="491" y="3808"/>
                      </a:lnTo>
                      <a:lnTo>
                        <a:pt x="599" y="3999"/>
                      </a:lnTo>
                      <a:lnTo>
                        <a:pt x="860" y="4393"/>
                      </a:lnTo>
                      <a:lnTo>
                        <a:pt x="985" y="4565"/>
                      </a:lnTo>
                      <a:lnTo>
                        <a:pt x="1135" y="4731"/>
                      </a:lnTo>
                      <a:lnTo>
                        <a:pt x="1479" y="5120"/>
                      </a:lnTo>
                      <a:lnTo>
                        <a:pt x="1643" y="5330"/>
                      </a:lnTo>
                      <a:lnTo>
                        <a:pt x="1738" y="5470"/>
                      </a:lnTo>
                      <a:lnTo>
                        <a:pt x="1778" y="5537"/>
                      </a:lnTo>
                      <a:close/>
                    </a:path>
                  </a:pathLst>
                </a:custGeom>
                <a:solidFill>
                  <a:srgbClr val="FFDEB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39">
                  <a:extLst>
                    <a:ext uri="{FF2B5EF4-FFF2-40B4-BE49-F238E27FC236}">
                      <a16:creationId xmlns:a16="http://schemas.microsoft.com/office/drawing/2014/main" id="{E6FF482A-40C3-6DF5-D4B0-5A1C01B3C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3398" y="1894359"/>
                  <a:ext cx="868363" cy="976313"/>
                </a:xfrm>
                <a:custGeom>
                  <a:avLst/>
                  <a:gdLst>
                    <a:gd name="T0" fmla="*/ 19 w 1639"/>
                    <a:gd name="T1" fmla="*/ 306 h 1843"/>
                    <a:gd name="T2" fmla="*/ 182 w 1639"/>
                    <a:gd name="T3" fmla="*/ 266 h 1843"/>
                    <a:gd name="T4" fmla="*/ 231 w 1639"/>
                    <a:gd name="T5" fmla="*/ 230 h 1843"/>
                    <a:gd name="T6" fmla="*/ 177 w 1639"/>
                    <a:gd name="T7" fmla="*/ 118 h 1843"/>
                    <a:gd name="T8" fmla="*/ 154 w 1639"/>
                    <a:gd name="T9" fmla="*/ 0 h 1843"/>
                    <a:gd name="T10" fmla="*/ 231 w 1639"/>
                    <a:gd name="T11" fmla="*/ 135 h 1843"/>
                    <a:gd name="T12" fmla="*/ 314 w 1639"/>
                    <a:gd name="T13" fmla="*/ 219 h 1843"/>
                    <a:gd name="T14" fmla="*/ 380 w 1639"/>
                    <a:gd name="T15" fmla="*/ 252 h 1843"/>
                    <a:gd name="T16" fmla="*/ 680 w 1639"/>
                    <a:gd name="T17" fmla="*/ 339 h 1843"/>
                    <a:gd name="T18" fmla="*/ 836 w 1639"/>
                    <a:gd name="T19" fmla="*/ 355 h 1843"/>
                    <a:gd name="T20" fmla="*/ 890 w 1639"/>
                    <a:gd name="T21" fmla="*/ 339 h 1843"/>
                    <a:gd name="T22" fmla="*/ 923 w 1639"/>
                    <a:gd name="T23" fmla="*/ 311 h 1843"/>
                    <a:gd name="T24" fmla="*/ 974 w 1639"/>
                    <a:gd name="T25" fmla="*/ 191 h 1843"/>
                    <a:gd name="T26" fmla="*/ 974 w 1639"/>
                    <a:gd name="T27" fmla="*/ 204 h 1843"/>
                    <a:gd name="T28" fmla="*/ 990 w 1639"/>
                    <a:gd name="T29" fmla="*/ 427 h 1843"/>
                    <a:gd name="T30" fmla="*/ 1018 w 1639"/>
                    <a:gd name="T31" fmla="*/ 504 h 1843"/>
                    <a:gd name="T32" fmla="*/ 1294 w 1639"/>
                    <a:gd name="T33" fmla="*/ 908 h 1843"/>
                    <a:gd name="T34" fmla="*/ 1464 w 1639"/>
                    <a:gd name="T35" fmla="*/ 1091 h 1843"/>
                    <a:gd name="T36" fmla="*/ 1514 w 1639"/>
                    <a:gd name="T37" fmla="*/ 1108 h 1843"/>
                    <a:gd name="T38" fmla="*/ 1629 w 1639"/>
                    <a:gd name="T39" fmla="*/ 1103 h 1843"/>
                    <a:gd name="T40" fmla="*/ 1623 w 1639"/>
                    <a:gd name="T41" fmla="*/ 1103 h 1843"/>
                    <a:gd name="T42" fmla="*/ 1508 w 1639"/>
                    <a:gd name="T43" fmla="*/ 1177 h 1843"/>
                    <a:gd name="T44" fmla="*/ 1485 w 1639"/>
                    <a:gd name="T45" fmla="*/ 1228 h 1843"/>
                    <a:gd name="T46" fmla="*/ 1481 w 1639"/>
                    <a:gd name="T47" fmla="*/ 1311 h 1843"/>
                    <a:gd name="T48" fmla="*/ 1527 w 1639"/>
                    <a:gd name="T49" fmla="*/ 1775 h 1843"/>
                    <a:gd name="T50" fmla="*/ 1524 w 1639"/>
                    <a:gd name="T51" fmla="*/ 1785 h 1843"/>
                    <a:gd name="T52" fmla="*/ 1438 w 1639"/>
                    <a:gd name="T53" fmla="*/ 1311 h 1843"/>
                    <a:gd name="T54" fmla="*/ 1433 w 1639"/>
                    <a:gd name="T55" fmla="*/ 1235 h 1843"/>
                    <a:gd name="T56" fmla="*/ 1384 w 1639"/>
                    <a:gd name="T57" fmla="*/ 1146 h 1843"/>
                    <a:gd name="T58" fmla="*/ 1281 w 1639"/>
                    <a:gd name="T59" fmla="*/ 1028 h 1843"/>
                    <a:gd name="T60" fmla="*/ 1255 w 1639"/>
                    <a:gd name="T61" fmla="*/ 972 h 1843"/>
                    <a:gd name="T62" fmla="*/ 1013 w 1639"/>
                    <a:gd name="T63" fmla="*/ 610 h 1843"/>
                    <a:gd name="T64" fmla="*/ 925 w 1639"/>
                    <a:gd name="T65" fmla="*/ 450 h 1843"/>
                    <a:gd name="T66" fmla="*/ 913 w 1639"/>
                    <a:gd name="T67" fmla="*/ 437 h 1843"/>
                    <a:gd name="T68" fmla="*/ 717 w 1639"/>
                    <a:gd name="T69" fmla="*/ 411 h 1843"/>
                    <a:gd name="T70" fmla="*/ 347 w 1639"/>
                    <a:gd name="T71" fmla="*/ 316 h 1843"/>
                    <a:gd name="T72" fmla="*/ 283 w 1639"/>
                    <a:gd name="T73" fmla="*/ 280 h 1843"/>
                    <a:gd name="T74" fmla="*/ 153 w 1639"/>
                    <a:gd name="T75" fmla="*/ 311 h 1843"/>
                    <a:gd name="T76" fmla="*/ 0 w 1639"/>
                    <a:gd name="T77" fmla="*/ 306 h 1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39" h="1843">
                      <a:moveTo>
                        <a:pt x="0" y="306"/>
                      </a:moveTo>
                      <a:lnTo>
                        <a:pt x="19" y="306"/>
                      </a:lnTo>
                      <a:lnTo>
                        <a:pt x="124" y="289"/>
                      </a:lnTo>
                      <a:lnTo>
                        <a:pt x="182" y="266"/>
                      </a:lnTo>
                      <a:lnTo>
                        <a:pt x="216" y="243"/>
                      </a:lnTo>
                      <a:lnTo>
                        <a:pt x="231" y="230"/>
                      </a:lnTo>
                      <a:lnTo>
                        <a:pt x="221" y="214"/>
                      </a:lnTo>
                      <a:lnTo>
                        <a:pt x="177" y="118"/>
                      </a:lnTo>
                      <a:lnTo>
                        <a:pt x="156" y="39"/>
                      </a:lnTo>
                      <a:lnTo>
                        <a:pt x="154" y="0"/>
                      </a:lnTo>
                      <a:lnTo>
                        <a:pt x="163" y="21"/>
                      </a:lnTo>
                      <a:lnTo>
                        <a:pt x="231" y="135"/>
                      </a:lnTo>
                      <a:lnTo>
                        <a:pt x="278" y="190"/>
                      </a:lnTo>
                      <a:lnTo>
                        <a:pt x="314" y="219"/>
                      </a:lnTo>
                      <a:lnTo>
                        <a:pt x="333" y="230"/>
                      </a:lnTo>
                      <a:lnTo>
                        <a:pt x="380" y="252"/>
                      </a:lnTo>
                      <a:lnTo>
                        <a:pt x="542" y="305"/>
                      </a:lnTo>
                      <a:lnTo>
                        <a:pt x="680" y="339"/>
                      </a:lnTo>
                      <a:lnTo>
                        <a:pt x="764" y="352"/>
                      </a:lnTo>
                      <a:lnTo>
                        <a:pt x="836" y="355"/>
                      </a:lnTo>
                      <a:lnTo>
                        <a:pt x="873" y="348"/>
                      </a:lnTo>
                      <a:lnTo>
                        <a:pt x="890" y="339"/>
                      </a:lnTo>
                      <a:lnTo>
                        <a:pt x="896" y="332"/>
                      </a:lnTo>
                      <a:lnTo>
                        <a:pt x="923" y="311"/>
                      </a:lnTo>
                      <a:lnTo>
                        <a:pt x="955" y="260"/>
                      </a:lnTo>
                      <a:lnTo>
                        <a:pt x="974" y="191"/>
                      </a:lnTo>
                      <a:lnTo>
                        <a:pt x="974" y="178"/>
                      </a:lnTo>
                      <a:lnTo>
                        <a:pt x="974" y="204"/>
                      </a:lnTo>
                      <a:lnTo>
                        <a:pt x="980" y="337"/>
                      </a:lnTo>
                      <a:lnTo>
                        <a:pt x="990" y="427"/>
                      </a:lnTo>
                      <a:lnTo>
                        <a:pt x="998" y="460"/>
                      </a:lnTo>
                      <a:lnTo>
                        <a:pt x="1018" y="504"/>
                      </a:lnTo>
                      <a:lnTo>
                        <a:pt x="1135" y="688"/>
                      </a:lnTo>
                      <a:lnTo>
                        <a:pt x="1294" y="908"/>
                      </a:lnTo>
                      <a:lnTo>
                        <a:pt x="1404" y="1039"/>
                      </a:lnTo>
                      <a:lnTo>
                        <a:pt x="1464" y="1091"/>
                      </a:lnTo>
                      <a:lnTo>
                        <a:pt x="1485" y="1100"/>
                      </a:lnTo>
                      <a:lnTo>
                        <a:pt x="1514" y="1108"/>
                      </a:lnTo>
                      <a:lnTo>
                        <a:pt x="1569" y="1111"/>
                      </a:lnTo>
                      <a:lnTo>
                        <a:pt x="1629" y="1103"/>
                      </a:lnTo>
                      <a:lnTo>
                        <a:pt x="1639" y="1100"/>
                      </a:lnTo>
                      <a:lnTo>
                        <a:pt x="1623" y="1103"/>
                      </a:lnTo>
                      <a:lnTo>
                        <a:pt x="1546" y="1141"/>
                      </a:lnTo>
                      <a:lnTo>
                        <a:pt x="1508" y="1177"/>
                      </a:lnTo>
                      <a:lnTo>
                        <a:pt x="1491" y="1209"/>
                      </a:lnTo>
                      <a:lnTo>
                        <a:pt x="1485" y="1228"/>
                      </a:lnTo>
                      <a:lnTo>
                        <a:pt x="1481" y="1247"/>
                      </a:lnTo>
                      <a:lnTo>
                        <a:pt x="1481" y="1311"/>
                      </a:lnTo>
                      <a:lnTo>
                        <a:pt x="1489" y="1455"/>
                      </a:lnTo>
                      <a:lnTo>
                        <a:pt x="1527" y="1775"/>
                      </a:lnTo>
                      <a:lnTo>
                        <a:pt x="1537" y="1843"/>
                      </a:lnTo>
                      <a:lnTo>
                        <a:pt x="1524" y="1785"/>
                      </a:lnTo>
                      <a:lnTo>
                        <a:pt x="1466" y="1496"/>
                      </a:lnTo>
                      <a:lnTo>
                        <a:pt x="1438" y="1311"/>
                      </a:lnTo>
                      <a:lnTo>
                        <a:pt x="1435" y="1254"/>
                      </a:lnTo>
                      <a:lnTo>
                        <a:pt x="1433" y="1235"/>
                      </a:lnTo>
                      <a:lnTo>
                        <a:pt x="1420" y="1198"/>
                      </a:lnTo>
                      <a:lnTo>
                        <a:pt x="1384" y="1146"/>
                      </a:lnTo>
                      <a:lnTo>
                        <a:pt x="1322" y="1080"/>
                      </a:lnTo>
                      <a:lnTo>
                        <a:pt x="1281" y="1028"/>
                      </a:lnTo>
                      <a:lnTo>
                        <a:pt x="1260" y="990"/>
                      </a:lnTo>
                      <a:lnTo>
                        <a:pt x="1255" y="972"/>
                      </a:lnTo>
                      <a:lnTo>
                        <a:pt x="1187" y="864"/>
                      </a:lnTo>
                      <a:lnTo>
                        <a:pt x="1013" y="610"/>
                      </a:lnTo>
                      <a:lnTo>
                        <a:pt x="948" y="504"/>
                      </a:lnTo>
                      <a:lnTo>
                        <a:pt x="925" y="450"/>
                      </a:lnTo>
                      <a:lnTo>
                        <a:pt x="922" y="435"/>
                      </a:lnTo>
                      <a:lnTo>
                        <a:pt x="913" y="437"/>
                      </a:lnTo>
                      <a:lnTo>
                        <a:pt x="857" y="435"/>
                      </a:lnTo>
                      <a:lnTo>
                        <a:pt x="717" y="411"/>
                      </a:lnTo>
                      <a:lnTo>
                        <a:pt x="487" y="358"/>
                      </a:lnTo>
                      <a:lnTo>
                        <a:pt x="347" y="316"/>
                      </a:lnTo>
                      <a:lnTo>
                        <a:pt x="291" y="291"/>
                      </a:lnTo>
                      <a:lnTo>
                        <a:pt x="283" y="280"/>
                      </a:lnTo>
                      <a:lnTo>
                        <a:pt x="275" y="288"/>
                      </a:lnTo>
                      <a:lnTo>
                        <a:pt x="153" y="311"/>
                      </a:lnTo>
                      <a:lnTo>
                        <a:pt x="49" y="314"/>
                      </a:lnTo>
                      <a:lnTo>
                        <a:pt x="0" y="306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D99DC878-AEE3-9AAB-C98F-0133BEBC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636" y="2043584"/>
                  <a:ext cx="422275" cy="338138"/>
                </a:xfrm>
                <a:custGeom>
                  <a:avLst/>
                  <a:gdLst>
                    <a:gd name="T0" fmla="*/ 793 w 796"/>
                    <a:gd name="T1" fmla="*/ 309 h 641"/>
                    <a:gd name="T2" fmla="*/ 762 w 796"/>
                    <a:gd name="T3" fmla="*/ 320 h 641"/>
                    <a:gd name="T4" fmla="*/ 599 w 796"/>
                    <a:gd name="T5" fmla="*/ 372 h 641"/>
                    <a:gd name="T6" fmla="*/ 520 w 796"/>
                    <a:gd name="T7" fmla="*/ 388 h 641"/>
                    <a:gd name="T8" fmla="*/ 476 w 796"/>
                    <a:gd name="T9" fmla="*/ 389 h 641"/>
                    <a:gd name="T10" fmla="*/ 461 w 796"/>
                    <a:gd name="T11" fmla="*/ 385 h 641"/>
                    <a:gd name="T12" fmla="*/ 445 w 796"/>
                    <a:gd name="T13" fmla="*/ 378 h 641"/>
                    <a:gd name="T14" fmla="*/ 397 w 796"/>
                    <a:gd name="T15" fmla="*/ 340 h 641"/>
                    <a:gd name="T16" fmla="*/ 306 w 796"/>
                    <a:gd name="T17" fmla="*/ 252 h 641"/>
                    <a:gd name="T18" fmla="*/ 115 w 796"/>
                    <a:gd name="T19" fmla="*/ 45 h 641"/>
                    <a:gd name="T20" fmla="*/ 76 w 796"/>
                    <a:gd name="T21" fmla="*/ 0 h 641"/>
                    <a:gd name="T22" fmla="*/ 26 w 796"/>
                    <a:gd name="T23" fmla="*/ 26 h 641"/>
                    <a:gd name="T24" fmla="*/ 0 w 796"/>
                    <a:gd name="T25" fmla="*/ 26 h 641"/>
                    <a:gd name="T26" fmla="*/ 41 w 796"/>
                    <a:gd name="T27" fmla="*/ 61 h 641"/>
                    <a:gd name="T28" fmla="*/ 229 w 796"/>
                    <a:gd name="T29" fmla="*/ 250 h 641"/>
                    <a:gd name="T30" fmla="*/ 302 w 796"/>
                    <a:gd name="T31" fmla="*/ 350 h 641"/>
                    <a:gd name="T32" fmla="*/ 330 w 796"/>
                    <a:gd name="T33" fmla="*/ 411 h 641"/>
                    <a:gd name="T34" fmla="*/ 332 w 796"/>
                    <a:gd name="T35" fmla="*/ 435 h 641"/>
                    <a:gd name="T36" fmla="*/ 154 w 796"/>
                    <a:gd name="T37" fmla="*/ 615 h 641"/>
                    <a:gd name="T38" fmla="*/ 154 w 796"/>
                    <a:gd name="T39" fmla="*/ 641 h 641"/>
                    <a:gd name="T40" fmla="*/ 224 w 796"/>
                    <a:gd name="T41" fmla="*/ 589 h 641"/>
                    <a:gd name="T42" fmla="*/ 361 w 796"/>
                    <a:gd name="T43" fmla="*/ 486 h 641"/>
                    <a:gd name="T44" fmla="*/ 438 w 796"/>
                    <a:gd name="T45" fmla="*/ 441 h 641"/>
                    <a:gd name="T46" fmla="*/ 461 w 796"/>
                    <a:gd name="T47" fmla="*/ 435 h 641"/>
                    <a:gd name="T48" fmla="*/ 512 w 796"/>
                    <a:gd name="T49" fmla="*/ 425 h 641"/>
                    <a:gd name="T50" fmla="*/ 629 w 796"/>
                    <a:gd name="T51" fmla="*/ 391 h 641"/>
                    <a:gd name="T52" fmla="*/ 736 w 796"/>
                    <a:gd name="T53" fmla="*/ 353 h 641"/>
                    <a:gd name="T54" fmla="*/ 785 w 796"/>
                    <a:gd name="T55" fmla="*/ 327 h 641"/>
                    <a:gd name="T56" fmla="*/ 796 w 796"/>
                    <a:gd name="T57" fmla="*/ 313 h 641"/>
                    <a:gd name="T58" fmla="*/ 793 w 796"/>
                    <a:gd name="T59" fmla="*/ 309 h 641"/>
                    <a:gd name="T60" fmla="*/ 793 w 796"/>
                    <a:gd name="T61" fmla="*/ 309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96" h="641">
                      <a:moveTo>
                        <a:pt x="793" y="309"/>
                      </a:moveTo>
                      <a:lnTo>
                        <a:pt x="762" y="320"/>
                      </a:lnTo>
                      <a:lnTo>
                        <a:pt x="599" y="372"/>
                      </a:lnTo>
                      <a:lnTo>
                        <a:pt x="520" y="388"/>
                      </a:lnTo>
                      <a:lnTo>
                        <a:pt x="476" y="389"/>
                      </a:lnTo>
                      <a:lnTo>
                        <a:pt x="461" y="385"/>
                      </a:lnTo>
                      <a:lnTo>
                        <a:pt x="445" y="378"/>
                      </a:lnTo>
                      <a:lnTo>
                        <a:pt x="397" y="340"/>
                      </a:lnTo>
                      <a:lnTo>
                        <a:pt x="306" y="252"/>
                      </a:lnTo>
                      <a:lnTo>
                        <a:pt x="115" y="45"/>
                      </a:lnTo>
                      <a:lnTo>
                        <a:pt x="76" y="0"/>
                      </a:lnTo>
                      <a:lnTo>
                        <a:pt x="26" y="26"/>
                      </a:lnTo>
                      <a:lnTo>
                        <a:pt x="0" y="26"/>
                      </a:lnTo>
                      <a:lnTo>
                        <a:pt x="41" y="61"/>
                      </a:lnTo>
                      <a:lnTo>
                        <a:pt x="229" y="250"/>
                      </a:lnTo>
                      <a:lnTo>
                        <a:pt x="302" y="350"/>
                      </a:lnTo>
                      <a:lnTo>
                        <a:pt x="330" y="411"/>
                      </a:lnTo>
                      <a:lnTo>
                        <a:pt x="332" y="435"/>
                      </a:lnTo>
                      <a:lnTo>
                        <a:pt x="154" y="615"/>
                      </a:lnTo>
                      <a:lnTo>
                        <a:pt x="154" y="641"/>
                      </a:lnTo>
                      <a:lnTo>
                        <a:pt x="224" y="589"/>
                      </a:lnTo>
                      <a:lnTo>
                        <a:pt x="361" y="486"/>
                      </a:lnTo>
                      <a:lnTo>
                        <a:pt x="438" y="441"/>
                      </a:lnTo>
                      <a:lnTo>
                        <a:pt x="461" y="435"/>
                      </a:lnTo>
                      <a:lnTo>
                        <a:pt x="512" y="425"/>
                      </a:lnTo>
                      <a:lnTo>
                        <a:pt x="629" y="391"/>
                      </a:lnTo>
                      <a:lnTo>
                        <a:pt x="736" y="353"/>
                      </a:lnTo>
                      <a:lnTo>
                        <a:pt x="785" y="327"/>
                      </a:lnTo>
                      <a:lnTo>
                        <a:pt x="796" y="313"/>
                      </a:lnTo>
                      <a:lnTo>
                        <a:pt x="793" y="309"/>
                      </a:lnTo>
                      <a:lnTo>
                        <a:pt x="793" y="309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DACD644D-5A87-4BEE-F5E0-6FAFA78A2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1848" y="2396009"/>
                  <a:ext cx="366713" cy="460375"/>
                </a:xfrm>
                <a:custGeom>
                  <a:avLst/>
                  <a:gdLst>
                    <a:gd name="T0" fmla="*/ 2 w 692"/>
                    <a:gd name="T1" fmla="*/ 871 h 871"/>
                    <a:gd name="T2" fmla="*/ 0 w 692"/>
                    <a:gd name="T3" fmla="*/ 871 h 871"/>
                    <a:gd name="T4" fmla="*/ 26 w 692"/>
                    <a:gd name="T5" fmla="*/ 835 h 871"/>
                    <a:gd name="T6" fmla="*/ 35 w 692"/>
                    <a:gd name="T7" fmla="*/ 809 h 871"/>
                    <a:gd name="T8" fmla="*/ 61 w 692"/>
                    <a:gd name="T9" fmla="*/ 730 h 871"/>
                    <a:gd name="T10" fmla="*/ 77 w 692"/>
                    <a:gd name="T11" fmla="*/ 640 h 871"/>
                    <a:gd name="T12" fmla="*/ 87 w 692"/>
                    <a:gd name="T13" fmla="*/ 604 h 871"/>
                    <a:gd name="T14" fmla="*/ 106 w 692"/>
                    <a:gd name="T15" fmla="*/ 570 h 871"/>
                    <a:gd name="T16" fmla="*/ 129 w 692"/>
                    <a:gd name="T17" fmla="*/ 486 h 871"/>
                    <a:gd name="T18" fmla="*/ 163 w 692"/>
                    <a:gd name="T19" fmla="*/ 420 h 871"/>
                    <a:gd name="T20" fmla="*/ 196 w 692"/>
                    <a:gd name="T21" fmla="*/ 363 h 871"/>
                    <a:gd name="T22" fmla="*/ 231 w 692"/>
                    <a:gd name="T23" fmla="*/ 282 h 871"/>
                    <a:gd name="T24" fmla="*/ 283 w 692"/>
                    <a:gd name="T25" fmla="*/ 206 h 871"/>
                    <a:gd name="T26" fmla="*/ 340 w 692"/>
                    <a:gd name="T27" fmla="*/ 157 h 871"/>
                    <a:gd name="T28" fmla="*/ 378 w 692"/>
                    <a:gd name="T29" fmla="*/ 138 h 871"/>
                    <a:gd name="T30" fmla="*/ 435 w 692"/>
                    <a:gd name="T31" fmla="*/ 103 h 871"/>
                    <a:gd name="T32" fmla="*/ 493 w 692"/>
                    <a:gd name="T33" fmla="*/ 67 h 871"/>
                    <a:gd name="T34" fmla="*/ 551 w 692"/>
                    <a:gd name="T35" fmla="*/ 33 h 871"/>
                    <a:gd name="T36" fmla="*/ 641 w 692"/>
                    <a:gd name="T37" fmla="*/ 0 h 871"/>
                    <a:gd name="T38" fmla="*/ 692 w 692"/>
                    <a:gd name="T39" fmla="*/ 0 h 871"/>
                    <a:gd name="T40" fmla="*/ 689 w 692"/>
                    <a:gd name="T41" fmla="*/ 0 h 871"/>
                    <a:gd name="T42" fmla="*/ 667 w 692"/>
                    <a:gd name="T43" fmla="*/ 17 h 871"/>
                    <a:gd name="T44" fmla="*/ 644 w 692"/>
                    <a:gd name="T45" fmla="*/ 41 h 871"/>
                    <a:gd name="T46" fmla="*/ 574 w 692"/>
                    <a:gd name="T47" fmla="*/ 85 h 871"/>
                    <a:gd name="T48" fmla="*/ 545 w 692"/>
                    <a:gd name="T49" fmla="*/ 119 h 871"/>
                    <a:gd name="T50" fmla="*/ 487 w 692"/>
                    <a:gd name="T51" fmla="*/ 154 h 871"/>
                    <a:gd name="T52" fmla="*/ 430 w 692"/>
                    <a:gd name="T53" fmla="*/ 190 h 871"/>
                    <a:gd name="T54" fmla="*/ 391 w 692"/>
                    <a:gd name="T55" fmla="*/ 224 h 871"/>
                    <a:gd name="T56" fmla="*/ 333 w 692"/>
                    <a:gd name="T57" fmla="*/ 256 h 871"/>
                    <a:gd name="T58" fmla="*/ 307 w 692"/>
                    <a:gd name="T59" fmla="*/ 308 h 871"/>
                    <a:gd name="T60" fmla="*/ 273 w 692"/>
                    <a:gd name="T61" fmla="*/ 387 h 871"/>
                    <a:gd name="T62" fmla="*/ 241 w 692"/>
                    <a:gd name="T63" fmla="*/ 429 h 871"/>
                    <a:gd name="T64" fmla="*/ 205 w 692"/>
                    <a:gd name="T65" fmla="*/ 512 h 871"/>
                    <a:gd name="T66" fmla="*/ 170 w 692"/>
                    <a:gd name="T67" fmla="*/ 570 h 871"/>
                    <a:gd name="T68" fmla="*/ 154 w 692"/>
                    <a:gd name="T69" fmla="*/ 604 h 871"/>
                    <a:gd name="T70" fmla="*/ 129 w 692"/>
                    <a:gd name="T71" fmla="*/ 640 h 871"/>
                    <a:gd name="T72" fmla="*/ 118 w 692"/>
                    <a:gd name="T73" fmla="*/ 675 h 871"/>
                    <a:gd name="T74" fmla="*/ 84 w 692"/>
                    <a:gd name="T75" fmla="*/ 730 h 871"/>
                    <a:gd name="T76" fmla="*/ 36 w 692"/>
                    <a:gd name="T77" fmla="*/ 792 h 871"/>
                    <a:gd name="T78" fmla="*/ 34 w 692"/>
                    <a:gd name="T79" fmla="*/ 812 h 871"/>
                    <a:gd name="T80" fmla="*/ 26 w 692"/>
                    <a:gd name="T81" fmla="*/ 861 h 871"/>
                    <a:gd name="T82" fmla="*/ 0 w 692"/>
                    <a:gd name="T83" fmla="*/ 871 h 871"/>
                    <a:gd name="T84" fmla="*/ 8 w 692"/>
                    <a:gd name="T85" fmla="*/ 871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92" h="871">
                      <a:moveTo>
                        <a:pt x="0" y="871"/>
                      </a:moveTo>
                      <a:lnTo>
                        <a:pt x="2" y="871"/>
                      </a:lnTo>
                      <a:lnTo>
                        <a:pt x="13" y="871"/>
                      </a:lnTo>
                      <a:lnTo>
                        <a:pt x="0" y="871"/>
                      </a:lnTo>
                      <a:lnTo>
                        <a:pt x="16" y="855"/>
                      </a:lnTo>
                      <a:lnTo>
                        <a:pt x="26" y="835"/>
                      </a:lnTo>
                      <a:lnTo>
                        <a:pt x="26" y="819"/>
                      </a:lnTo>
                      <a:lnTo>
                        <a:pt x="35" y="809"/>
                      </a:lnTo>
                      <a:lnTo>
                        <a:pt x="46" y="782"/>
                      </a:lnTo>
                      <a:lnTo>
                        <a:pt x="61" y="730"/>
                      </a:lnTo>
                      <a:lnTo>
                        <a:pt x="77" y="691"/>
                      </a:lnTo>
                      <a:lnTo>
                        <a:pt x="77" y="640"/>
                      </a:lnTo>
                      <a:lnTo>
                        <a:pt x="77" y="625"/>
                      </a:lnTo>
                      <a:lnTo>
                        <a:pt x="87" y="604"/>
                      </a:lnTo>
                      <a:lnTo>
                        <a:pt x="103" y="589"/>
                      </a:lnTo>
                      <a:lnTo>
                        <a:pt x="106" y="570"/>
                      </a:lnTo>
                      <a:lnTo>
                        <a:pt x="126" y="522"/>
                      </a:lnTo>
                      <a:lnTo>
                        <a:pt x="129" y="486"/>
                      </a:lnTo>
                      <a:lnTo>
                        <a:pt x="144" y="468"/>
                      </a:lnTo>
                      <a:lnTo>
                        <a:pt x="163" y="420"/>
                      </a:lnTo>
                      <a:lnTo>
                        <a:pt x="180" y="384"/>
                      </a:lnTo>
                      <a:lnTo>
                        <a:pt x="196" y="363"/>
                      </a:lnTo>
                      <a:lnTo>
                        <a:pt x="215" y="305"/>
                      </a:lnTo>
                      <a:lnTo>
                        <a:pt x="231" y="282"/>
                      </a:lnTo>
                      <a:lnTo>
                        <a:pt x="231" y="256"/>
                      </a:lnTo>
                      <a:lnTo>
                        <a:pt x="283" y="206"/>
                      </a:lnTo>
                      <a:lnTo>
                        <a:pt x="301" y="185"/>
                      </a:lnTo>
                      <a:lnTo>
                        <a:pt x="340" y="157"/>
                      </a:lnTo>
                      <a:lnTo>
                        <a:pt x="359" y="154"/>
                      </a:lnTo>
                      <a:lnTo>
                        <a:pt x="378" y="138"/>
                      </a:lnTo>
                      <a:lnTo>
                        <a:pt x="417" y="119"/>
                      </a:lnTo>
                      <a:lnTo>
                        <a:pt x="435" y="103"/>
                      </a:lnTo>
                      <a:lnTo>
                        <a:pt x="455" y="86"/>
                      </a:lnTo>
                      <a:lnTo>
                        <a:pt x="493" y="67"/>
                      </a:lnTo>
                      <a:lnTo>
                        <a:pt x="513" y="51"/>
                      </a:lnTo>
                      <a:lnTo>
                        <a:pt x="551" y="33"/>
                      </a:lnTo>
                      <a:lnTo>
                        <a:pt x="618" y="4"/>
                      </a:lnTo>
                      <a:lnTo>
                        <a:pt x="641" y="0"/>
                      </a:lnTo>
                      <a:lnTo>
                        <a:pt x="666" y="0"/>
                      </a:lnTo>
                      <a:lnTo>
                        <a:pt x="692" y="0"/>
                      </a:lnTo>
                      <a:lnTo>
                        <a:pt x="692" y="0"/>
                      </a:lnTo>
                      <a:lnTo>
                        <a:pt x="689" y="0"/>
                      </a:lnTo>
                      <a:lnTo>
                        <a:pt x="674" y="7"/>
                      </a:lnTo>
                      <a:lnTo>
                        <a:pt x="667" y="17"/>
                      </a:lnTo>
                      <a:lnTo>
                        <a:pt x="666" y="26"/>
                      </a:lnTo>
                      <a:lnTo>
                        <a:pt x="644" y="41"/>
                      </a:lnTo>
                      <a:lnTo>
                        <a:pt x="601" y="62"/>
                      </a:lnTo>
                      <a:lnTo>
                        <a:pt x="574" y="85"/>
                      </a:lnTo>
                      <a:lnTo>
                        <a:pt x="564" y="103"/>
                      </a:lnTo>
                      <a:lnTo>
                        <a:pt x="545" y="119"/>
                      </a:lnTo>
                      <a:lnTo>
                        <a:pt x="506" y="138"/>
                      </a:lnTo>
                      <a:lnTo>
                        <a:pt x="487" y="154"/>
                      </a:lnTo>
                      <a:lnTo>
                        <a:pt x="468" y="170"/>
                      </a:lnTo>
                      <a:lnTo>
                        <a:pt x="430" y="190"/>
                      </a:lnTo>
                      <a:lnTo>
                        <a:pt x="411" y="206"/>
                      </a:lnTo>
                      <a:lnTo>
                        <a:pt x="391" y="224"/>
                      </a:lnTo>
                      <a:lnTo>
                        <a:pt x="353" y="253"/>
                      </a:lnTo>
                      <a:lnTo>
                        <a:pt x="333" y="256"/>
                      </a:lnTo>
                      <a:lnTo>
                        <a:pt x="307" y="282"/>
                      </a:lnTo>
                      <a:lnTo>
                        <a:pt x="307" y="308"/>
                      </a:lnTo>
                      <a:lnTo>
                        <a:pt x="291" y="329"/>
                      </a:lnTo>
                      <a:lnTo>
                        <a:pt x="273" y="387"/>
                      </a:lnTo>
                      <a:lnTo>
                        <a:pt x="257" y="410"/>
                      </a:lnTo>
                      <a:lnTo>
                        <a:pt x="241" y="429"/>
                      </a:lnTo>
                      <a:lnTo>
                        <a:pt x="221" y="478"/>
                      </a:lnTo>
                      <a:lnTo>
                        <a:pt x="205" y="512"/>
                      </a:lnTo>
                      <a:lnTo>
                        <a:pt x="189" y="531"/>
                      </a:lnTo>
                      <a:lnTo>
                        <a:pt x="170" y="570"/>
                      </a:lnTo>
                      <a:lnTo>
                        <a:pt x="154" y="589"/>
                      </a:lnTo>
                      <a:lnTo>
                        <a:pt x="154" y="604"/>
                      </a:lnTo>
                      <a:lnTo>
                        <a:pt x="144" y="625"/>
                      </a:lnTo>
                      <a:lnTo>
                        <a:pt x="129" y="640"/>
                      </a:lnTo>
                      <a:lnTo>
                        <a:pt x="129" y="656"/>
                      </a:lnTo>
                      <a:lnTo>
                        <a:pt x="118" y="675"/>
                      </a:lnTo>
                      <a:lnTo>
                        <a:pt x="103" y="691"/>
                      </a:lnTo>
                      <a:lnTo>
                        <a:pt x="84" y="730"/>
                      </a:lnTo>
                      <a:lnTo>
                        <a:pt x="55" y="776"/>
                      </a:lnTo>
                      <a:lnTo>
                        <a:pt x="36" y="792"/>
                      </a:lnTo>
                      <a:lnTo>
                        <a:pt x="26" y="794"/>
                      </a:lnTo>
                      <a:lnTo>
                        <a:pt x="34" y="812"/>
                      </a:lnTo>
                      <a:lnTo>
                        <a:pt x="36" y="841"/>
                      </a:lnTo>
                      <a:lnTo>
                        <a:pt x="26" y="861"/>
                      </a:lnTo>
                      <a:lnTo>
                        <a:pt x="10" y="869"/>
                      </a:lnTo>
                      <a:lnTo>
                        <a:pt x="0" y="871"/>
                      </a:lnTo>
                      <a:lnTo>
                        <a:pt x="13" y="871"/>
                      </a:lnTo>
                      <a:lnTo>
                        <a:pt x="8" y="871"/>
                      </a:lnTo>
                      <a:lnTo>
                        <a:pt x="0" y="871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1">
                  <a:extLst>
                    <a:ext uri="{FF2B5EF4-FFF2-40B4-BE49-F238E27FC236}">
                      <a16:creationId xmlns:a16="http://schemas.microsoft.com/office/drawing/2014/main" id="{5F859780-6A60-08CC-87C1-1C897AF12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236" y="1973734"/>
                  <a:ext cx="690563" cy="1085850"/>
                </a:xfrm>
                <a:custGeom>
                  <a:avLst/>
                  <a:gdLst>
                    <a:gd name="T0" fmla="*/ 0 w 1305"/>
                    <a:gd name="T1" fmla="*/ 106 h 2052"/>
                    <a:gd name="T2" fmla="*/ 6 w 1305"/>
                    <a:gd name="T3" fmla="*/ 101 h 2052"/>
                    <a:gd name="T4" fmla="*/ 66 w 1305"/>
                    <a:gd name="T5" fmla="*/ 62 h 2052"/>
                    <a:gd name="T6" fmla="*/ 147 w 1305"/>
                    <a:gd name="T7" fmla="*/ 34 h 2052"/>
                    <a:gd name="T8" fmla="*/ 212 w 1305"/>
                    <a:gd name="T9" fmla="*/ 21 h 2052"/>
                    <a:gd name="T10" fmla="*/ 285 w 1305"/>
                    <a:gd name="T11" fmla="*/ 21 h 2052"/>
                    <a:gd name="T12" fmla="*/ 366 w 1305"/>
                    <a:gd name="T13" fmla="*/ 38 h 2052"/>
                    <a:gd name="T14" fmla="*/ 409 w 1305"/>
                    <a:gd name="T15" fmla="*/ 55 h 2052"/>
                    <a:gd name="T16" fmla="*/ 452 w 1305"/>
                    <a:gd name="T17" fmla="*/ 75 h 2052"/>
                    <a:gd name="T18" fmla="*/ 529 w 1305"/>
                    <a:gd name="T19" fmla="*/ 134 h 2052"/>
                    <a:gd name="T20" fmla="*/ 599 w 1305"/>
                    <a:gd name="T21" fmla="*/ 208 h 2052"/>
                    <a:gd name="T22" fmla="*/ 661 w 1305"/>
                    <a:gd name="T23" fmla="*/ 291 h 2052"/>
                    <a:gd name="T24" fmla="*/ 748 w 1305"/>
                    <a:gd name="T25" fmla="*/ 429 h 2052"/>
                    <a:gd name="T26" fmla="*/ 848 w 1305"/>
                    <a:gd name="T27" fmla="*/ 614 h 2052"/>
                    <a:gd name="T28" fmla="*/ 896 w 1305"/>
                    <a:gd name="T29" fmla="*/ 694 h 2052"/>
                    <a:gd name="T30" fmla="*/ 919 w 1305"/>
                    <a:gd name="T31" fmla="*/ 735 h 2052"/>
                    <a:gd name="T32" fmla="*/ 955 w 1305"/>
                    <a:gd name="T33" fmla="*/ 825 h 2052"/>
                    <a:gd name="T34" fmla="*/ 982 w 1305"/>
                    <a:gd name="T35" fmla="*/ 925 h 2052"/>
                    <a:gd name="T36" fmla="*/ 1001 w 1305"/>
                    <a:gd name="T37" fmla="*/ 1028 h 2052"/>
                    <a:gd name="T38" fmla="*/ 1018 w 1305"/>
                    <a:gd name="T39" fmla="*/ 1178 h 2052"/>
                    <a:gd name="T40" fmla="*/ 1024 w 1305"/>
                    <a:gd name="T41" fmla="*/ 1339 h 2052"/>
                    <a:gd name="T42" fmla="*/ 1024 w 1305"/>
                    <a:gd name="T43" fmla="*/ 1386 h 2052"/>
                    <a:gd name="T44" fmla="*/ 1025 w 1305"/>
                    <a:gd name="T45" fmla="*/ 1409 h 2052"/>
                    <a:gd name="T46" fmla="*/ 1038 w 1305"/>
                    <a:gd name="T47" fmla="*/ 1476 h 2052"/>
                    <a:gd name="T48" fmla="*/ 1077 w 1305"/>
                    <a:gd name="T49" fmla="*/ 1613 h 2052"/>
                    <a:gd name="T50" fmla="*/ 1159 w 1305"/>
                    <a:gd name="T51" fmla="*/ 1825 h 2052"/>
                    <a:gd name="T52" fmla="*/ 1231 w 1305"/>
                    <a:gd name="T53" fmla="*/ 1962 h 2052"/>
                    <a:gd name="T54" fmla="*/ 1282 w 1305"/>
                    <a:gd name="T55" fmla="*/ 2029 h 2052"/>
                    <a:gd name="T56" fmla="*/ 1305 w 1305"/>
                    <a:gd name="T57" fmla="*/ 2052 h 2052"/>
                    <a:gd name="T58" fmla="*/ 1273 w 1305"/>
                    <a:gd name="T59" fmla="*/ 2006 h 2052"/>
                    <a:gd name="T60" fmla="*/ 1154 w 1305"/>
                    <a:gd name="T61" fmla="*/ 1789 h 2052"/>
                    <a:gd name="T62" fmla="*/ 1109 w 1305"/>
                    <a:gd name="T63" fmla="*/ 1685 h 2052"/>
                    <a:gd name="T64" fmla="*/ 1073 w 1305"/>
                    <a:gd name="T65" fmla="*/ 1576 h 2052"/>
                    <a:gd name="T66" fmla="*/ 1051 w 1305"/>
                    <a:gd name="T67" fmla="*/ 1465 h 2052"/>
                    <a:gd name="T68" fmla="*/ 1050 w 1305"/>
                    <a:gd name="T69" fmla="*/ 1411 h 2052"/>
                    <a:gd name="T70" fmla="*/ 1049 w 1305"/>
                    <a:gd name="T71" fmla="*/ 1358 h 2052"/>
                    <a:gd name="T72" fmla="*/ 1041 w 1305"/>
                    <a:gd name="T73" fmla="*/ 1243 h 2052"/>
                    <a:gd name="T74" fmla="*/ 1025 w 1305"/>
                    <a:gd name="T75" fmla="*/ 1121 h 2052"/>
                    <a:gd name="T76" fmla="*/ 1000 w 1305"/>
                    <a:gd name="T77" fmla="*/ 990 h 2052"/>
                    <a:gd name="T78" fmla="*/ 964 w 1305"/>
                    <a:gd name="T79" fmla="*/ 853 h 2052"/>
                    <a:gd name="T80" fmla="*/ 916 w 1305"/>
                    <a:gd name="T81" fmla="*/ 710 h 2052"/>
                    <a:gd name="T82" fmla="*/ 857 w 1305"/>
                    <a:gd name="T83" fmla="*/ 563 h 2052"/>
                    <a:gd name="T84" fmla="*/ 784 w 1305"/>
                    <a:gd name="T85" fmla="*/ 414 h 2052"/>
                    <a:gd name="T86" fmla="*/ 742 w 1305"/>
                    <a:gd name="T87" fmla="*/ 336 h 2052"/>
                    <a:gd name="T88" fmla="*/ 699 w 1305"/>
                    <a:gd name="T89" fmla="*/ 267 h 2052"/>
                    <a:gd name="T90" fmla="*/ 604 w 1305"/>
                    <a:gd name="T91" fmla="*/ 156 h 2052"/>
                    <a:gd name="T92" fmla="*/ 504 w 1305"/>
                    <a:gd name="T93" fmla="*/ 75 h 2052"/>
                    <a:gd name="T94" fmla="*/ 402 w 1305"/>
                    <a:gd name="T95" fmla="*/ 25 h 2052"/>
                    <a:gd name="T96" fmla="*/ 301 w 1305"/>
                    <a:gd name="T97" fmla="*/ 0 h 2052"/>
                    <a:gd name="T98" fmla="*/ 205 w 1305"/>
                    <a:gd name="T99" fmla="*/ 2 h 2052"/>
                    <a:gd name="T100" fmla="*/ 114 w 1305"/>
                    <a:gd name="T101" fmla="*/ 28 h 2052"/>
                    <a:gd name="T102" fmla="*/ 35 w 1305"/>
                    <a:gd name="T103" fmla="*/ 74 h 2052"/>
                    <a:gd name="T104" fmla="*/ 0 w 1305"/>
                    <a:gd name="T105" fmla="*/ 106 h 20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5" h="2052">
                      <a:moveTo>
                        <a:pt x="0" y="106"/>
                      </a:moveTo>
                      <a:lnTo>
                        <a:pt x="6" y="101"/>
                      </a:lnTo>
                      <a:lnTo>
                        <a:pt x="66" y="62"/>
                      </a:lnTo>
                      <a:lnTo>
                        <a:pt x="147" y="34"/>
                      </a:lnTo>
                      <a:lnTo>
                        <a:pt x="212" y="21"/>
                      </a:lnTo>
                      <a:lnTo>
                        <a:pt x="285" y="21"/>
                      </a:lnTo>
                      <a:lnTo>
                        <a:pt x="366" y="38"/>
                      </a:lnTo>
                      <a:lnTo>
                        <a:pt x="409" y="55"/>
                      </a:lnTo>
                      <a:lnTo>
                        <a:pt x="452" y="75"/>
                      </a:lnTo>
                      <a:lnTo>
                        <a:pt x="529" y="134"/>
                      </a:lnTo>
                      <a:lnTo>
                        <a:pt x="599" y="208"/>
                      </a:lnTo>
                      <a:lnTo>
                        <a:pt x="661" y="291"/>
                      </a:lnTo>
                      <a:lnTo>
                        <a:pt x="748" y="429"/>
                      </a:lnTo>
                      <a:lnTo>
                        <a:pt x="848" y="614"/>
                      </a:lnTo>
                      <a:lnTo>
                        <a:pt x="896" y="694"/>
                      </a:lnTo>
                      <a:lnTo>
                        <a:pt x="919" y="735"/>
                      </a:lnTo>
                      <a:lnTo>
                        <a:pt x="955" y="825"/>
                      </a:lnTo>
                      <a:lnTo>
                        <a:pt x="982" y="925"/>
                      </a:lnTo>
                      <a:lnTo>
                        <a:pt x="1001" y="1028"/>
                      </a:lnTo>
                      <a:lnTo>
                        <a:pt x="1018" y="1178"/>
                      </a:lnTo>
                      <a:lnTo>
                        <a:pt x="1024" y="1339"/>
                      </a:lnTo>
                      <a:lnTo>
                        <a:pt x="1024" y="1386"/>
                      </a:lnTo>
                      <a:lnTo>
                        <a:pt x="1025" y="1409"/>
                      </a:lnTo>
                      <a:lnTo>
                        <a:pt x="1038" y="1476"/>
                      </a:lnTo>
                      <a:lnTo>
                        <a:pt x="1077" y="1613"/>
                      </a:lnTo>
                      <a:lnTo>
                        <a:pt x="1159" y="1825"/>
                      </a:lnTo>
                      <a:lnTo>
                        <a:pt x="1231" y="1962"/>
                      </a:lnTo>
                      <a:lnTo>
                        <a:pt x="1282" y="2029"/>
                      </a:lnTo>
                      <a:lnTo>
                        <a:pt x="1305" y="2052"/>
                      </a:lnTo>
                      <a:lnTo>
                        <a:pt x="1273" y="2006"/>
                      </a:lnTo>
                      <a:lnTo>
                        <a:pt x="1154" y="1789"/>
                      </a:lnTo>
                      <a:lnTo>
                        <a:pt x="1109" y="1685"/>
                      </a:lnTo>
                      <a:lnTo>
                        <a:pt x="1073" y="1576"/>
                      </a:lnTo>
                      <a:lnTo>
                        <a:pt x="1051" y="1465"/>
                      </a:lnTo>
                      <a:lnTo>
                        <a:pt x="1050" y="1411"/>
                      </a:lnTo>
                      <a:lnTo>
                        <a:pt x="1049" y="1358"/>
                      </a:lnTo>
                      <a:lnTo>
                        <a:pt x="1041" y="1243"/>
                      </a:lnTo>
                      <a:lnTo>
                        <a:pt x="1025" y="1121"/>
                      </a:lnTo>
                      <a:lnTo>
                        <a:pt x="1000" y="990"/>
                      </a:lnTo>
                      <a:lnTo>
                        <a:pt x="964" y="853"/>
                      </a:lnTo>
                      <a:lnTo>
                        <a:pt x="916" y="710"/>
                      </a:lnTo>
                      <a:lnTo>
                        <a:pt x="857" y="563"/>
                      </a:lnTo>
                      <a:lnTo>
                        <a:pt x="784" y="414"/>
                      </a:lnTo>
                      <a:lnTo>
                        <a:pt x="742" y="336"/>
                      </a:lnTo>
                      <a:lnTo>
                        <a:pt x="699" y="267"/>
                      </a:lnTo>
                      <a:lnTo>
                        <a:pt x="604" y="156"/>
                      </a:lnTo>
                      <a:lnTo>
                        <a:pt x="504" y="75"/>
                      </a:lnTo>
                      <a:lnTo>
                        <a:pt x="402" y="25"/>
                      </a:lnTo>
                      <a:lnTo>
                        <a:pt x="301" y="0"/>
                      </a:lnTo>
                      <a:lnTo>
                        <a:pt x="205" y="2"/>
                      </a:lnTo>
                      <a:lnTo>
                        <a:pt x="114" y="28"/>
                      </a:lnTo>
                      <a:lnTo>
                        <a:pt x="35" y="74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29F852B-FC29-C1D7-A5FB-D4BB45A02064}"/>
                  </a:ext>
                </a:extLst>
              </p:cNvPr>
              <p:cNvSpPr/>
              <p:nvPr/>
            </p:nvSpPr>
            <p:spPr>
              <a:xfrm>
                <a:off x="5969785" y="3968641"/>
                <a:ext cx="371334" cy="377502"/>
              </a:xfrm>
              <a:custGeom>
                <a:avLst/>
                <a:gdLst>
                  <a:gd name="connsiteX0" fmla="*/ 348091 w 350670"/>
                  <a:gd name="connsiteY0" fmla="*/ 191389 h 288747"/>
                  <a:gd name="connsiteX1" fmla="*/ 240141 w 350670"/>
                  <a:gd name="connsiteY1" fmla="*/ 38989 h 288747"/>
                  <a:gd name="connsiteX2" fmla="*/ 75041 w 350670"/>
                  <a:gd name="connsiteY2" fmla="*/ 889 h 288747"/>
                  <a:gd name="connsiteX3" fmla="*/ 8366 w 350670"/>
                  <a:gd name="connsiteY3" fmla="*/ 64389 h 288747"/>
                  <a:gd name="connsiteX4" fmla="*/ 2016 w 350670"/>
                  <a:gd name="connsiteY4" fmla="*/ 226314 h 288747"/>
                  <a:gd name="connsiteX5" fmla="*/ 17891 w 350670"/>
                  <a:gd name="connsiteY5" fmla="*/ 286639 h 288747"/>
                  <a:gd name="connsiteX6" fmla="*/ 132191 w 350670"/>
                  <a:gd name="connsiteY6" fmla="*/ 270764 h 288747"/>
                  <a:gd name="connsiteX7" fmla="*/ 348091 w 350670"/>
                  <a:gd name="connsiteY7" fmla="*/ 191389 h 288747"/>
                  <a:gd name="connsiteX0" fmla="*/ 350088 w 352667"/>
                  <a:gd name="connsiteY0" fmla="*/ 191389 h 289525"/>
                  <a:gd name="connsiteX1" fmla="*/ 242138 w 352667"/>
                  <a:gd name="connsiteY1" fmla="*/ 38989 h 289525"/>
                  <a:gd name="connsiteX2" fmla="*/ 77038 w 352667"/>
                  <a:gd name="connsiteY2" fmla="*/ 889 h 289525"/>
                  <a:gd name="connsiteX3" fmla="*/ 10363 w 352667"/>
                  <a:gd name="connsiteY3" fmla="*/ 64389 h 289525"/>
                  <a:gd name="connsiteX4" fmla="*/ 4013 w 352667"/>
                  <a:gd name="connsiteY4" fmla="*/ 226314 h 289525"/>
                  <a:gd name="connsiteX5" fmla="*/ 48463 w 352667"/>
                  <a:gd name="connsiteY5" fmla="*/ 286639 h 289525"/>
                  <a:gd name="connsiteX6" fmla="*/ 134188 w 352667"/>
                  <a:gd name="connsiteY6" fmla="*/ 270764 h 289525"/>
                  <a:gd name="connsiteX7" fmla="*/ 350088 w 352667"/>
                  <a:gd name="connsiteY7" fmla="*/ 191389 h 289525"/>
                  <a:gd name="connsiteX0" fmla="*/ 351791 w 354242"/>
                  <a:gd name="connsiteY0" fmla="*/ 187541 h 285677"/>
                  <a:gd name="connsiteX1" fmla="*/ 243841 w 354242"/>
                  <a:gd name="connsiteY1" fmla="*/ 35141 h 285677"/>
                  <a:gd name="connsiteX2" fmla="*/ 109698 w 354242"/>
                  <a:gd name="connsiteY2" fmla="*/ 1107 h 285677"/>
                  <a:gd name="connsiteX3" fmla="*/ 12066 w 354242"/>
                  <a:gd name="connsiteY3" fmla="*/ 60541 h 285677"/>
                  <a:gd name="connsiteX4" fmla="*/ 5716 w 354242"/>
                  <a:gd name="connsiteY4" fmla="*/ 222466 h 285677"/>
                  <a:gd name="connsiteX5" fmla="*/ 50166 w 354242"/>
                  <a:gd name="connsiteY5" fmla="*/ 282791 h 285677"/>
                  <a:gd name="connsiteX6" fmla="*/ 135891 w 354242"/>
                  <a:gd name="connsiteY6" fmla="*/ 266916 h 285677"/>
                  <a:gd name="connsiteX7" fmla="*/ 351791 w 354242"/>
                  <a:gd name="connsiteY7" fmla="*/ 187541 h 285677"/>
                  <a:gd name="connsiteX0" fmla="*/ 351791 w 353717"/>
                  <a:gd name="connsiteY0" fmla="*/ 187541 h 308175"/>
                  <a:gd name="connsiteX1" fmla="*/ 243841 w 353717"/>
                  <a:gd name="connsiteY1" fmla="*/ 35141 h 308175"/>
                  <a:gd name="connsiteX2" fmla="*/ 109698 w 353717"/>
                  <a:gd name="connsiteY2" fmla="*/ 1107 h 308175"/>
                  <a:gd name="connsiteX3" fmla="*/ 12066 w 353717"/>
                  <a:gd name="connsiteY3" fmla="*/ 60541 h 308175"/>
                  <a:gd name="connsiteX4" fmla="*/ 5716 w 353717"/>
                  <a:gd name="connsiteY4" fmla="*/ 222466 h 308175"/>
                  <a:gd name="connsiteX5" fmla="*/ 50166 w 353717"/>
                  <a:gd name="connsiteY5" fmla="*/ 282791 h 308175"/>
                  <a:gd name="connsiteX6" fmla="*/ 150178 w 353717"/>
                  <a:gd name="connsiteY6" fmla="*/ 303517 h 308175"/>
                  <a:gd name="connsiteX7" fmla="*/ 351791 w 353717"/>
                  <a:gd name="connsiteY7" fmla="*/ 187541 h 308175"/>
                  <a:gd name="connsiteX0" fmla="*/ 370841 w 372492"/>
                  <a:gd name="connsiteY0" fmla="*/ 218513 h 306724"/>
                  <a:gd name="connsiteX1" fmla="*/ 243841 w 372492"/>
                  <a:gd name="connsiteY1" fmla="*/ 35612 h 306724"/>
                  <a:gd name="connsiteX2" fmla="*/ 109698 w 372492"/>
                  <a:gd name="connsiteY2" fmla="*/ 1578 h 306724"/>
                  <a:gd name="connsiteX3" fmla="*/ 12066 w 372492"/>
                  <a:gd name="connsiteY3" fmla="*/ 61012 h 306724"/>
                  <a:gd name="connsiteX4" fmla="*/ 5716 w 372492"/>
                  <a:gd name="connsiteY4" fmla="*/ 222937 h 306724"/>
                  <a:gd name="connsiteX5" fmla="*/ 50166 w 372492"/>
                  <a:gd name="connsiteY5" fmla="*/ 283262 h 306724"/>
                  <a:gd name="connsiteX6" fmla="*/ 150178 w 372492"/>
                  <a:gd name="connsiteY6" fmla="*/ 303988 h 306724"/>
                  <a:gd name="connsiteX7" fmla="*/ 370841 w 372492"/>
                  <a:gd name="connsiteY7" fmla="*/ 218513 h 306724"/>
                  <a:gd name="connsiteX0" fmla="*/ 370689 w 372340"/>
                  <a:gd name="connsiteY0" fmla="*/ 218513 h 321237"/>
                  <a:gd name="connsiteX1" fmla="*/ 243689 w 372340"/>
                  <a:gd name="connsiteY1" fmla="*/ 35612 h 321237"/>
                  <a:gd name="connsiteX2" fmla="*/ 109546 w 372340"/>
                  <a:gd name="connsiteY2" fmla="*/ 1578 h 321237"/>
                  <a:gd name="connsiteX3" fmla="*/ 11914 w 372340"/>
                  <a:gd name="connsiteY3" fmla="*/ 61012 h 321237"/>
                  <a:gd name="connsiteX4" fmla="*/ 5564 w 372340"/>
                  <a:gd name="connsiteY4" fmla="*/ 222937 h 321237"/>
                  <a:gd name="connsiteX5" fmla="*/ 47633 w 372340"/>
                  <a:gd name="connsiteY5" fmla="*/ 317830 h 321237"/>
                  <a:gd name="connsiteX6" fmla="*/ 150026 w 372340"/>
                  <a:gd name="connsiteY6" fmla="*/ 303988 h 321237"/>
                  <a:gd name="connsiteX7" fmla="*/ 370689 w 372340"/>
                  <a:gd name="connsiteY7" fmla="*/ 218513 h 321237"/>
                  <a:gd name="connsiteX0" fmla="*/ 370689 w 371334"/>
                  <a:gd name="connsiteY0" fmla="*/ 218513 h 322362"/>
                  <a:gd name="connsiteX1" fmla="*/ 243689 w 371334"/>
                  <a:gd name="connsiteY1" fmla="*/ 35612 h 322362"/>
                  <a:gd name="connsiteX2" fmla="*/ 109546 w 371334"/>
                  <a:gd name="connsiteY2" fmla="*/ 1578 h 322362"/>
                  <a:gd name="connsiteX3" fmla="*/ 11914 w 371334"/>
                  <a:gd name="connsiteY3" fmla="*/ 61012 h 322362"/>
                  <a:gd name="connsiteX4" fmla="*/ 5564 w 371334"/>
                  <a:gd name="connsiteY4" fmla="*/ 222937 h 322362"/>
                  <a:gd name="connsiteX5" fmla="*/ 47633 w 371334"/>
                  <a:gd name="connsiteY5" fmla="*/ 317830 h 322362"/>
                  <a:gd name="connsiteX6" fmla="*/ 188126 w 371334"/>
                  <a:gd name="connsiteY6" fmla="*/ 308056 h 322362"/>
                  <a:gd name="connsiteX7" fmla="*/ 370689 w 371334"/>
                  <a:gd name="connsiteY7" fmla="*/ 218513 h 32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334" h="322362">
                    <a:moveTo>
                      <a:pt x="370689" y="218513"/>
                    </a:moveTo>
                    <a:cubicBezTo>
                      <a:pt x="379949" y="173106"/>
                      <a:pt x="287213" y="71768"/>
                      <a:pt x="243689" y="35612"/>
                    </a:cubicBezTo>
                    <a:cubicBezTo>
                      <a:pt x="200165" y="-544"/>
                      <a:pt x="148175" y="-2655"/>
                      <a:pt x="109546" y="1578"/>
                    </a:cubicBezTo>
                    <a:cubicBezTo>
                      <a:pt x="70917" y="5811"/>
                      <a:pt x="29244" y="24119"/>
                      <a:pt x="11914" y="61012"/>
                    </a:cubicBezTo>
                    <a:cubicBezTo>
                      <a:pt x="-5416" y="97905"/>
                      <a:pt x="-389" y="180134"/>
                      <a:pt x="5564" y="222937"/>
                    </a:cubicBezTo>
                    <a:cubicBezTo>
                      <a:pt x="11517" y="265740"/>
                      <a:pt x="25937" y="310422"/>
                      <a:pt x="47633" y="317830"/>
                    </a:cubicBezTo>
                    <a:cubicBezTo>
                      <a:pt x="69329" y="325238"/>
                      <a:pt x="134283" y="324609"/>
                      <a:pt x="188126" y="308056"/>
                    </a:cubicBezTo>
                    <a:cubicBezTo>
                      <a:pt x="241969" y="291503"/>
                      <a:pt x="361429" y="263920"/>
                      <a:pt x="370689" y="2185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6BF1BE6-CB9B-F00E-77CA-0CE10F5795D1}"/>
                </a:ext>
              </a:extLst>
            </p:cNvPr>
            <p:cNvGrpSpPr/>
            <p:nvPr/>
          </p:nvGrpSpPr>
          <p:grpSpPr>
            <a:xfrm rot="19800000">
              <a:off x="5430698" y="3164454"/>
              <a:ext cx="588550" cy="1289066"/>
              <a:chOff x="7690171" y="1987522"/>
              <a:chExt cx="388509" cy="850928"/>
            </a:xfrm>
            <a:effectLst>
              <a:outerShdw dist="1143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D84C36A-1AFF-923B-9CC1-BBFD9B708302}"/>
                  </a:ext>
                </a:extLst>
              </p:cNvPr>
              <p:cNvSpPr/>
              <p:nvPr/>
            </p:nvSpPr>
            <p:spPr>
              <a:xfrm>
                <a:off x="7726258" y="1987522"/>
                <a:ext cx="316334" cy="247136"/>
              </a:xfrm>
              <a:prstGeom prst="roundRect">
                <a:avLst>
                  <a:gd name="adj" fmla="val 1280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768405D-14C1-E9E5-2769-7541FEB46694}"/>
                  </a:ext>
                </a:extLst>
              </p:cNvPr>
              <p:cNvSpPr/>
              <p:nvPr/>
            </p:nvSpPr>
            <p:spPr>
              <a:xfrm>
                <a:off x="7690171" y="2123790"/>
                <a:ext cx="388509" cy="714660"/>
              </a:xfrm>
              <a:prstGeom prst="roundRect">
                <a:avLst>
                  <a:gd name="adj" fmla="val 12813"/>
                </a:avLst>
              </a:prstGeom>
              <a:solidFill>
                <a:schemeClr val="bg1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257139C-288E-D3AE-82D3-34CBC507FAB4}"/>
                  </a:ext>
                </a:extLst>
              </p:cNvPr>
              <p:cNvSpPr/>
              <p:nvPr/>
            </p:nvSpPr>
            <p:spPr>
              <a:xfrm>
                <a:off x="7757962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EC7384B-F8E5-69F9-E575-70057E731D7B}"/>
                  </a:ext>
                </a:extLst>
              </p:cNvPr>
              <p:cNvSpPr/>
              <p:nvPr/>
            </p:nvSpPr>
            <p:spPr>
              <a:xfrm>
                <a:off x="7812049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5827FD-F866-C75D-6AC8-C35113489096}"/>
                  </a:ext>
                </a:extLst>
              </p:cNvPr>
              <p:cNvSpPr/>
              <p:nvPr/>
            </p:nvSpPr>
            <p:spPr>
              <a:xfrm>
                <a:off x="7866136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865BC26-3569-3659-23D2-B305091899F5}"/>
                  </a:ext>
                </a:extLst>
              </p:cNvPr>
              <p:cNvSpPr/>
              <p:nvPr/>
            </p:nvSpPr>
            <p:spPr>
              <a:xfrm>
                <a:off x="7920223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DAD0F5-D1FF-F175-4696-CBCDD88250E3}"/>
                  </a:ext>
                </a:extLst>
              </p:cNvPr>
              <p:cNvSpPr/>
              <p:nvPr/>
            </p:nvSpPr>
            <p:spPr>
              <a:xfrm>
                <a:off x="7974310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FA5C93A-ADBF-5D93-CA2F-4F7ACE1A5140}"/>
                </a:ext>
              </a:extLst>
            </p:cNvPr>
            <p:cNvSpPr/>
            <p:nvPr/>
          </p:nvSpPr>
          <p:spPr>
            <a:xfrm>
              <a:off x="5280496" y="4167081"/>
              <a:ext cx="1623751" cy="3385115"/>
            </a:xfrm>
            <a:custGeom>
              <a:avLst/>
              <a:gdLst>
                <a:gd name="connsiteX0" fmla="*/ 827315 w 1623751"/>
                <a:gd name="connsiteY0" fmla="*/ 0 h 3294743"/>
                <a:gd name="connsiteX1" fmla="*/ 943429 w 1623751"/>
                <a:gd name="connsiteY1" fmla="*/ 478971 h 3294743"/>
                <a:gd name="connsiteX2" fmla="*/ 1553029 w 1623751"/>
                <a:gd name="connsiteY2" fmla="*/ 885371 h 3294743"/>
                <a:gd name="connsiteX3" fmla="*/ 1436915 w 1623751"/>
                <a:gd name="connsiteY3" fmla="*/ 2177143 h 3294743"/>
                <a:gd name="connsiteX4" fmla="*/ 0 w 1623751"/>
                <a:gd name="connsiteY4" fmla="*/ 3294743 h 3294743"/>
                <a:gd name="connsiteX5" fmla="*/ 0 w 1623751"/>
                <a:gd name="connsiteY5" fmla="*/ 3294743 h 32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3751" h="3294743">
                  <a:moveTo>
                    <a:pt x="827315" y="0"/>
                  </a:moveTo>
                  <a:cubicBezTo>
                    <a:pt x="824896" y="165704"/>
                    <a:pt x="822477" y="331409"/>
                    <a:pt x="943429" y="478971"/>
                  </a:cubicBezTo>
                  <a:cubicBezTo>
                    <a:pt x="1064381" y="626533"/>
                    <a:pt x="1470781" y="602342"/>
                    <a:pt x="1553029" y="885371"/>
                  </a:cubicBezTo>
                  <a:cubicBezTo>
                    <a:pt x="1635277" y="1168400"/>
                    <a:pt x="1695753" y="1775581"/>
                    <a:pt x="1436915" y="2177143"/>
                  </a:cubicBezTo>
                  <a:cubicBezTo>
                    <a:pt x="1178077" y="2578705"/>
                    <a:pt x="0" y="3294743"/>
                    <a:pt x="0" y="3294743"/>
                  </a:cubicBezTo>
                  <a:lnTo>
                    <a:pt x="0" y="3294743"/>
                  </a:lnTo>
                </a:path>
              </a:pathLst>
            </a:custGeom>
            <a:noFill/>
            <a:ln w="95250">
              <a:solidFill>
                <a:schemeClr val="bg1"/>
              </a:solidFill>
            </a:ln>
            <a:effectLst>
              <a:outerShdw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91D8534-0A30-8E78-5C07-950299B26839}"/>
                </a:ext>
              </a:extLst>
            </p:cNvPr>
            <p:cNvGrpSpPr/>
            <p:nvPr/>
          </p:nvGrpSpPr>
          <p:grpSpPr>
            <a:xfrm>
              <a:off x="5632435" y="4233125"/>
              <a:ext cx="856084" cy="866465"/>
              <a:chOff x="4834399" y="5215986"/>
              <a:chExt cx="856084" cy="866465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6C8B6607-CAA6-7C56-9B58-C2EDAC066E8E}"/>
                  </a:ext>
                </a:extLst>
              </p:cNvPr>
              <p:cNvSpPr>
                <a:spLocks/>
              </p:cNvSpPr>
              <p:nvPr/>
            </p:nvSpPr>
            <p:spPr bwMode="auto">
              <a:xfrm rot="672913">
                <a:off x="4834399" y="5215986"/>
                <a:ext cx="856084" cy="866465"/>
              </a:xfrm>
              <a:custGeom>
                <a:avLst/>
                <a:gdLst>
                  <a:gd name="connsiteX0" fmla="*/ 260314 w 856084"/>
                  <a:gd name="connsiteY0" fmla="*/ 0 h 866465"/>
                  <a:gd name="connsiteX1" fmla="*/ 328668 w 856084"/>
                  <a:gd name="connsiteY1" fmla="*/ 0 h 866465"/>
                  <a:gd name="connsiteX2" fmla="*/ 404513 w 856084"/>
                  <a:gd name="connsiteY2" fmla="*/ 15918 h 866465"/>
                  <a:gd name="connsiteX3" fmla="*/ 444777 w 856084"/>
                  <a:gd name="connsiteY3" fmla="*/ 31836 h 866465"/>
                  <a:gd name="connsiteX4" fmla="*/ 485041 w 856084"/>
                  <a:gd name="connsiteY4" fmla="*/ 50563 h 866465"/>
                  <a:gd name="connsiteX5" fmla="*/ 557141 w 856084"/>
                  <a:gd name="connsiteY5" fmla="*/ 105809 h 866465"/>
                  <a:gd name="connsiteX6" fmla="*/ 576922 w 856084"/>
                  <a:gd name="connsiteY6" fmla="*/ 126720 h 866465"/>
                  <a:gd name="connsiteX7" fmla="*/ 564631 w 856084"/>
                  <a:gd name="connsiteY7" fmla="*/ 126720 h 866465"/>
                  <a:gd name="connsiteX8" fmla="*/ 579166 w 856084"/>
                  <a:gd name="connsiteY8" fmla="*/ 129093 h 866465"/>
                  <a:gd name="connsiteX9" fmla="*/ 622686 w 856084"/>
                  <a:gd name="connsiteY9" fmla="*/ 175100 h 866465"/>
                  <a:gd name="connsiteX10" fmla="*/ 680740 w 856084"/>
                  <a:gd name="connsiteY10" fmla="*/ 252818 h 866465"/>
                  <a:gd name="connsiteX11" fmla="*/ 762204 w 856084"/>
                  <a:gd name="connsiteY11" fmla="*/ 382035 h 866465"/>
                  <a:gd name="connsiteX12" fmla="*/ 845457 w 856084"/>
                  <a:gd name="connsiteY12" fmla="*/ 536052 h 866465"/>
                  <a:gd name="connsiteX13" fmla="*/ 849349 w 856084"/>
                  <a:gd name="connsiteY13" fmla="*/ 555744 h 866465"/>
                  <a:gd name="connsiteX14" fmla="*/ 831952 w 856084"/>
                  <a:gd name="connsiteY14" fmla="*/ 737167 h 866465"/>
                  <a:gd name="connsiteX15" fmla="*/ 603006 w 856084"/>
                  <a:gd name="connsiteY15" fmla="*/ 806838 h 866465"/>
                  <a:gd name="connsiteX16" fmla="*/ 123769 w 856084"/>
                  <a:gd name="connsiteY16" fmla="*/ 863020 h 866465"/>
                  <a:gd name="connsiteX17" fmla="*/ 45282 w 856084"/>
                  <a:gd name="connsiteY17" fmla="*/ 841942 h 866465"/>
                  <a:gd name="connsiteX18" fmla="*/ 34022 w 856084"/>
                  <a:gd name="connsiteY18" fmla="*/ 835465 h 866465"/>
                  <a:gd name="connsiteX19" fmla="*/ 20596 w 856084"/>
                  <a:gd name="connsiteY19" fmla="*/ 726617 h 866465"/>
                  <a:gd name="connsiteX20" fmla="*/ 14979 w 856084"/>
                  <a:gd name="connsiteY20" fmla="*/ 654517 h 866465"/>
                  <a:gd name="connsiteX21" fmla="*/ 7489 w 856084"/>
                  <a:gd name="connsiteY21" fmla="*/ 519681 h 866465"/>
                  <a:gd name="connsiteX22" fmla="*/ 0 w 856084"/>
                  <a:gd name="connsiteY22" fmla="*/ 326790 h 866465"/>
                  <a:gd name="connsiteX23" fmla="*/ 5617 w 856084"/>
                  <a:gd name="connsiteY23" fmla="*/ 228472 h 866465"/>
                  <a:gd name="connsiteX24" fmla="*/ 14979 w 856084"/>
                  <a:gd name="connsiteY24" fmla="*/ 177909 h 866465"/>
                  <a:gd name="connsiteX25" fmla="*/ 29957 w 856084"/>
                  <a:gd name="connsiteY25" fmla="*/ 135772 h 866465"/>
                  <a:gd name="connsiteX26" fmla="*/ 42883 w 856084"/>
                  <a:gd name="connsiteY26" fmla="*/ 112264 h 866465"/>
                  <a:gd name="connsiteX27" fmla="*/ 56210 w 856084"/>
                  <a:gd name="connsiteY27" fmla="*/ 97608 h 866465"/>
                  <a:gd name="connsiteX28" fmla="*/ 72731 w 856084"/>
                  <a:gd name="connsiteY28" fmla="*/ 75234 h 866465"/>
                  <a:gd name="connsiteX29" fmla="*/ 84245 w 856084"/>
                  <a:gd name="connsiteY29" fmla="*/ 63975 h 866465"/>
                  <a:gd name="connsiteX30" fmla="*/ 123604 w 856084"/>
                  <a:gd name="connsiteY30" fmla="*/ 38391 h 866465"/>
                  <a:gd name="connsiteX31" fmla="*/ 199450 w 856084"/>
                  <a:gd name="connsiteY31" fmla="*/ 12173 h 86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6084" h="866465">
                    <a:moveTo>
                      <a:pt x="260314" y="0"/>
                    </a:moveTo>
                    <a:lnTo>
                      <a:pt x="328668" y="0"/>
                    </a:lnTo>
                    <a:lnTo>
                      <a:pt x="404513" y="15918"/>
                    </a:lnTo>
                    <a:lnTo>
                      <a:pt x="444777" y="31836"/>
                    </a:lnTo>
                    <a:lnTo>
                      <a:pt x="485041" y="50563"/>
                    </a:lnTo>
                    <a:lnTo>
                      <a:pt x="557141" y="105809"/>
                    </a:lnTo>
                    <a:lnTo>
                      <a:pt x="576922" y="126720"/>
                    </a:lnTo>
                    <a:lnTo>
                      <a:pt x="564631" y="126720"/>
                    </a:lnTo>
                    <a:lnTo>
                      <a:pt x="579166" y="129093"/>
                    </a:lnTo>
                    <a:lnTo>
                      <a:pt x="622686" y="175100"/>
                    </a:lnTo>
                    <a:lnTo>
                      <a:pt x="680740" y="252818"/>
                    </a:lnTo>
                    <a:lnTo>
                      <a:pt x="762204" y="382035"/>
                    </a:lnTo>
                    <a:lnTo>
                      <a:pt x="845457" y="536052"/>
                    </a:lnTo>
                    <a:lnTo>
                      <a:pt x="849349" y="555744"/>
                    </a:lnTo>
                    <a:cubicBezTo>
                      <a:pt x="859608" y="622593"/>
                      <a:pt x="861205" y="697987"/>
                      <a:pt x="831952" y="737167"/>
                    </a:cubicBezTo>
                    <a:cubicBezTo>
                      <a:pt x="792949" y="789407"/>
                      <a:pt x="721036" y="785862"/>
                      <a:pt x="603006" y="806838"/>
                    </a:cubicBezTo>
                    <a:cubicBezTo>
                      <a:pt x="484976" y="827814"/>
                      <a:pt x="240491" y="880336"/>
                      <a:pt x="123769" y="863020"/>
                    </a:cubicBezTo>
                    <a:cubicBezTo>
                      <a:pt x="94589" y="858692"/>
                      <a:pt x="68536" y="851517"/>
                      <a:pt x="45282" y="841942"/>
                    </a:cubicBezTo>
                    <a:lnTo>
                      <a:pt x="34022" y="835465"/>
                    </a:lnTo>
                    <a:lnTo>
                      <a:pt x="20596" y="726617"/>
                    </a:lnTo>
                    <a:lnTo>
                      <a:pt x="14979" y="654517"/>
                    </a:lnTo>
                    <a:lnTo>
                      <a:pt x="7489" y="519681"/>
                    </a:lnTo>
                    <a:lnTo>
                      <a:pt x="0" y="326790"/>
                    </a:lnTo>
                    <a:lnTo>
                      <a:pt x="5617" y="228472"/>
                    </a:lnTo>
                    <a:lnTo>
                      <a:pt x="14979" y="177909"/>
                    </a:lnTo>
                    <a:lnTo>
                      <a:pt x="29957" y="135772"/>
                    </a:lnTo>
                    <a:lnTo>
                      <a:pt x="42883" y="112264"/>
                    </a:lnTo>
                    <a:lnTo>
                      <a:pt x="56210" y="97608"/>
                    </a:lnTo>
                    <a:cubicBezTo>
                      <a:pt x="61583" y="90398"/>
                      <a:pt x="66893" y="82555"/>
                      <a:pt x="72731" y="75234"/>
                    </a:cubicBezTo>
                    <a:lnTo>
                      <a:pt x="84245" y="63975"/>
                    </a:lnTo>
                    <a:lnTo>
                      <a:pt x="123604" y="38391"/>
                    </a:lnTo>
                    <a:lnTo>
                      <a:pt x="199450" y="12173"/>
                    </a:lnTo>
                    <a:close/>
                  </a:path>
                </a:pathLst>
              </a:custGeom>
              <a:solidFill>
                <a:srgbClr val="FFDEB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8E5BB29-E764-051B-0968-3391D3A1D3DA}"/>
                  </a:ext>
                </a:extLst>
              </p:cNvPr>
              <p:cNvSpPr/>
              <p:nvPr/>
            </p:nvSpPr>
            <p:spPr>
              <a:xfrm rot="672913">
                <a:off x="4912606" y="5305970"/>
                <a:ext cx="657077" cy="667991"/>
              </a:xfrm>
              <a:custGeom>
                <a:avLst/>
                <a:gdLst>
                  <a:gd name="connsiteX0" fmla="*/ 348091 w 350670"/>
                  <a:gd name="connsiteY0" fmla="*/ 191389 h 288747"/>
                  <a:gd name="connsiteX1" fmla="*/ 240141 w 350670"/>
                  <a:gd name="connsiteY1" fmla="*/ 38989 h 288747"/>
                  <a:gd name="connsiteX2" fmla="*/ 75041 w 350670"/>
                  <a:gd name="connsiteY2" fmla="*/ 889 h 288747"/>
                  <a:gd name="connsiteX3" fmla="*/ 8366 w 350670"/>
                  <a:gd name="connsiteY3" fmla="*/ 64389 h 288747"/>
                  <a:gd name="connsiteX4" fmla="*/ 2016 w 350670"/>
                  <a:gd name="connsiteY4" fmla="*/ 226314 h 288747"/>
                  <a:gd name="connsiteX5" fmla="*/ 17891 w 350670"/>
                  <a:gd name="connsiteY5" fmla="*/ 286639 h 288747"/>
                  <a:gd name="connsiteX6" fmla="*/ 132191 w 350670"/>
                  <a:gd name="connsiteY6" fmla="*/ 270764 h 288747"/>
                  <a:gd name="connsiteX7" fmla="*/ 348091 w 350670"/>
                  <a:gd name="connsiteY7" fmla="*/ 191389 h 288747"/>
                  <a:gd name="connsiteX0" fmla="*/ 350088 w 352667"/>
                  <a:gd name="connsiteY0" fmla="*/ 191389 h 289525"/>
                  <a:gd name="connsiteX1" fmla="*/ 242138 w 352667"/>
                  <a:gd name="connsiteY1" fmla="*/ 38989 h 289525"/>
                  <a:gd name="connsiteX2" fmla="*/ 77038 w 352667"/>
                  <a:gd name="connsiteY2" fmla="*/ 889 h 289525"/>
                  <a:gd name="connsiteX3" fmla="*/ 10363 w 352667"/>
                  <a:gd name="connsiteY3" fmla="*/ 64389 h 289525"/>
                  <a:gd name="connsiteX4" fmla="*/ 4013 w 352667"/>
                  <a:gd name="connsiteY4" fmla="*/ 226314 h 289525"/>
                  <a:gd name="connsiteX5" fmla="*/ 48463 w 352667"/>
                  <a:gd name="connsiteY5" fmla="*/ 286639 h 289525"/>
                  <a:gd name="connsiteX6" fmla="*/ 134188 w 352667"/>
                  <a:gd name="connsiteY6" fmla="*/ 270764 h 289525"/>
                  <a:gd name="connsiteX7" fmla="*/ 350088 w 352667"/>
                  <a:gd name="connsiteY7" fmla="*/ 191389 h 289525"/>
                  <a:gd name="connsiteX0" fmla="*/ 351791 w 354242"/>
                  <a:gd name="connsiteY0" fmla="*/ 187541 h 285677"/>
                  <a:gd name="connsiteX1" fmla="*/ 243841 w 354242"/>
                  <a:gd name="connsiteY1" fmla="*/ 35141 h 285677"/>
                  <a:gd name="connsiteX2" fmla="*/ 109698 w 354242"/>
                  <a:gd name="connsiteY2" fmla="*/ 1107 h 285677"/>
                  <a:gd name="connsiteX3" fmla="*/ 12066 w 354242"/>
                  <a:gd name="connsiteY3" fmla="*/ 60541 h 285677"/>
                  <a:gd name="connsiteX4" fmla="*/ 5716 w 354242"/>
                  <a:gd name="connsiteY4" fmla="*/ 222466 h 285677"/>
                  <a:gd name="connsiteX5" fmla="*/ 50166 w 354242"/>
                  <a:gd name="connsiteY5" fmla="*/ 282791 h 285677"/>
                  <a:gd name="connsiteX6" fmla="*/ 135891 w 354242"/>
                  <a:gd name="connsiteY6" fmla="*/ 266916 h 285677"/>
                  <a:gd name="connsiteX7" fmla="*/ 351791 w 354242"/>
                  <a:gd name="connsiteY7" fmla="*/ 187541 h 285677"/>
                  <a:gd name="connsiteX0" fmla="*/ 351791 w 353717"/>
                  <a:gd name="connsiteY0" fmla="*/ 187541 h 308175"/>
                  <a:gd name="connsiteX1" fmla="*/ 243841 w 353717"/>
                  <a:gd name="connsiteY1" fmla="*/ 35141 h 308175"/>
                  <a:gd name="connsiteX2" fmla="*/ 109698 w 353717"/>
                  <a:gd name="connsiteY2" fmla="*/ 1107 h 308175"/>
                  <a:gd name="connsiteX3" fmla="*/ 12066 w 353717"/>
                  <a:gd name="connsiteY3" fmla="*/ 60541 h 308175"/>
                  <a:gd name="connsiteX4" fmla="*/ 5716 w 353717"/>
                  <a:gd name="connsiteY4" fmla="*/ 222466 h 308175"/>
                  <a:gd name="connsiteX5" fmla="*/ 50166 w 353717"/>
                  <a:gd name="connsiteY5" fmla="*/ 282791 h 308175"/>
                  <a:gd name="connsiteX6" fmla="*/ 150178 w 353717"/>
                  <a:gd name="connsiteY6" fmla="*/ 303517 h 308175"/>
                  <a:gd name="connsiteX7" fmla="*/ 351791 w 353717"/>
                  <a:gd name="connsiteY7" fmla="*/ 187541 h 308175"/>
                  <a:gd name="connsiteX0" fmla="*/ 370841 w 372492"/>
                  <a:gd name="connsiteY0" fmla="*/ 218513 h 306724"/>
                  <a:gd name="connsiteX1" fmla="*/ 243841 w 372492"/>
                  <a:gd name="connsiteY1" fmla="*/ 35612 h 306724"/>
                  <a:gd name="connsiteX2" fmla="*/ 109698 w 372492"/>
                  <a:gd name="connsiteY2" fmla="*/ 1578 h 306724"/>
                  <a:gd name="connsiteX3" fmla="*/ 12066 w 372492"/>
                  <a:gd name="connsiteY3" fmla="*/ 61012 h 306724"/>
                  <a:gd name="connsiteX4" fmla="*/ 5716 w 372492"/>
                  <a:gd name="connsiteY4" fmla="*/ 222937 h 306724"/>
                  <a:gd name="connsiteX5" fmla="*/ 50166 w 372492"/>
                  <a:gd name="connsiteY5" fmla="*/ 283262 h 306724"/>
                  <a:gd name="connsiteX6" fmla="*/ 150178 w 372492"/>
                  <a:gd name="connsiteY6" fmla="*/ 303988 h 306724"/>
                  <a:gd name="connsiteX7" fmla="*/ 370841 w 372492"/>
                  <a:gd name="connsiteY7" fmla="*/ 218513 h 306724"/>
                  <a:gd name="connsiteX0" fmla="*/ 370689 w 372340"/>
                  <a:gd name="connsiteY0" fmla="*/ 218513 h 321237"/>
                  <a:gd name="connsiteX1" fmla="*/ 243689 w 372340"/>
                  <a:gd name="connsiteY1" fmla="*/ 35612 h 321237"/>
                  <a:gd name="connsiteX2" fmla="*/ 109546 w 372340"/>
                  <a:gd name="connsiteY2" fmla="*/ 1578 h 321237"/>
                  <a:gd name="connsiteX3" fmla="*/ 11914 w 372340"/>
                  <a:gd name="connsiteY3" fmla="*/ 61012 h 321237"/>
                  <a:gd name="connsiteX4" fmla="*/ 5564 w 372340"/>
                  <a:gd name="connsiteY4" fmla="*/ 222937 h 321237"/>
                  <a:gd name="connsiteX5" fmla="*/ 47633 w 372340"/>
                  <a:gd name="connsiteY5" fmla="*/ 317830 h 321237"/>
                  <a:gd name="connsiteX6" fmla="*/ 150026 w 372340"/>
                  <a:gd name="connsiteY6" fmla="*/ 303988 h 321237"/>
                  <a:gd name="connsiteX7" fmla="*/ 370689 w 372340"/>
                  <a:gd name="connsiteY7" fmla="*/ 218513 h 321237"/>
                  <a:gd name="connsiteX0" fmla="*/ 370689 w 371334"/>
                  <a:gd name="connsiteY0" fmla="*/ 218513 h 322362"/>
                  <a:gd name="connsiteX1" fmla="*/ 243689 w 371334"/>
                  <a:gd name="connsiteY1" fmla="*/ 35612 h 322362"/>
                  <a:gd name="connsiteX2" fmla="*/ 109546 w 371334"/>
                  <a:gd name="connsiteY2" fmla="*/ 1578 h 322362"/>
                  <a:gd name="connsiteX3" fmla="*/ 11914 w 371334"/>
                  <a:gd name="connsiteY3" fmla="*/ 61012 h 322362"/>
                  <a:gd name="connsiteX4" fmla="*/ 5564 w 371334"/>
                  <a:gd name="connsiteY4" fmla="*/ 222937 h 322362"/>
                  <a:gd name="connsiteX5" fmla="*/ 47633 w 371334"/>
                  <a:gd name="connsiteY5" fmla="*/ 317830 h 322362"/>
                  <a:gd name="connsiteX6" fmla="*/ 188126 w 371334"/>
                  <a:gd name="connsiteY6" fmla="*/ 308056 h 322362"/>
                  <a:gd name="connsiteX7" fmla="*/ 370689 w 371334"/>
                  <a:gd name="connsiteY7" fmla="*/ 218513 h 32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334" h="322362">
                    <a:moveTo>
                      <a:pt x="370689" y="218513"/>
                    </a:moveTo>
                    <a:cubicBezTo>
                      <a:pt x="379949" y="173106"/>
                      <a:pt x="287213" y="71768"/>
                      <a:pt x="243689" y="35612"/>
                    </a:cubicBezTo>
                    <a:cubicBezTo>
                      <a:pt x="200165" y="-544"/>
                      <a:pt x="148175" y="-2655"/>
                      <a:pt x="109546" y="1578"/>
                    </a:cubicBezTo>
                    <a:cubicBezTo>
                      <a:pt x="70917" y="5811"/>
                      <a:pt x="29244" y="24119"/>
                      <a:pt x="11914" y="61012"/>
                    </a:cubicBezTo>
                    <a:cubicBezTo>
                      <a:pt x="-5416" y="97905"/>
                      <a:pt x="-389" y="180134"/>
                      <a:pt x="5564" y="222937"/>
                    </a:cubicBezTo>
                    <a:cubicBezTo>
                      <a:pt x="11517" y="265740"/>
                      <a:pt x="25937" y="310422"/>
                      <a:pt x="47633" y="317830"/>
                    </a:cubicBezTo>
                    <a:cubicBezTo>
                      <a:pt x="69329" y="325238"/>
                      <a:pt x="134283" y="324609"/>
                      <a:pt x="188126" y="308056"/>
                    </a:cubicBezTo>
                    <a:cubicBezTo>
                      <a:pt x="241969" y="291503"/>
                      <a:pt x="361429" y="263920"/>
                      <a:pt x="370689" y="2185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46FBBF-EED2-7983-F3C7-AAFA687AF748}"/>
              </a:ext>
            </a:extLst>
          </p:cNvPr>
          <p:cNvSpPr/>
          <p:nvPr/>
        </p:nvSpPr>
        <p:spPr>
          <a:xfrm>
            <a:off x="5790000" y="4659544"/>
            <a:ext cx="612000" cy="57134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5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1465ADE-5A37-3A1B-15D3-D7B11A9CB394}"/>
              </a:ext>
            </a:extLst>
          </p:cNvPr>
          <p:cNvSpPr/>
          <p:nvPr/>
        </p:nvSpPr>
        <p:spPr>
          <a:xfrm>
            <a:off x="314325" y="365219"/>
            <a:ext cx="11563350" cy="4228123"/>
          </a:xfrm>
          <a:prstGeom prst="round2SameRect">
            <a:avLst>
              <a:gd name="adj1" fmla="val 0"/>
              <a:gd name="adj2" fmla="val 6515"/>
            </a:avLst>
          </a:prstGeom>
          <a:solidFill>
            <a:schemeClr val="bg1"/>
          </a:solidFill>
          <a:ln w="63500" cmpd="thinThick">
            <a:solidFill>
              <a:srgbClr val="126D4E"/>
            </a:solidFill>
          </a:ln>
          <a:effectLst>
            <a:outerShdw dist="304800" dir="5400000" sx="97000" sy="97000" algn="t" rotWithShape="0">
              <a:srgbClr val="0D4F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4800" i="1" kern="0" dirty="0" smtClean="0">
                <a:ln w="19050">
                  <a:solidFill>
                    <a:srgbClr val="126D4E"/>
                  </a:solidFill>
                </a:ln>
                <a:solidFill>
                  <a:srgbClr val="0B9A6C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THANK YOU!</a:t>
            </a:r>
            <a:endParaRPr lang="ko-KR" altLang="en-US" sz="4000" dirty="0">
              <a:solidFill>
                <a:srgbClr val="0B9A6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5FCAF-88C7-0A88-B738-7594D21E5F0E}"/>
              </a:ext>
            </a:extLst>
          </p:cNvPr>
          <p:cNvSpPr/>
          <p:nvPr/>
        </p:nvSpPr>
        <p:spPr>
          <a:xfrm>
            <a:off x="285750" y="0"/>
            <a:ext cx="11628000" cy="771525"/>
          </a:xfrm>
          <a:prstGeom prst="rect">
            <a:avLst/>
          </a:prstGeom>
          <a:solidFill>
            <a:srgbClr val="0B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조 </a:t>
            </a:r>
            <a:r>
              <a:rPr lang="en-US" altLang="ko-KR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LOCO - </a:t>
            </a:r>
            <a:r>
              <a:rPr lang="ko-KR" altLang="en-US" sz="2400" i="1" kern="0" dirty="0" smtClean="0">
                <a:ln w="12700">
                  <a:solidFill>
                    <a:srgbClr val="126D4E"/>
                  </a:solidFill>
                </a:ln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함초롬돋움" panose="020B0604000101010101" pitchFamily="50" charset="-127"/>
              </a:rPr>
              <a:t>통합게임플랫폼</a:t>
            </a:r>
            <a:endParaRPr lang="ko-KR" altLang="en-US" dirty="0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9F6298-7365-C688-D65D-CE295255927D}"/>
              </a:ext>
            </a:extLst>
          </p:cNvPr>
          <p:cNvGrpSpPr/>
          <p:nvPr/>
        </p:nvGrpSpPr>
        <p:grpSpPr>
          <a:xfrm rot="1800000">
            <a:off x="4017275" y="5327678"/>
            <a:ext cx="4157449" cy="6731610"/>
            <a:chOff x="5192724" y="3164454"/>
            <a:chExt cx="4157449" cy="673161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BD73B19-C487-57E9-85AB-B6F2BF7D91E4}"/>
                </a:ext>
              </a:extLst>
            </p:cNvPr>
            <p:cNvGrpSpPr/>
            <p:nvPr/>
          </p:nvGrpSpPr>
          <p:grpSpPr>
            <a:xfrm rot="672913">
              <a:off x="5192724" y="3895854"/>
              <a:ext cx="4157449" cy="6000210"/>
              <a:chOff x="5919299" y="3516406"/>
              <a:chExt cx="2349500" cy="339090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C7A24F5-A207-053A-1136-F47E073937D2}"/>
                  </a:ext>
                </a:extLst>
              </p:cNvPr>
              <p:cNvGrpSpPr/>
              <p:nvPr/>
            </p:nvGrpSpPr>
            <p:grpSpPr>
              <a:xfrm>
                <a:off x="5919299" y="3516406"/>
                <a:ext cx="2349500" cy="3390900"/>
                <a:chOff x="7683198" y="1605434"/>
                <a:chExt cx="2349500" cy="3390900"/>
              </a:xfrm>
            </p:grpSpPr>
            <p:sp>
              <p:nvSpPr>
                <p:cNvPr id="24" name="Freeform 38">
                  <a:extLst>
                    <a:ext uri="{FF2B5EF4-FFF2-40B4-BE49-F238E27FC236}">
                      <a16:creationId xmlns:a16="http://schemas.microsoft.com/office/drawing/2014/main" id="{6DB2E8FC-5D78-AA94-7DDB-3B0D617CB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3198" y="1605434"/>
                  <a:ext cx="2349500" cy="3390900"/>
                </a:xfrm>
                <a:custGeom>
                  <a:avLst/>
                  <a:gdLst>
                    <a:gd name="T0" fmla="*/ 1817 w 4441"/>
                    <a:gd name="T1" fmla="*/ 5611 h 6408"/>
                    <a:gd name="T2" fmla="*/ 1989 w 4441"/>
                    <a:gd name="T3" fmla="*/ 6033 h 6408"/>
                    <a:gd name="T4" fmla="*/ 2111 w 4441"/>
                    <a:gd name="T5" fmla="*/ 6408 h 6408"/>
                    <a:gd name="T6" fmla="*/ 4310 w 4441"/>
                    <a:gd name="T7" fmla="*/ 6043 h 6408"/>
                    <a:gd name="T8" fmla="*/ 3955 w 4441"/>
                    <a:gd name="T9" fmla="*/ 5077 h 6408"/>
                    <a:gd name="T10" fmla="*/ 3932 w 4441"/>
                    <a:gd name="T11" fmla="*/ 4907 h 6408"/>
                    <a:gd name="T12" fmla="*/ 3911 w 4441"/>
                    <a:gd name="T13" fmla="*/ 4267 h 6408"/>
                    <a:gd name="T14" fmla="*/ 3929 w 4441"/>
                    <a:gd name="T15" fmla="*/ 3618 h 6408"/>
                    <a:gd name="T16" fmla="*/ 3973 w 4441"/>
                    <a:gd name="T17" fmla="*/ 3275 h 6408"/>
                    <a:gd name="T18" fmla="*/ 4136 w 4441"/>
                    <a:gd name="T19" fmla="*/ 2423 h 6408"/>
                    <a:gd name="T20" fmla="*/ 4210 w 4441"/>
                    <a:gd name="T21" fmla="*/ 1981 h 6408"/>
                    <a:gd name="T22" fmla="*/ 4210 w 4441"/>
                    <a:gd name="T23" fmla="*/ 1904 h 6408"/>
                    <a:gd name="T24" fmla="*/ 4175 w 4441"/>
                    <a:gd name="T25" fmla="*/ 1781 h 6408"/>
                    <a:gd name="T26" fmla="*/ 4042 w 4441"/>
                    <a:gd name="T27" fmla="*/ 1585 h 6408"/>
                    <a:gd name="T28" fmla="*/ 3865 w 4441"/>
                    <a:gd name="T29" fmla="*/ 1411 h 6408"/>
                    <a:gd name="T30" fmla="*/ 3674 w 4441"/>
                    <a:gd name="T31" fmla="*/ 1262 h 6408"/>
                    <a:gd name="T32" fmla="*/ 3524 w 4441"/>
                    <a:gd name="T33" fmla="*/ 1134 h 6408"/>
                    <a:gd name="T34" fmla="*/ 2897 w 4441"/>
                    <a:gd name="T35" fmla="*/ 514 h 6408"/>
                    <a:gd name="T36" fmla="*/ 2513 w 4441"/>
                    <a:gd name="T37" fmla="*/ 145 h 6408"/>
                    <a:gd name="T38" fmla="*/ 2431 w 4441"/>
                    <a:gd name="T39" fmla="*/ 84 h 6408"/>
                    <a:gd name="T40" fmla="*/ 2290 w 4441"/>
                    <a:gd name="T41" fmla="*/ 18 h 6408"/>
                    <a:gd name="T42" fmla="*/ 2151 w 4441"/>
                    <a:gd name="T43" fmla="*/ 0 h 6408"/>
                    <a:gd name="T44" fmla="*/ 2085 w 4441"/>
                    <a:gd name="T45" fmla="*/ 8 h 6408"/>
                    <a:gd name="T46" fmla="*/ 1673 w 4441"/>
                    <a:gd name="T47" fmla="*/ 181 h 6408"/>
                    <a:gd name="T48" fmla="*/ 1104 w 4441"/>
                    <a:gd name="T49" fmla="*/ 138 h 6408"/>
                    <a:gd name="T50" fmla="*/ 927 w 4441"/>
                    <a:gd name="T51" fmla="*/ 138 h 6408"/>
                    <a:gd name="T52" fmla="*/ 678 w 4441"/>
                    <a:gd name="T53" fmla="*/ 185 h 6408"/>
                    <a:gd name="T54" fmla="*/ 448 w 4441"/>
                    <a:gd name="T55" fmla="*/ 290 h 6408"/>
                    <a:gd name="T56" fmla="*/ 4 w 4441"/>
                    <a:gd name="T57" fmla="*/ 524 h 6408"/>
                    <a:gd name="T58" fmla="*/ 7 w 4441"/>
                    <a:gd name="T59" fmla="*/ 634 h 6408"/>
                    <a:gd name="T60" fmla="*/ 73 w 4441"/>
                    <a:gd name="T61" fmla="*/ 783 h 6408"/>
                    <a:gd name="T62" fmla="*/ 75 w 4441"/>
                    <a:gd name="T63" fmla="*/ 822 h 6408"/>
                    <a:gd name="T64" fmla="*/ 37 w 4441"/>
                    <a:gd name="T65" fmla="*/ 907 h 6408"/>
                    <a:gd name="T66" fmla="*/ 21 w 4441"/>
                    <a:gd name="T67" fmla="*/ 1066 h 6408"/>
                    <a:gd name="T68" fmla="*/ 37 w 4441"/>
                    <a:gd name="T69" fmla="*/ 1416 h 6408"/>
                    <a:gd name="T70" fmla="*/ 62 w 4441"/>
                    <a:gd name="T71" fmla="*/ 1647 h 6408"/>
                    <a:gd name="T72" fmla="*/ 155 w 4441"/>
                    <a:gd name="T73" fmla="*/ 2155 h 6408"/>
                    <a:gd name="T74" fmla="*/ 217 w 4441"/>
                    <a:gd name="T75" fmla="*/ 2518 h 6408"/>
                    <a:gd name="T76" fmla="*/ 337 w 4441"/>
                    <a:gd name="T77" fmla="*/ 3251 h 6408"/>
                    <a:gd name="T78" fmla="*/ 422 w 4441"/>
                    <a:gd name="T79" fmla="*/ 3644 h 6408"/>
                    <a:gd name="T80" fmla="*/ 491 w 4441"/>
                    <a:gd name="T81" fmla="*/ 3808 h 6408"/>
                    <a:gd name="T82" fmla="*/ 860 w 4441"/>
                    <a:gd name="T83" fmla="*/ 4393 h 6408"/>
                    <a:gd name="T84" fmla="*/ 1135 w 4441"/>
                    <a:gd name="T85" fmla="*/ 4731 h 6408"/>
                    <a:gd name="T86" fmla="*/ 1643 w 4441"/>
                    <a:gd name="T87" fmla="*/ 5330 h 6408"/>
                    <a:gd name="T88" fmla="*/ 1778 w 4441"/>
                    <a:gd name="T89" fmla="*/ 5537 h 6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41" h="6408">
                      <a:moveTo>
                        <a:pt x="1778" y="5537"/>
                      </a:moveTo>
                      <a:lnTo>
                        <a:pt x="1817" y="5611"/>
                      </a:lnTo>
                      <a:lnTo>
                        <a:pt x="1902" y="5802"/>
                      </a:lnTo>
                      <a:lnTo>
                        <a:pt x="1989" y="6033"/>
                      </a:lnTo>
                      <a:lnTo>
                        <a:pt x="2072" y="6283"/>
                      </a:lnTo>
                      <a:lnTo>
                        <a:pt x="2111" y="6408"/>
                      </a:lnTo>
                      <a:lnTo>
                        <a:pt x="4441" y="6408"/>
                      </a:lnTo>
                      <a:lnTo>
                        <a:pt x="4310" y="6043"/>
                      </a:lnTo>
                      <a:lnTo>
                        <a:pt x="4022" y="5265"/>
                      </a:lnTo>
                      <a:lnTo>
                        <a:pt x="3955" y="5077"/>
                      </a:lnTo>
                      <a:lnTo>
                        <a:pt x="3946" y="5030"/>
                      </a:lnTo>
                      <a:lnTo>
                        <a:pt x="3932" y="4907"/>
                      </a:lnTo>
                      <a:lnTo>
                        <a:pt x="3917" y="4666"/>
                      </a:lnTo>
                      <a:lnTo>
                        <a:pt x="3911" y="4267"/>
                      </a:lnTo>
                      <a:lnTo>
                        <a:pt x="3920" y="3832"/>
                      </a:lnTo>
                      <a:lnTo>
                        <a:pt x="3929" y="3618"/>
                      </a:lnTo>
                      <a:lnTo>
                        <a:pt x="3940" y="3510"/>
                      </a:lnTo>
                      <a:lnTo>
                        <a:pt x="3973" y="3275"/>
                      </a:lnTo>
                      <a:lnTo>
                        <a:pt x="4041" y="2902"/>
                      </a:lnTo>
                      <a:lnTo>
                        <a:pt x="4136" y="2423"/>
                      </a:lnTo>
                      <a:lnTo>
                        <a:pt x="4189" y="2129"/>
                      </a:lnTo>
                      <a:lnTo>
                        <a:pt x="4210" y="1981"/>
                      </a:lnTo>
                      <a:lnTo>
                        <a:pt x="4211" y="1929"/>
                      </a:lnTo>
                      <a:lnTo>
                        <a:pt x="4210" y="1904"/>
                      </a:lnTo>
                      <a:lnTo>
                        <a:pt x="4201" y="1856"/>
                      </a:lnTo>
                      <a:lnTo>
                        <a:pt x="4175" y="1781"/>
                      </a:lnTo>
                      <a:lnTo>
                        <a:pt x="4117" y="1681"/>
                      </a:lnTo>
                      <a:lnTo>
                        <a:pt x="4042" y="1585"/>
                      </a:lnTo>
                      <a:lnTo>
                        <a:pt x="3956" y="1493"/>
                      </a:lnTo>
                      <a:lnTo>
                        <a:pt x="3865" y="1411"/>
                      </a:lnTo>
                      <a:lnTo>
                        <a:pt x="3739" y="1308"/>
                      </a:lnTo>
                      <a:lnTo>
                        <a:pt x="3674" y="1262"/>
                      </a:lnTo>
                      <a:lnTo>
                        <a:pt x="3639" y="1238"/>
                      </a:lnTo>
                      <a:lnTo>
                        <a:pt x="3524" y="1134"/>
                      </a:lnTo>
                      <a:lnTo>
                        <a:pt x="3282" y="898"/>
                      </a:lnTo>
                      <a:lnTo>
                        <a:pt x="2897" y="514"/>
                      </a:lnTo>
                      <a:lnTo>
                        <a:pt x="2643" y="264"/>
                      </a:lnTo>
                      <a:lnTo>
                        <a:pt x="2513" y="145"/>
                      </a:lnTo>
                      <a:lnTo>
                        <a:pt x="2470" y="110"/>
                      </a:lnTo>
                      <a:lnTo>
                        <a:pt x="2431" y="84"/>
                      </a:lnTo>
                      <a:lnTo>
                        <a:pt x="2357" y="44"/>
                      </a:lnTo>
                      <a:lnTo>
                        <a:pt x="2290" y="18"/>
                      </a:lnTo>
                      <a:lnTo>
                        <a:pt x="2228" y="5"/>
                      </a:lnTo>
                      <a:lnTo>
                        <a:pt x="2151" y="0"/>
                      </a:lnTo>
                      <a:lnTo>
                        <a:pt x="2091" y="7"/>
                      </a:lnTo>
                      <a:lnTo>
                        <a:pt x="2085" y="8"/>
                      </a:lnTo>
                      <a:lnTo>
                        <a:pt x="1727" y="188"/>
                      </a:lnTo>
                      <a:lnTo>
                        <a:pt x="1673" y="181"/>
                      </a:lnTo>
                      <a:lnTo>
                        <a:pt x="1356" y="152"/>
                      </a:lnTo>
                      <a:lnTo>
                        <a:pt x="1104" y="138"/>
                      </a:lnTo>
                      <a:lnTo>
                        <a:pt x="985" y="136"/>
                      </a:lnTo>
                      <a:lnTo>
                        <a:pt x="927" y="138"/>
                      </a:lnTo>
                      <a:lnTo>
                        <a:pt x="821" y="151"/>
                      </a:lnTo>
                      <a:lnTo>
                        <a:pt x="678" y="185"/>
                      </a:lnTo>
                      <a:lnTo>
                        <a:pt x="476" y="272"/>
                      </a:lnTo>
                      <a:lnTo>
                        <a:pt x="448" y="290"/>
                      </a:lnTo>
                      <a:lnTo>
                        <a:pt x="11" y="495"/>
                      </a:lnTo>
                      <a:lnTo>
                        <a:pt x="4" y="524"/>
                      </a:lnTo>
                      <a:lnTo>
                        <a:pt x="0" y="580"/>
                      </a:lnTo>
                      <a:lnTo>
                        <a:pt x="7" y="634"/>
                      </a:lnTo>
                      <a:lnTo>
                        <a:pt x="21" y="683"/>
                      </a:lnTo>
                      <a:lnTo>
                        <a:pt x="73" y="783"/>
                      </a:lnTo>
                      <a:lnTo>
                        <a:pt x="89" y="802"/>
                      </a:lnTo>
                      <a:lnTo>
                        <a:pt x="75" y="822"/>
                      </a:lnTo>
                      <a:lnTo>
                        <a:pt x="53" y="862"/>
                      </a:lnTo>
                      <a:lnTo>
                        <a:pt x="37" y="907"/>
                      </a:lnTo>
                      <a:lnTo>
                        <a:pt x="27" y="961"/>
                      </a:lnTo>
                      <a:lnTo>
                        <a:pt x="21" y="1066"/>
                      </a:lnTo>
                      <a:lnTo>
                        <a:pt x="29" y="1272"/>
                      </a:lnTo>
                      <a:lnTo>
                        <a:pt x="37" y="1416"/>
                      </a:lnTo>
                      <a:lnTo>
                        <a:pt x="43" y="1493"/>
                      </a:lnTo>
                      <a:lnTo>
                        <a:pt x="62" y="1647"/>
                      </a:lnTo>
                      <a:lnTo>
                        <a:pt x="98" y="1871"/>
                      </a:lnTo>
                      <a:lnTo>
                        <a:pt x="155" y="2155"/>
                      </a:lnTo>
                      <a:lnTo>
                        <a:pt x="204" y="2407"/>
                      </a:lnTo>
                      <a:lnTo>
                        <a:pt x="217" y="2518"/>
                      </a:lnTo>
                      <a:lnTo>
                        <a:pt x="258" y="2767"/>
                      </a:lnTo>
                      <a:lnTo>
                        <a:pt x="337" y="3251"/>
                      </a:lnTo>
                      <a:lnTo>
                        <a:pt x="393" y="3537"/>
                      </a:lnTo>
                      <a:lnTo>
                        <a:pt x="422" y="3644"/>
                      </a:lnTo>
                      <a:lnTo>
                        <a:pt x="438" y="3693"/>
                      </a:lnTo>
                      <a:lnTo>
                        <a:pt x="491" y="3808"/>
                      </a:lnTo>
                      <a:lnTo>
                        <a:pt x="599" y="3999"/>
                      </a:lnTo>
                      <a:lnTo>
                        <a:pt x="860" y="4393"/>
                      </a:lnTo>
                      <a:lnTo>
                        <a:pt x="985" y="4565"/>
                      </a:lnTo>
                      <a:lnTo>
                        <a:pt x="1135" y="4731"/>
                      </a:lnTo>
                      <a:lnTo>
                        <a:pt x="1479" y="5120"/>
                      </a:lnTo>
                      <a:lnTo>
                        <a:pt x="1643" y="5330"/>
                      </a:lnTo>
                      <a:lnTo>
                        <a:pt x="1738" y="5470"/>
                      </a:lnTo>
                      <a:lnTo>
                        <a:pt x="1778" y="5537"/>
                      </a:lnTo>
                      <a:close/>
                    </a:path>
                  </a:pathLst>
                </a:custGeom>
                <a:solidFill>
                  <a:srgbClr val="FFDEB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39">
                  <a:extLst>
                    <a:ext uri="{FF2B5EF4-FFF2-40B4-BE49-F238E27FC236}">
                      <a16:creationId xmlns:a16="http://schemas.microsoft.com/office/drawing/2014/main" id="{E6FF482A-40C3-6DF5-D4B0-5A1C01B3C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3398" y="1894359"/>
                  <a:ext cx="868363" cy="976313"/>
                </a:xfrm>
                <a:custGeom>
                  <a:avLst/>
                  <a:gdLst>
                    <a:gd name="T0" fmla="*/ 19 w 1639"/>
                    <a:gd name="T1" fmla="*/ 306 h 1843"/>
                    <a:gd name="T2" fmla="*/ 182 w 1639"/>
                    <a:gd name="T3" fmla="*/ 266 h 1843"/>
                    <a:gd name="T4" fmla="*/ 231 w 1639"/>
                    <a:gd name="T5" fmla="*/ 230 h 1843"/>
                    <a:gd name="T6" fmla="*/ 177 w 1639"/>
                    <a:gd name="T7" fmla="*/ 118 h 1843"/>
                    <a:gd name="T8" fmla="*/ 154 w 1639"/>
                    <a:gd name="T9" fmla="*/ 0 h 1843"/>
                    <a:gd name="T10" fmla="*/ 231 w 1639"/>
                    <a:gd name="T11" fmla="*/ 135 h 1843"/>
                    <a:gd name="T12" fmla="*/ 314 w 1639"/>
                    <a:gd name="T13" fmla="*/ 219 h 1843"/>
                    <a:gd name="T14" fmla="*/ 380 w 1639"/>
                    <a:gd name="T15" fmla="*/ 252 h 1843"/>
                    <a:gd name="T16" fmla="*/ 680 w 1639"/>
                    <a:gd name="T17" fmla="*/ 339 h 1843"/>
                    <a:gd name="T18" fmla="*/ 836 w 1639"/>
                    <a:gd name="T19" fmla="*/ 355 h 1843"/>
                    <a:gd name="T20" fmla="*/ 890 w 1639"/>
                    <a:gd name="T21" fmla="*/ 339 h 1843"/>
                    <a:gd name="T22" fmla="*/ 923 w 1639"/>
                    <a:gd name="T23" fmla="*/ 311 h 1843"/>
                    <a:gd name="T24" fmla="*/ 974 w 1639"/>
                    <a:gd name="T25" fmla="*/ 191 h 1843"/>
                    <a:gd name="T26" fmla="*/ 974 w 1639"/>
                    <a:gd name="T27" fmla="*/ 204 h 1843"/>
                    <a:gd name="T28" fmla="*/ 990 w 1639"/>
                    <a:gd name="T29" fmla="*/ 427 h 1843"/>
                    <a:gd name="T30" fmla="*/ 1018 w 1639"/>
                    <a:gd name="T31" fmla="*/ 504 h 1843"/>
                    <a:gd name="T32" fmla="*/ 1294 w 1639"/>
                    <a:gd name="T33" fmla="*/ 908 h 1843"/>
                    <a:gd name="T34" fmla="*/ 1464 w 1639"/>
                    <a:gd name="T35" fmla="*/ 1091 h 1843"/>
                    <a:gd name="T36" fmla="*/ 1514 w 1639"/>
                    <a:gd name="T37" fmla="*/ 1108 h 1843"/>
                    <a:gd name="T38" fmla="*/ 1629 w 1639"/>
                    <a:gd name="T39" fmla="*/ 1103 h 1843"/>
                    <a:gd name="T40" fmla="*/ 1623 w 1639"/>
                    <a:gd name="T41" fmla="*/ 1103 h 1843"/>
                    <a:gd name="T42" fmla="*/ 1508 w 1639"/>
                    <a:gd name="T43" fmla="*/ 1177 h 1843"/>
                    <a:gd name="T44" fmla="*/ 1485 w 1639"/>
                    <a:gd name="T45" fmla="*/ 1228 h 1843"/>
                    <a:gd name="T46" fmla="*/ 1481 w 1639"/>
                    <a:gd name="T47" fmla="*/ 1311 h 1843"/>
                    <a:gd name="T48" fmla="*/ 1527 w 1639"/>
                    <a:gd name="T49" fmla="*/ 1775 h 1843"/>
                    <a:gd name="T50" fmla="*/ 1524 w 1639"/>
                    <a:gd name="T51" fmla="*/ 1785 h 1843"/>
                    <a:gd name="T52" fmla="*/ 1438 w 1639"/>
                    <a:gd name="T53" fmla="*/ 1311 h 1843"/>
                    <a:gd name="T54" fmla="*/ 1433 w 1639"/>
                    <a:gd name="T55" fmla="*/ 1235 h 1843"/>
                    <a:gd name="T56" fmla="*/ 1384 w 1639"/>
                    <a:gd name="T57" fmla="*/ 1146 h 1843"/>
                    <a:gd name="T58" fmla="*/ 1281 w 1639"/>
                    <a:gd name="T59" fmla="*/ 1028 h 1843"/>
                    <a:gd name="T60" fmla="*/ 1255 w 1639"/>
                    <a:gd name="T61" fmla="*/ 972 h 1843"/>
                    <a:gd name="T62" fmla="*/ 1013 w 1639"/>
                    <a:gd name="T63" fmla="*/ 610 h 1843"/>
                    <a:gd name="T64" fmla="*/ 925 w 1639"/>
                    <a:gd name="T65" fmla="*/ 450 h 1843"/>
                    <a:gd name="T66" fmla="*/ 913 w 1639"/>
                    <a:gd name="T67" fmla="*/ 437 h 1843"/>
                    <a:gd name="T68" fmla="*/ 717 w 1639"/>
                    <a:gd name="T69" fmla="*/ 411 h 1843"/>
                    <a:gd name="T70" fmla="*/ 347 w 1639"/>
                    <a:gd name="T71" fmla="*/ 316 h 1843"/>
                    <a:gd name="T72" fmla="*/ 283 w 1639"/>
                    <a:gd name="T73" fmla="*/ 280 h 1843"/>
                    <a:gd name="T74" fmla="*/ 153 w 1639"/>
                    <a:gd name="T75" fmla="*/ 311 h 1843"/>
                    <a:gd name="T76" fmla="*/ 0 w 1639"/>
                    <a:gd name="T77" fmla="*/ 306 h 1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39" h="1843">
                      <a:moveTo>
                        <a:pt x="0" y="306"/>
                      </a:moveTo>
                      <a:lnTo>
                        <a:pt x="19" y="306"/>
                      </a:lnTo>
                      <a:lnTo>
                        <a:pt x="124" y="289"/>
                      </a:lnTo>
                      <a:lnTo>
                        <a:pt x="182" y="266"/>
                      </a:lnTo>
                      <a:lnTo>
                        <a:pt x="216" y="243"/>
                      </a:lnTo>
                      <a:lnTo>
                        <a:pt x="231" y="230"/>
                      </a:lnTo>
                      <a:lnTo>
                        <a:pt x="221" y="214"/>
                      </a:lnTo>
                      <a:lnTo>
                        <a:pt x="177" y="118"/>
                      </a:lnTo>
                      <a:lnTo>
                        <a:pt x="156" y="39"/>
                      </a:lnTo>
                      <a:lnTo>
                        <a:pt x="154" y="0"/>
                      </a:lnTo>
                      <a:lnTo>
                        <a:pt x="163" y="21"/>
                      </a:lnTo>
                      <a:lnTo>
                        <a:pt x="231" y="135"/>
                      </a:lnTo>
                      <a:lnTo>
                        <a:pt x="278" y="190"/>
                      </a:lnTo>
                      <a:lnTo>
                        <a:pt x="314" y="219"/>
                      </a:lnTo>
                      <a:lnTo>
                        <a:pt x="333" y="230"/>
                      </a:lnTo>
                      <a:lnTo>
                        <a:pt x="380" y="252"/>
                      </a:lnTo>
                      <a:lnTo>
                        <a:pt x="542" y="305"/>
                      </a:lnTo>
                      <a:lnTo>
                        <a:pt x="680" y="339"/>
                      </a:lnTo>
                      <a:lnTo>
                        <a:pt x="764" y="352"/>
                      </a:lnTo>
                      <a:lnTo>
                        <a:pt x="836" y="355"/>
                      </a:lnTo>
                      <a:lnTo>
                        <a:pt x="873" y="348"/>
                      </a:lnTo>
                      <a:lnTo>
                        <a:pt x="890" y="339"/>
                      </a:lnTo>
                      <a:lnTo>
                        <a:pt x="896" y="332"/>
                      </a:lnTo>
                      <a:lnTo>
                        <a:pt x="923" y="311"/>
                      </a:lnTo>
                      <a:lnTo>
                        <a:pt x="955" y="260"/>
                      </a:lnTo>
                      <a:lnTo>
                        <a:pt x="974" y="191"/>
                      </a:lnTo>
                      <a:lnTo>
                        <a:pt x="974" y="178"/>
                      </a:lnTo>
                      <a:lnTo>
                        <a:pt x="974" y="204"/>
                      </a:lnTo>
                      <a:lnTo>
                        <a:pt x="980" y="337"/>
                      </a:lnTo>
                      <a:lnTo>
                        <a:pt x="990" y="427"/>
                      </a:lnTo>
                      <a:lnTo>
                        <a:pt x="998" y="460"/>
                      </a:lnTo>
                      <a:lnTo>
                        <a:pt x="1018" y="504"/>
                      </a:lnTo>
                      <a:lnTo>
                        <a:pt x="1135" y="688"/>
                      </a:lnTo>
                      <a:lnTo>
                        <a:pt x="1294" y="908"/>
                      </a:lnTo>
                      <a:lnTo>
                        <a:pt x="1404" y="1039"/>
                      </a:lnTo>
                      <a:lnTo>
                        <a:pt x="1464" y="1091"/>
                      </a:lnTo>
                      <a:lnTo>
                        <a:pt x="1485" y="1100"/>
                      </a:lnTo>
                      <a:lnTo>
                        <a:pt x="1514" y="1108"/>
                      </a:lnTo>
                      <a:lnTo>
                        <a:pt x="1569" y="1111"/>
                      </a:lnTo>
                      <a:lnTo>
                        <a:pt x="1629" y="1103"/>
                      </a:lnTo>
                      <a:lnTo>
                        <a:pt x="1639" y="1100"/>
                      </a:lnTo>
                      <a:lnTo>
                        <a:pt x="1623" y="1103"/>
                      </a:lnTo>
                      <a:lnTo>
                        <a:pt x="1546" y="1141"/>
                      </a:lnTo>
                      <a:lnTo>
                        <a:pt x="1508" y="1177"/>
                      </a:lnTo>
                      <a:lnTo>
                        <a:pt x="1491" y="1209"/>
                      </a:lnTo>
                      <a:lnTo>
                        <a:pt x="1485" y="1228"/>
                      </a:lnTo>
                      <a:lnTo>
                        <a:pt x="1481" y="1247"/>
                      </a:lnTo>
                      <a:lnTo>
                        <a:pt x="1481" y="1311"/>
                      </a:lnTo>
                      <a:lnTo>
                        <a:pt x="1489" y="1455"/>
                      </a:lnTo>
                      <a:lnTo>
                        <a:pt x="1527" y="1775"/>
                      </a:lnTo>
                      <a:lnTo>
                        <a:pt x="1537" y="1843"/>
                      </a:lnTo>
                      <a:lnTo>
                        <a:pt x="1524" y="1785"/>
                      </a:lnTo>
                      <a:lnTo>
                        <a:pt x="1466" y="1496"/>
                      </a:lnTo>
                      <a:lnTo>
                        <a:pt x="1438" y="1311"/>
                      </a:lnTo>
                      <a:lnTo>
                        <a:pt x="1435" y="1254"/>
                      </a:lnTo>
                      <a:lnTo>
                        <a:pt x="1433" y="1235"/>
                      </a:lnTo>
                      <a:lnTo>
                        <a:pt x="1420" y="1198"/>
                      </a:lnTo>
                      <a:lnTo>
                        <a:pt x="1384" y="1146"/>
                      </a:lnTo>
                      <a:lnTo>
                        <a:pt x="1322" y="1080"/>
                      </a:lnTo>
                      <a:lnTo>
                        <a:pt x="1281" y="1028"/>
                      </a:lnTo>
                      <a:lnTo>
                        <a:pt x="1260" y="990"/>
                      </a:lnTo>
                      <a:lnTo>
                        <a:pt x="1255" y="972"/>
                      </a:lnTo>
                      <a:lnTo>
                        <a:pt x="1187" y="864"/>
                      </a:lnTo>
                      <a:lnTo>
                        <a:pt x="1013" y="610"/>
                      </a:lnTo>
                      <a:lnTo>
                        <a:pt x="948" y="504"/>
                      </a:lnTo>
                      <a:lnTo>
                        <a:pt x="925" y="450"/>
                      </a:lnTo>
                      <a:lnTo>
                        <a:pt x="922" y="435"/>
                      </a:lnTo>
                      <a:lnTo>
                        <a:pt x="913" y="437"/>
                      </a:lnTo>
                      <a:lnTo>
                        <a:pt x="857" y="435"/>
                      </a:lnTo>
                      <a:lnTo>
                        <a:pt x="717" y="411"/>
                      </a:lnTo>
                      <a:lnTo>
                        <a:pt x="487" y="358"/>
                      </a:lnTo>
                      <a:lnTo>
                        <a:pt x="347" y="316"/>
                      </a:lnTo>
                      <a:lnTo>
                        <a:pt x="291" y="291"/>
                      </a:lnTo>
                      <a:lnTo>
                        <a:pt x="283" y="280"/>
                      </a:lnTo>
                      <a:lnTo>
                        <a:pt x="275" y="288"/>
                      </a:lnTo>
                      <a:lnTo>
                        <a:pt x="153" y="311"/>
                      </a:lnTo>
                      <a:lnTo>
                        <a:pt x="49" y="314"/>
                      </a:lnTo>
                      <a:lnTo>
                        <a:pt x="0" y="306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D99DC878-AEE3-9AAB-C98F-0133BEBC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636" y="2043584"/>
                  <a:ext cx="422275" cy="338138"/>
                </a:xfrm>
                <a:custGeom>
                  <a:avLst/>
                  <a:gdLst>
                    <a:gd name="T0" fmla="*/ 793 w 796"/>
                    <a:gd name="T1" fmla="*/ 309 h 641"/>
                    <a:gd name="T2" fmla="*/ 762 w 796"/>
                    <a:gd name="T3" fmla="*/ 320 h 641"/>
                    <a:gd name="T4" fmla="*/ 599 w 796"/>
                    <a:gd name="T5" fmla="*/ 372 h 641"/>
                    <a:gd name="T6" fmla="*/ 520 w 796"/>
                    <a:gd name="T7" fmla="*/ 388 h 641"/>
                    <a:gd name="T8" fmla="*/ 476 w 796"/>
                    <a:gd name="T9" fmla="*/ 389 h 641"/>
                    <a:gd name="T10" fmla="*/ 461 w 796"/>
                    <a:gd name="T11" fmla="*/ 385 h 641"/>
                    <a:gd name="T12" fmla="*/ 445 w 796"/>
                    <a:gd name="T13" fmla="*/ 378 h 641"/>
                    <a:gd name="T14" fmla="*/ 397 w 796"/>
                    <a:gd name="T15" fmla="*/ 340 h 641"/>
                    <a:gd name="T16" fmla="*/ 306 w 796"/>
                    <a:gd name="T17" fmla="*/ 252 h 641"/>
                    <a:gd name="T18" fmla="*/ 115 w 796"/>
                    <a:gd name="T19" fmla="*/ 45 h 641"/>
                    <a:gd name="T20" fmla="*/ 76 w 796"/>
                    <a:gd name="T21" fmla="*/ 0 h 641"/>
                    <a:gd name="T22" fmla="*/ 26 w 796"/>
                    <a:gd name="T23" fmla="*/ 26 h 641"/>
                    <a:gd name="T24" fmla="*/ 0 w 796"/>
                    <a:gd name="T25" fmla="*/ 26 h 641"/>
                    <a:gd name="T26" fmla="*/ 41 w 796"/>
                    <a:gd name="T27" fmla="*/ 61 h 641"/>
                    <a:gd name="T28" fmla="*/ 229 w 796"/>
                    <a:gd name="T29" fmla="*/ 250 h 641"/>
                    <a:gd name="T30" fmla="*/ 302 w 796"/>
                    <a:gd name="T31" fmla="*/ 350 h 641"/>
                    <a:gd name="T32" fmla="*/ 330 w 796"/>
                    <a:gd name="T33" fmla="*/ 411 h 641"/>
                    <a:gd name="T34" fmla="*/ 332 w 796"/>
                    <a:gd name="T35" fmla="*/ 435 h 641"/>
                    <a:gd name="T36" fmla="*/ 154 w 796"/>
                    <a:gd name="T37" fmla="*/ 615 h 641"/>
                    <a:gd name="T38" fmla="*/ 154 w 796"/>
                    <a:gd name="T39" fmla="*/ 641 h 641"/>
                    <a:gd name="T40" fmla="*/ 224 w 796"/>
                    <a:gd name="T41" fmla="*/ 589 h 641"/>
                    <a:gd name="T42" fmla="*/ 361 w 796"/>
                    <a:gd name="T43" fmla="*/ 486 h 641"/>
                    <a:gd name="T44" fmla="*/ 438 w 796"/>
                    <a:gd name="T45" fmla="*/ 441 h 641"/>
                    <a:gd name="T46" fmla="*/ 461 w 796"/>
                    <a:gd name="T47" fmla="*/ 435 h 641"/>
                    <a:gd name="T48" fmla="*/ 512 w 796"/>
                    <a:gd name="T49" fmla="*/ 425 h 641"/>
                    <a:gd name="T50" fmla="*/ 629 w 796"/>
                    <a:gd name="T51" fmla="*/ 391 h 641"/>
                    <a:gd name="T52" fmla="*/ 736 w 796"/>
                    <a:gd name="T53" fmla="*/ 353 h 641"/>
                    <a:gd name="T54" fmla="*/ 785 w 796"/>
                    <a:gd name="T55" fmla="*/ 327 h 641"/>
                    <a:gd name="T56" fmla="*/ 796 w 796"/>
                    <a:gd name="T57" fmla="*/ 313 h 641"/>
                    <a:gd name="T58" fmla="*/ 793 w 796"/>
                    <a:gd name="T59" fmla="*/ 309 h 641"/>
                    <a:gd name="T60" fmla="*/ 793 w 796"/>
                    <a:gd name="T61" fmla="*/ 309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96" h="641">
                      <a:moveTo>
                        <a:pt x="793" y="309"/>
                      </a:moveTo>
                      <a:lnTo>
                        <a:pt x="762" y="320"/>
                      </a:lnTo>
                      <a:lnTo>
                        <a:pt x="599" y="372"/>
                      </a:lnTo>
                      <a:lnTo>
                        <a:pt x="520" y="388"/>
                      </a:lnTo>
                      <a:lnTo>
                        <a:pt x="476" y="389"/>
                      </a:lnTo>
                      <a:lnTo>
                        <a:pt x="461" y="385"/>
                      </a:lnTo>
                      <a:lnTo>
                        <a:pt x="445" y="378"/>
                      </a:lnTo>
                      <a:lnTo>
                        <a:pt x="397" y="340"/>
                      </a:lnTo>
                      <a:lnTo>
                        <a:pt x="306" y="252"/>
                      </a:lnTo>
                      <a:lnTo>
                        <a:pt x="115" y="45"/>
                      </a:lnTo>
                      <a:lnTo>
                        <a:pt x="76" y="0"/>
                      </a:lnTo>
                      <a:lnTo>
                        <a:pt x="26" y="26"/>
                      </a:lnTo>
                      <a:lnTo>
                        <a:pt x="0" y="26"/>
                      </a:lnTo>
                      <a:lnTo>
                        <a:pt x="41" y="61"/>
                      </a:lnTo>
                      <a:lnTo>
                        <a:pt x="229" y="250"/>
                      </a:lnTo>
                      <a:lnTo>
                        <a:pt x="302" y="350"/>
                      </a:lnTo>
                      <a:lnTo>
                        <a:pt x="330" y="411"/>
                      </a:lnTo>
                      <a:lnTo>
                        <a:pt x="332" y="435"/>
                      </a:lnTo>
                      <a:lnTo>
                        <a:pt x="154" y="615"/>
                      </a:lnTo>
                      <a:lnTo>
                        <a:pt x="154" y="641"/>
                      </a:lnTo>
                      <a:lnTo>
                        <a:pt x="224" y="589"/>
                      </a:lnTo>
                      <a:lnTo>
                        <a:pt x="361" y="486"/>
                      </a:lnTo>
                      <a:lnTo>
                        <a:pt x="438" y="441"/>
                      </a:lnTo>
                      <a:lnTo>
                        <a:pt x="461" y="435"/>
                      </a:lnTo>
                      <a:lnTo>
                        <a:pt x="512" y="425"/>
                      </a:lnTo>
                      <a:lnTo>
                        <a:pt x="629" y="391"/>
                      </a:lnTo>
                      <a:lnTo>
                        <a:pt x="736" y="353"/>
                      </a:lnTo>
                      <a:lnTo>
                        <a:pt x="785" y="327"/>
                      </a:lnTo>
                      <a:lnTo>
                        <a:pt x="796" y="313"/>
                      </a:lnTo>
                      <a:lnTo>
                        <a:pt x="793" y="309"/>
                      </a:lnTo>
                      <a:lnTo>
                        <a:pt x="793" y="309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DACD644D-5A87-4BEE-F5E0-6FAFA78A2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1848" y="2396009"/>
                  <a:ext cx="366713" cy="460375"/>
                </a:xfrm>
                <a:custGeom>
                  <a:avLst/>
                  <a:gdLst>
                    <a:gd name="T0" fmla="*/ 2 w 692"/>
                    <a:gd name="T1" fmla="*/ 871 h 871"/>
                    <a:gd name="T2" fmla="*/ 0 w 692"/>
                    <a:gd name="T3" fmla="*/ 871 h 871"/>
                    <a:gd name="T4" fmla="*/ 26 w 692"/>
                    <a:gd name="T5" fmla="*/ 835 h 871"/>
                    <a:gd name="T6" fmla="*/ 35 w 692"/>
                    <a:gd name="T7" fmla="*/ 809 h 871"/>
                    <a:gd name="T8" fmla="*/ 61 w 692"/>
                    <a:gd name="T9" fmla="*/ 730 h 871"/>
                    <a:gd name="T10" fmla="*/ 77 w 692"/>
                    <a:gd name="T11" fmla="*/ 640 h 871"/>
                    <a:gd name="T12" fmla="*/ 87 w 692"/>
                    <a:gd name="T13" fmla="*/ 604 h 871"/>
                    <a:gd name="T14" fmla="*/ 106 w 692"/>
                    <a:gd name="T15" fmla="*/ 570 h 871"/>
                    <a:gd name="T16" fmla="*/ 129 w 692"/>
                    <a:gd name="T17" fmla="*/ 486 h 871"/>
                    <a:gd name="T18" fmla="*/ 163 w 692"/>
                    <a:gd name="T19" fmla="*/ 420 h 871"/>
                    <a:gd name="T20" fmla="*/ 196 w 692"/>
                    <a:gd name="T21" fmla="*/ 363 h 871"/>
                    <a:gd name="T22" fmla="*/ 231 w 692"/>
                    <a:gd name="T23" fmla="*/ 282 h 871"/>
                    <a:gd name="T24" fmla="*/ 283 w 692"/>
                    <a:gd name="T25" fmla="*/ 206 h 871"/>
                    <a:gd name="T26" fmla="*/ 340 w 692"/>
                    <a:gd name="T27" fmla="*/ 157 h 871"/>
                    <a:gd name="T28" fmla="*/ 378 w 692"/>
                    <a:gd name="T29" fmla="*/ 138 h 871"/>
                    <a:gd name="T30" fmla="*/ 435 w 692"/>
                    <a:gd name="T31" fmla="*/ 103 h 871"/>
                    <a:gd name="T32" fmla="*/ 493 w 692"/>
                    <a:gd name="T33" fmla="*/ 67 h 871"/>
                    <a:gd name="T34" fmla="*/ 551 w 692"/>
                    <a:gd name="T35" fmla="*/ 33 h 871"/>
                    <a:gd name="T36" fmla="*/ 641 w 692"/>
                    <a:gd name="T37" fmla="*/ 0 h 871"/>
                    <a:gd name="T38" fmla="*/ 692 w 692"/>
                    <a:gd name="T39" fmla="*/ 0 h 871"/>
                    <a:gd name="T40" fmla="*/ 689 w 692"/>
                    <a:gd name="T41" fmla="*/ 0 h 871"/>
                    <a:gd name="T42" fmla="*/ 667 w 692"/>
                    <a:gd name="T43" fmla="*/ 17 h 871"/>
                    <a:gd name="T44" fmla="*/ 644 w 692"/>
                    <a:gd name="T45" fmla="*/ 41 h 871"/>
                    <a:gd name="T46" fmla="*/ 574 w 692"/>
                    <a:gd name="T47" fmla="*/ 85 h 871"/>
                    <a:gd name="T48" fmla="*/ 545 w 692"/>
                    <a:gd name="T49" fmla="*/ 119 h 871"/>
                    <a:gd name="T50" fmla="*/ 487 w 692"/>
                    <a:gd name="T51" fmla="*/ 154 h 871"/>
                    <a:gd name="T52" fmla="*/ 430 w 692"/>
                    <a:gd name="T53" fmla="*/ 190 h 871"/>
                    <a:gd name="T54" fmla="*/ 391 w 692"/>
                    <a:gd name="T55" fmla="*/ 224 h 871"/>
                    <a:gd name="T56" fmla="*/ 333 w 692"/>
                    <a:gd name="T57" fmla="*/ 256 h 871"/>
                    <a:gd name="T58" fmla="*/ 307 w 692"/>
                    <a:gd name="T59" fmla="*/ 308 h 871"/>
                    <a:gd name="T60" fmla="*/ 273 w 692"/>
                    <a:gd name="T61" fmla="*/ 387 h 871"/>
                    <a:gd name="T62" fmla="*/ 241 w 692"/>
                    <a:gd name="T63" fmla="*/ 429 h 871"/>
                    <a:gd name="T64" fmla="*/ 205 w 692"/>
                    <a:gd name="T65" fmla="*/ 512 h 871"/>
                    <a:gd name="T66" fmla="*/ 170 w 692"/>
                    <a:gd name="T67" fmla="*/ 570 h 871"/>
                    <a:gd name="T68" fmla="*/ 154 w 692"/>
                    <a:gd name="T69" fmla="*/ 604 h 871"/>
                    <a:gd name="T70" fmla="*/ 129 w 692"/>
                    <a:gd name="T71" fmla="*/ 640 h 871"/>
                    <a:gd name="T72" fmla="*/ 118 w 692"/>
                    <a:gd name="T73" fmla="*/ 675 h 871"/>
                    <a:gd name="T74" fmla="*/ 84 w 692"/>
                    <a:gd name="T75" fmla="*/ 730 h 871"/>
                    <a:gd name="T76" fmla="*/ 36 w 692"/>
                    <a:gd name="T77" fmla="*/ 792 h 871"/>
                    <a:gd name="T78" fmla="*/ 34 w 692"/>
                    <a:gd name="T79" fmla="*/ 812 h 871"/>
                    <a:gd name="T80" fmla="*/ 26 w 692"/>
                    <a:gd name="T81" fmla="*/ 861 h 871"/>
                    <a:gd name="T82" fmla="*/ 0 w 692"/>
                    <a:gd name="T83" fmla="*/ 871 h 871"/>
                    <a:gd name="T84" fmla="*/ 8 w 692"/>
                    <a:gd name="T85" fmla="*/ 871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92" h="871">
                      <a:moveTo>
                        <a:pt x="0" y="871"/>
                      </a:moveTo>
                      <a:lnTo>
                        <a:pt x="2" y="871"/>
                      </a:lnTo>
                      <a:lnTo>
                        <a:pt x="13" y="871"/>
                      </a:lnTo>
                      <a:lnTo>
                        <a:pt x="0" y="871"/>
                      </a:lnTo>
                      <a:lnTo>
                        <a:pt x="16" y="855"/>
                      </a:lnTo>
                      <a:lnTo>
                        <a:pt x="26" y="835"/>
                      </a:lnTo>
                      <a:lnTo>
                        <a:pt x="26" y="819"/>
                      </a:lnTo>
                      <a:lnTo>
                        <a:pt x="35" y="809"/>
                      </a:lnTo>
                      <a:lnTo>
                        <a:pt x="46" y="782"/>
                      </a:lnTo>
                      <a:lnTo>
                        <a:pt x="61" y="730"/>
                      </a:lnTo>
                      <a:lnTo>
                        <a:pt x="77" y="691"/>
                      </a:lnTo>
                      <a:lnTo>
                        <a:pt x="77" y="640"/>
                      </a:lnTo>
                      <a:lnTo>
                        <a:pt x="77" y="625"/>
                      </a:lnTo>
                      <a:lnTo>
                        <a:pt x="87" y="604"/>
                      </a:lnTo>
                      <a:lnTo>
                        <a:pt x="103" y="589"/>
                      </a:lnTo>
                      <a:lnTo>
                        <a:pt x="106" y="570"/>
                      </a:lnTo>
                      <a:lnTo>
                        <a:pt x="126" y="522"/>
                      </a:lnTo>
                      <a:lnTo>
                        <a:pt x="129" y="486"/>
                      </a:lnTo>
                      <a:lnTo>
                        <a:pt x="144" y="468"/>
                      </a:lnTo>
                      <a:lnTo>
                        <a:pt x="163" y="420"/>
                      </a:lnTo>
                      <a:lnTo>
                        <a:pt x="180" y="384"/>
                      </a:lnTo>
                      <a:lnTo>
                        <a:pt x="196" y="363"/>
                      </a:lnTo>
                      <a:lnTo>
                        <a:pt x="215" y="305"/>
                      </a:lnTo>
                      <a:lnTo>
                        <a:pt x="231" y="282"/>
                      </a:lnTo>
                      <a:lnTo>
                        <a:pt x="231" y="256"/>
                      </a:lnTo>
                      <a:lnTo>
                        <a:pt x="283" y="206"/>
                      </a:lnTo>
                      <a:lnTo>
                        <a:pt x="301" y="185"/>
                      </a:lnTo>
                      <a:lnTo>
                        <a:pt x="340" y="157"/>
                      </a:lnTo>
                      <a:lnTo>
                        <a:pt x="359" y="154"/>
                      </a:lnTo>
                      <a:lnTo>
                        <a:pt x="378" y="138"/>
                      </a:lnTo>
                      <a:lnTo>
                        <a:pt x="417" y="119"/>
                      </a:lnTo>
                      <a:lnTo>
                        <a:pt x="435" y="103"/>
                      </a:lnTo>
                      <a:lnTo>
                        <a:pt x="455" y="86"/>
                      </a:lnTo>
                      <a:lnTo>
                        <a:pt x="493" y="67"/>
                      </a:lnTo>
                      <a:lnTo>
                        <a:pt x="513" y="51"/>
                      </a:lnTo>
                      <a:lnTo>
                        <a:pt x="551" y="33"/>
                      </a:lnTo>
                      <a:lnTo>
                        <a:pt x="618" y="4"/>
                      </a:lnTo>
                      <a:lnTo>
                        <a:pt x="641" y="0"/>
                      </a:lnTo>
                      <a:lnTo>
                        <a:pt x="666" y="0"/>
                      </a:lnTo>
                      <a:lnTo>
                        <a:pt x="692" y="0"/>
                      </a:lnTo>
                      <a:lnTo>
                        <a:pt x="692" y="0"/>
                      </a:lnTo>
                      <a:lnTo>
                        <a:pt x="689" y="0"/>
                      </a:lnTo>
                      <a:lnTo>
                        <a:pt x="674" y="7"/>
                      </a:lnTo>
                      <a:lnTo>
                        <a:pt x="667" y="17"/>
                      </a:lnTo>
                      <a:lnTo>
                        <a:pt x="666" y="26"/>
                      </a:lnTo>
                      <a:lnTo>
                        <a:pt x="644" y="41"/>
                      </a:lnTo>
                      <a:lnTo>
                        <a:pt x="601" y="62"/>
                      </a:lnTo>
                      <a:lnTo>
                        <a:pt x="574" y="85"/>
                      </a:lnTo>
                      <a:lnTo>
                        <a:pt x="564" y="103"/>
                      </a:lnTo>
                      <a:lnTo>
                        <a:pt x="545" y="119"/>
                      </a:lnTo>
                      <a:lnTo>
                        <a:pt x="506" y="138"/>
                      </a:lnTo>
                      <a:lnTo>
                        <a:pt x="487" y="154"/>
                      </a:lnTo>
                      <a:lnTo>
                        <a:pt x="468" y="170"/>
                      </a:lnTo>
                      <a:lnTo>
                        <a:pt x="430" y="190"/>
                      </a:lnTo>
                      <a:lnTo>
                        <a:pt x="411" y="206"/>
                      </a:lnTo>
                      <a:lnTo>
                        <a:pt x="391" y="224"/>
                      </a:lnTo>
                      <a:lnTo>
                        <a:pt x="353" y="253"/>
                      </a:lnTo>
                      <a:lnTo>
                        <a:pt x="333" y="256"/>
                      </a:lnTo>
                      <a:lnTo>
                        <a:pt x="307" y="282"/>
                      </a:lnTo>
                      <a:lnTo>
                        <a:pt x="307" y="308"/>
                      </a:lnTo>
                      <a:lnTo>
                        <a:pt x="291" y="329"/>
                      </a:lnTo>
                      <a:lnTo>
                        <a:pt x="273" y="387"/>
                      </a:lnTo>
                      <a:lnTo>
                        <a:pt x="257" y="410"/>
                      </a:lnTo>
                      <a:lnTo>
                        <a:pt x="241" y="429"/>
                      </a:lnTo>
                      <a:lnTo>
                        <a:pt x="221" y="478"/>
                      </a:lnTo>
                      <a:lnTo>
                        <a:pt x="205" y="512"/>
                      </a:lnTo>
                      <a:lnTo>
                        <a:pt x="189" y="531"/>
                      </a:lnTo>
                      <a:lnTo>
                        <a:pt x="170" y="570"/>
                      </a:lnTo>
                      <a:lnTo>
                        <a:pt x="154" y="589"/>
                      </a:lnTo>
                      <a:lnTo>
                        <a:pt x="154" y="604"/>
                      </a:lnTo>
                      <a:lnTo>
                        <a:pt x="144" y="625"/>
                      </a:lnTo>
                      <a:lnTo>
                        <a:pt x="129" y="640"/>
                      </a:lnTo>
                      <a:lnTo>
                        <a:pt x="129" y="656"/>
                      </a:lnTo>
                      <a:lnTo>
                        <a:pt x="118" y="675"/>
                      </a:lnTo>
                      <a:lnTo>
                        <a:pt x="103" y="691"/>
                      </a:lnTo>
                      <a:lnTo>
                        <a:pt x="84" y="730"/>
                      </a:lnTo>
                      <a:lnTo>
                        <a:pt x="55" y="776"/>
                      </a:lnTo>
                      <a:lnTo>
                        <a:pt x="36" y="792"/>
                      </a:lnTo>
                      <a:lnTo>
                        <a:pt x="26" y="794"/>
                      </a:lnTo>
                      <a:lnTo>
                        <a:pt x="34" y="812"/>
                      </a:lnTo>
                      <a:lnTo>
                        <a:pt x="36" y="841"/>
                      </a:lnTo>
                      <a:lnTo>
                        <a:pt x="26" y="861"/>
                      </a:lnTo>
                      <a:lnTo>
                        <a:pt x="10" y="869"/>
                      </a:lnTo>
                      <a:lnTo>
                        <a:pt x="0" y="871"/>
                      </a:lnTo>
                      <a:lnTo>
                        <a:pt x="13" y="871"/>
                      </a:lnTo>
                      <a:lnTo>
                        <a:pt x="8" y="871"/>
                      </a:lnTo>
                      <a:lnTo>
                        <a:pt x="0" y="871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1">
                  <a:extLst>
                    <a:ext uri="{FF2B5EF4-FFF2-40B4-BE49-F238E27FC236}">
                      <a16:creationId xmlns:a16="http://schemas.microsoft.com/office/drawing/2014/main" id="{5F859780-6A60-08CC-87C1-1C897AF12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236" y="1973734"/>
                  <a:ext cx="690563" cy="1085850"/>
                </a:xfrm>
                <a:custGeom>
                  <a:avLst/>
                  <a:gdLst>
                    <a:gd name="T0" fmla="*/ 0 w 1305"/>
                    <a:gd name="T1" fmla="*/ 106 h 2052"/>
                    <a:gd name="T2" fmla="*/ 6 w 1305"/>
                    <a:gd name="T3" fmla="*/ 101 h 2052"/>
                    <a:gd name="T4" fmla="*/ 66 w 1305"/>
                    <a:gd name="T5" fmla="*/ 62 h 2052"/>
                    <a:gd name="T6" fmla="*/ 147 w 1305"/>
                    <a:gd name="T7" fmla="*/ 34 h 2052"/>
                    <a:gd name="T8" fmla="*/ 212 w 1305"/>
                    <a:gd name="T9" fmla="*/ 21 h 2052"/>
                    <a:gd name="T10" fmla="*/ 285 w 1305"/>
                    <a:gd name="T11" fmla="*/ 21 h 2052"/>
                    <a:gd name="T12" fmla="*/ 366 w 1305"/>
                    <a:gd name="T13" fmla="*/ 38 h 2052"/>
                    <a:gd name="T14" fmla="*/ 409 w 1305"/>
                    <a:gd name="T15" fmla="*/ 55 h 2052"/>
                    <a:gd name="T16" fmla="*/ 452 w 1305"/>
                    <a:gd name="T17" fmla="*/ 75 h 2052"/>
                    <a:gd name="T18" fmla="*/ 529 w 1305"/>
                    <a:gd name="T19" fmla="*/ 134 h 2052"/>
                    <a:gd name="T20" fmla="*/ 599 w 1305"/>
                    <a:gd name="T21" fmla="*/ 208 h 2052"/>
                    <a:gd name="T22" fmla="*/ 661 w 1305"/>
                    <a:gd name="T23" fmla="*/ 291 h 2052"/>
                    <a:gd name="T24" fmla="*/ 748 w 1305"/>
                    <a:gd name="T25" fmla="*/ 429 h 2052"/>
                    <a:gd name="T26" fmla="*/ 848 w 1305"/>
                    <a:gd name="T27" fmla="*/ 614 h 2052"/>
                    <a:gd name="T28" fmla="*/ 896 w 1305"/>
                    <a:gd name="T29" fmla="*/ 694 h 2052"/>
                    <a:gd name="T30" fmla="*/ 919 w 1305"/>
                    <a:gd name="T31" fmla="*/ 735 h 2052"/>
                    <a:gd name="T32" fmla="*/ 955 w 1305"/>
                    <a:gd name="T33" fmla="*/ 825 h 2052"/>
                    <a:gd name="T34" fmla="*/ 982 w 1305"/>
                    <a:gd name="T35" fmla="*/ 925 h 2052"/>
                    <a:gd name="T36" fmla="*/ 1001 w 1305"/>
                    <a:gd name="T37" fmla="*/ 1028 h 2052"/>
                    <a:gd name="T38" fmla="*/ 1018 w 1305"/>
                    <a:gd name="T39" fmla="*/ 1178 h 2052"/>
                    <a:gd name="T40" fmla="*/ 1024 w 1305"/>
                    <a:gd name="T41" fmla="*/ 1339 h 2052"/>
                    <a:gd name="T42" fmla="*/ 1024 w 1305"/>
                    <a:gd name="T43" fmla="*/ 1386 h 2052"/>
                    <a:gd name="T44" fmla="*/ 1025 w 1305"/>
                    <a:gd name="T45" fmla="*/ 1409 h 2052"/>
                    <a:gd name="T46" fmla="*/ 1038 w 1305"/>
                    <a:gd name="T47" fmla="*/ 1476 h 2052"/>
                    <a:gd name="T48" fmla="*/ 1077 w 1305"/>
                    <a:gd name="T49" fmla="*/ 1613 h 2052"/>
                    <a:gd name="T50" fmla="*/ 1159 w 1305"/>
                    <a:gd name="T51" fmla="*/ 1825 h 2052"/>
                    <a:gd name="T52" fmla="*/ 1231 w 1305"/>
                    <a:gd name="T53" fmla="*/ 1962 h 2052"/>
                    <a:gd name="T54" fmla="*/ 1282 w 1305"/>
                    <a:gd name="T55" fmla="*/ 2029 h 2052"/>
                    <a:gd name="T56" fmla="*/ 1305 w 1305"/>
                    <a:gd name="T57" fmla="*/ 2052 h 2052"/>
                    <a:gd name="T58" fmla="*/ 1273 w 1305"/>
                    <a:gd name="T59" fmla="*/ 2006 h 2052"/>
                    <a:gd name="T60" fmla="*/ 1154 w 1305"/>
                    <a:gd name="T61" fmla="*/ 1789 h 2052"/>
                    <a:gd name="T62" fmla="*/ 1109 w 1305"/>
                    <a:gd name="T63" fmla="*/ 1685 h 2052"/>
                    <a:gd name="T64" fmla="*/ 1073 w 1305"/>
                    <a:gd name="T65" fmla="*/ 1576 h 2052"/>
                    <a:gd name="T66" fmla="*/ 1051 w 1305"/>
                    <a:gd name="T67" fmla="*/ 1465 h 2052"/>
                    <a:gd name="T68" fmla="*/ 1050 w 1305"/>
                    <a:gd name="T69" fmla="*/ 1411 h 2052"/>
                    <a:gd name="T70" fmla="*/ 1049 w 1305"/>
                    <a:gd name="T71" fmla="*/ 1358 h 2052"/>
                    <a:gd name="T72" fmla="*/ 1041 w 1305"/>
                    <a:gd name="T73" fmla="*/ 1243 h 2052"/>
                    <a:gd name="T74" fmla="*/ 1025 w 1305"/>
                    <a:gd name="T75" fmla="*/ 1121 h 2052"/>
                    <a:gd name="T76" fmla="*/ 1000 w 1305"/>
                    <a:gd name="T77" fmla="*/ 990 h 2052"/>
                    <a:gd name="T78" fmla="*/ 964 w 1305"/>
                    <a:gd name="T79" fmla="*/ 853 h 2052"/>
                    <a:gd name="T80" fmla="*/ 916 w 1305"/>
                    <a:gd name="T81" fmla="*/ 710 h 2052"/>
                    <a:gd name="T82" fmla="*/ 857 w 1305"/>
                    <a:gd name="T83" fmla="*/ 563 h 2052"/>
                    <a:gd name="T84" fmla="*/ 784 w 1305"/>
                    <a:gd name="T85" fmla="*/ 414 h 2052"/>
                    <a:gd name="T86" fmla="*/ 742 w 1305"/>
                    <a:gd name="T87" fmla="*/ 336 h 2052"/>
                    <a:gd name="T88" fmla="*/ 699 w 1305"/>
                    <a:gd name="T89" fmla="*/ 267 h 2052"/>
                    <a:gd name="T90" fmla="*/ 604 w 1305"/>
                    <a:gd name="T91" fmla="*/ 156 h 2052"/>
                    <a:gd name="T92" fmla="*/ 504 w 1305"/>
                    <a:gd name="T93" fmla="*/ 75 h 2052"/>
                    <a:gd name="T94" fmla="*/ 402 w 1305"/>
                    <a:gd name="T95" fmla="*/ 25 h 2052"/>
                    <a:gd name="T96" fmla="*/ 301 w 1305"/>
                    <a:gd name="T97" fmla="*/ 0 h 2052"/>
                    <a:gd name="T98" fmla="*/ 205 w 1305"/>
                    <a:gd name="T99" fmla="*/ 2 h 2052"/>
                    <a:gd name="T100" fmla="*/ 114 w 1305"/>
                    <a:gd name="T101" fmla="*/ 28 h 2052"/>
                    <a:gd name="T102" fmla="*/ 35 w 1305"/>
                    <a:gd name="T103" fmla="*/ 74 h 2052"/>
                    <a:gd name="T104" fmla="*/ 0 w 1305"/>
                    <a:gd name="T105" fmla="*/ 106 h 20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5" h="2052">
                      <a:moveTo>
                        <a:pt x="0" y="106"/>
                      </a:moveTo>
                      <a:lnTo>
                        <a:pt x="6" y="101"/>
                      </a:lnTo>
                      <a:lnTo>
                        <a:pt x="66" y="62"/>
                      </a:lnTo>
                      <a:lnTo>
                        <a:pt x="147" y="34"/>
                      </a:lnTo>
                      <a:lnTo>
                        <a:pt x="212" y="21"/>
                      </a:lnTo>
                      <a:lnTo>
                        <a:pt x="285" y="21"/>
                      </a:lnTo>
                      <a:lnTo>
                        <a:pt x="366" y="38"/>
                      </a:lnTo>
                      <a:lnTo>
                        <a:pt x="409" y="55"/>
                      </a:lnTo>
                      <a:lnTo>
                        <a:pt x="452" y="75"/>
                      </a:lnTo>
                      <a:lnTo>
                        <a:pt x="529" y="134"/>
                      </a:lnTo>
                      <a:lnTo>
                        <a:pt x="599" y="208"/>
                      </a:lnTo>
                      <a:lnTo>
                        <a:pt x="661" y="291"/>
                      </a:lnTo>
                      <a:lnTo>
                        <a:pt x="748" y="429"/>
                      </a:lnTo>
                      <a:lnTo>
                        <a:pt x="848" y="614"/>
                      </a:lnTo>
                      <a:lnTo>
                        <a:pt x="896" y="694"/>
                      </a:lnTo>
                      <a:lnTo>
                        <a:pt x="919" y="735"/>
                      </a:lnTo>
                      <a:lnTo>
                        <a:pt x="955" y="825"/>
                      </a:lnTo>
                      <a:lnTo>
                        <a:pt x="982" y="925"/>
                      </a:lnTo>
                      <a:lnTo>
                        <a:pt x="1001" y="1028"/>
                      </a:lnTo>
                      <a:lnTo>
                        <a:pt x="1018" y="1178"/>
                      </a:lnTo>
                      <a:lnTo>
                        <a:pt x="1024" y="1339"/>
                      </a:lnTo>
                      <a:lnTo>
                        <a:pt x="1024" y="1386"/>
                      </a:lnTo>
                      <a:lnTo>
                        <a:pt x="1025" y="1409"/>
                      </a:lnTo>
                      <a:lnTo>
                        <a:pt x="1038" y="1476"/>
                      </a:lnTo>
                      <a:lnTo>
                        <a:pt x="1077" y="1613"/>
                      </a:lnTo>
                      <a:lnTo>
                        <a:pt x="1159" y="1825"/>
                      </a:lnTo>
                      <a:lnTo>
                        <a:pt x="1231" y="1962"/>
                      </a:lnTo>
                      <a:lnTo>
                        <a:pt x="1282" y="2029"/>
                      </a:lnTo>
                      <a:lnTo>
                        <a:pt x="1305" y="2052"/>
                      </a:lnTo>
                      <a:lnTo>
                        <a:pt x="1273" y="2006"/>
                      </a:lnTo>
                      <a:lnTo>
                        <a:pt x="1154" y="1789"/>
                      </a:lnTo>
                      <a:lnTo>
                        <a:pt x="1109" y="1685"/>
                      </a:lnTo>
                      <a:lnTo>
                        <a:pt x="1073" y="1576"/>
                      </a:lnTo>
                      <a:lnTo>
                        <a:pt x="1051" y="1465"/>
                      </a:lnTo>
                      <a:lnTo>
                        <a:pt x="1050" y="1411"/>
                      </a:lnTo>
                      <a:lnTo>
                        <a:pt x="1049" y="1358"/>
                      </a:lnTo>
                      <a:lnTo>
                        <a:pt x="1041" y="1243"/>
                      </a:lnTo>
                      <a:lnTo>
                        <a:pt x="1025" y="1121"/>
                      </a:lnTo>
                      <a:lnTo>
                        <a:pt x="1000" y="990"/>
                      </a:lnTo>
                      <a:lnTo>
                        <a:pt x="964" y="853"/>
                      </a:lnTo>
                      <a:lnTo>
                        <a:pt x="916" y="710"/>
                      </a:lnTo>
                      <a:lnTo>
                        <a:pt x="857" y="563"/>
                      </a:lnTo>
                      <a:lnTo>
                        <a:pt x="784" y="414"/>
                      </a:lnTo>
                      <a:lnTo>
                        <a:pt x="742" y="336"/>
                      </a:lnTo>
                      <a:lnTo>
                        <a:pt x="699" y="267"/>
                      </a:lnTo>
                      <a:lnTo>
                        <a:pt x="604" y="156"/>
                      </a:lnTo>
                      <a:lnTo>
                        <a:pt x="504" y="75"/>
                      </a:lnTo>
                      <a:lnTo>
                        <a:pt x="402" y="25"/>
                      </a:lnTo>
                      <a:lnTo>
                        <a:pt x="301" y="0"/>
                      </a:lnTo>
                      <a:lnTo>
                        <a:pt x="205" y="2"/>
                      </a:lnTo>
                      <a:lnTo>
                        <a:pt x="114" y="28"/>
                      </a:lnTo>
                      <a:lnTo>
                        <a:pt x="35" y="74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29F852B-FC29-C1D7-A5FB-D4BB45A02064}"/>
                  </a:ext>
                </a:extLst>
              </p:cNvPr>
              <p:cNvSpPr/>
              <p:nvPr/>
            </p:nvSpPr>
            <p:spPr>
              <a:xfrm>
                <a:off x="5969785" y="3968641"/>
                <a:ext cx="371334" cy="377502"/>
              </a:xfrm>
              <a:custGeom>
                <a:avLst/>
                <a:gdLst>
                  <a:gd name="connsiteX0" fmla="*/ 348091 w 350670"/>
                  <a:gd name="connsiteY0" fmla="*/ 191389 h 288747"/>
                  <a:gd name="connsiteX1" fmla="*/ 240141 w 350670"/>
                  <a:gd name="connsiteY1" fmla="*/ 38989 h 288747"/>
                  <a:gd name="connsiteX2" fmla="*/ 75041 w 350670"/>
                  <a:gd name="connsiteY2" fmla="*/ 889 h 288747"/>
                  <a:gd name="connsiteX3" fmla="*/ 8366 w 350670"/>
                  <a:gd name="connsiteY3" fmla="*/ 64389 h 288747"/>
                  <a:gd name="connsiteX4" fmla="*/ 2016 w 350670"/>
                  <a:gd name="connsiteY4" fmla="*/ 226314 h 288747"/>
                  <a:gd name="connsiteX5" fmla="*/ 17891 w 350670"/>
                  <a:gd name="connsiteY5" fmla="*/ 286639 h 288747"/>
                  <a:gd name="connsiteX6" fmla="*/ 132191 w 350670"/>
                  <a:gd name="connsiteY6" fmla="*/ 270764 h 288747"/>
                  <a:gd name="connsiteX7" fmla="*/ 348091 w 350670"/>
                  <a:gd name="connsiteY7" fmla="*/ 191389 h 288747"/>
                  <a:gd name="connsiteX0" fmla="*/ 350088 w 352667"/>
                  <a:gd name="connsiteY0" fmla="*/ 191389 h 289525"/>
                  <a:gd name="connsiteX1" fmla="*/ 242138 w 352667"/>
                  <a:gd name="connsiteY1" fmla="*/ 38989 h 289525"/>
                  <a:gd name="connsiteX2" fmla="*/ 77038 w 352667"/>
                  <a:gd name="connsiteY2" fmla="*/ 889 h 289525"/>
                  <a:gd name="connsiteX3" fmla="*/ 10363 w 352667"/>
                  <a:gd name="connsiteY3" fmla="*/ 64389 h 289525"/>
                  <a:gd name="connsiteX4" fmla="*/ 4013 w 352667"/>
                  <a:gd name="connsiteY4" fmla="*/ 226314 h 289525"/>
                  <a:gd name="connsiteX5" fmla="*/ 48463 w 352667"/>
                  <a:gd name="connsiteY5" fmla="*/ 286639 h 289525"/>
                  <a:gd name="connsiteX6" fmla="*/ 134188 w 352667"/>
                  <a:gd name="connsiteY6" fmla="*/ 270764 h 289525"/>
                  <a:gd name="connsiteX7" fmla="*/ 350088 w 352667"/>
                  <a:gd name="connsiteY7" fmla="*/ 191389 h 289525"/>
                  <a:gd name="connsiteX0" fmla="*/ 351791 w 354242"/>
                  <a:gd name="connsiteY0" fmla="*/ 187541 h 285677"/>
                  <a:gd name="connsiteX1" fmla="*/ 243841 w 354242"/>
                  <a:gd name="connsiteY1" fmla="*/ 35141 h 285677"/>
                  <a:gd name="connsiteX2" fmla="*/ 109698 w 354242"/>
                  <a:gd name="connsiteY2" fmla="*/ 1107 h 285677"/>
                  <a:gd name="connsiteX3" fmla="*/ 12066 w 354242"/>
                  <a:gd name="connsiteY3" fmla="*/ 60541 h 285677"/>
                  <a:gd name="connsiteX4" fmla="*/ 5716 w 354242"/>
                  <a:gd name="connsiteY4" fmla="*/ 222466 h 285677"/>
                  <a:gd name="connsiteX5" fmla="*/ 50166 w 354242"/>
                  <a:gd name="connsiteY5" fmla="*/ 282791 h 285677"/>
                  <a:gd name="connsiteX6" fmla="*/ 135891 w 354242"/>
                  <a:gd name="connsiteY6" fmla="*/ 266916 h 285677"/>
                  <a:gd name="connsiteX7" fmla="*/ 351791 w 354242"/>
                  <a:gd name="connsiteY7" fmla="*/ 187541 h 285677"/>
                  <a:gd name="connsiteX0" fmla="*/ 351791 w 353717"/>
                  <a:gd name="connsiteY0" fmla="*/ 187541 h 308175"/>
                  <a:gd name="connsiteX1" fmla="*/ 243841 w 353717"/>
                  <a:gd name="connsiteY1" fmla="*/ 35141 h 308175"/>
                  <a:gd name="connsiteX2" fmla="*/ 109698 w 353717"/>
                  <a:gd name="connsiteY2" fmla="*/ 1107 h 308175"/>
                  <a:gd name="connsiteX3" fmla="*/ 12066 w 353717"/>
                  <a:gd name="connsiteY3" fmla="*/ 60541 h 308175"/>
                  <a:gd name="connsiteX4" fmla="*/ 5716 w 353717"/>
                  <a:gd name="connsiteY4" fmla="*/ 222466 h 308175"/>
                  <a:gd name="connsiteX5" fmla="*/ 50166 w 353717"/>
                  <a:gd name="connsiteY5" fmla="*/ 282791 h 308175"/>
                  <a:gd name="connsiteX6" fmla="*/ 150178 w 353717"/>
                  <a:gd name="connsiteY6" fmla="*/ 303517 h 308175"/>
                  <a:gd name="connsiteX7" fmla="*/ 351791 w 353717"/>
                  <a:gd name="connsiteY7" fmla="*/ 187541 h 308175"/>
                  <a:gd name="connsiteX0" fmla="*/ 370841 w 372492"/>
                  <a:gd name="connsiteY0" fmla="*/ 218513 h 306724"/>
                  <a:gd name="connsiteX1" fmla="*/ 243841 w 372492"/>
                  <a:gd name="connsiteY1" fmla="*/ 35612 h 306724"/>
                  <a:gd name="connsiteX2" fmla="*/ 109698 w 372492"/>
                  <a:gd name="connsiteY2" fmla="*/ 1578 h 306724"/>
                  <a:gd name="connsiteX3" fmla="*/ 12066 w 372492"/>
                  <a:gd name="connsiteY3" fmla="*/ 61012 h 306724"/>
                  <a:gd name="connsiteX4" fmla="*/ 5716 w 372492"/>
                  <a:gd name="connsiteY4" fmla="*/ 222937 h 306724"/>
                  <a:gd name="connsiteX5" fmla="*/ 50166 w 372492"/>
                  <a:gd name="connsiteY5" fmla="*/ 283262 h 306724"/>
                  <a:gd name="connsiteX6" fmla="*/ 150178 w 372492"/>
                  <a:gd name="connsiteY6" fmla="*/ 303988 h 306724"/>
                  <a:gd name="connsiteX7" fmla="*/ 370841 w 372492"/>
                  <a:gd name="connsiteY7" fmla="*/ 218513 h 306724"/>
                  <a:gd name="connsiteX0" fmla="*/ 370689 w 372340"/>
                  <a:gd name="connsiteY0" fmla="*/ 218513 h 321237"/>
                  <a:gd name="connsiteX1" fmla="*/ 243689 w 372340"/>
                  <a:gd name="connsiteY1" fmla="*/ 35612 h 321237"/>
                  <a:gd name="connsiteX2" fmla="*/ 109546 w 372340"/>
                  <a:gd name="connsiteY2" fmla="*/ 1578 h 321237"/>
                  <a:gd name="connsiteX3" fmla="*/ 11914 w 372340"/>
                  <a:gd name="connsiteY3" fmla="*/ 61012 h 321237"/>
                  <a:gd name="connsiteX4" fmla="*/ 5564 w 372340"/>
                  <a:gd name="connsiteY4" fmla="*/ 222937 h 321237"/>
                  <a:gd name="connsiteX5" fmla="*/ 47633 w 372340"/>
                  <a:gd name="connsiteY5" fmla="*/ 317830 h 321237"/>
                  <a:gd name="connsiteX6" fmla="*/ 150026 w 372340"/>
                  <a:gd name="connsiteY6" fmla="*/ 303988 h 321237"/>
                  <a:gd name="connsiteX7" fmla="*/ 370689 w 372340"/>
                  <a:gd name="connsiteY7" fmla="*/ 218513 h 321237"/>
                  <a:gd name="connsiteX0" fmla="*/ 370689 w 371334"/>
                  <a:gd name="connsiteY0" fmla="*/ 218513 h 322362"/>
                  <a:gd name="connsiteX1" fmla="*/ 243689 w 371334"/>
                  <a:gd name="connsiteY1" fmla="*/ 35612 h 322362"/>
                  <a:gd name="connsiteX2" fmla="*/ 109546 w 371334"/>
                  <a:gd name="connsiteY2" fmla="*/ 1578 h 322362"/>
                  <a:gd name="connsiteX3" fmla="*/ 11914 w 371334"/>
                  <a:gd name="connsiteY3" fmla="*/ 61012 h 322362"/>
                  <a:gd name="connsiteX4" fmla="*/ 5564 w 371334"/>
                  <a:gd name="connsiteY4" fmla="*/ 222937 h 322362"/>
                  <a:gd name="connsiteX5" fmla="*/ 47633 w 371334"/>
                  <a:gd name="connsiteY5" fmla="*/ 317830 h 322362"/>
                  <a:gd name="connsiteX6" fmla="*/ 188126 w 371334"/>
                  <a:gd name="connsiteY6" fmla="*/ 308056 h 322362"/>
                  <a:gd name="connsiteX7" fmla="*/ 370689 w 371334"/>
                  <a:gd name="connsiteY7" fmla="*/ 218513 h 32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334" h="322362">
                    <a:moveTo>
                      <a:pt x="370689" y="218513"/>
                    </a:moveTo>
                    <a:cubicBezTo>
                      <a:pt x="379949" y="173106"/>
                      <a:pt x="287213" y="71768"/>
                      <a:pt x="243689" y="35612"/>
                    </a:cubicBezTo>
                    <a:cubicBezTo>
                      <a:pt x="200165" y="-544"/>
                      <a:pt x="148175" y="-2655"/>
                      <a:pt x="109546" y="1578"/>
                    </a:cubicBezTo>
                    <a:cubicBezTo>
                      <a:pt x="70917" y="5811"/>
                      <a:pt x="29244" y="24119"/>
                      <a:pt x="11914" y="61012"/>
                    </a:cubicBezTo>
                    <a:cubicBezTo>
                      <a:pt x="-5416" y="97905"/>
                      <a:pt x="-389" y="180134"/>
                      <a:pt x="5564" y="222937"/>
                    </a:cubicBezTo>
                    <a:cubicBezTo>
                      <a:pt x="11517" y="265740"/>
                      <a:pt x="25937" y="310422"/>
                      <a:pt x="47633" y="317830"/>
                    </a:cubicBezTo>
                    <a:cubicBezTo>
                      <a:pt x="69329" y="325238"/>
                      <a:pt x="134283" y="324609"/>
                      <a:pt x="188126" y="308056"/>
                    </a:cubicBezTo>
                    <a:cubicBezTo>
                      <a:pt x="241969" y="291503"/>
                      <a:pt x="361429" y="263920"/>
                      <a:pt x="370689" y="2185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6BF1BE6-CB9B-F00E-77CA-0CE10F5795D1}"/>
                </a:ext>
              </a:extLst>
            </p:cNvPr>
            <p:cNvGrpSpPr/>
            <p:nvPr/>
          </p:nvGrpSpPr>
          <p:grpSpPr>
            <a:xfrm rot="19800000">
              <a:off x="5430698" y="3164454"/>
              <a:ext cx="588550" cy="1289066"/>
              <a:chOff x="7690171" y="1987522"/>
              <a:chExt cx="388509" cy="850928"/>
            </a:xfrm>
            <a:effectLst>
              <a:outerShdw dist="1143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D84C36A-1AFF-923B-9CC1-BBFD9B708302}"/>
                  </a:ext>
                </a:extLst>
              </p:cNvPr>
              <p:cNvSpPr/>
              <p:nvPr/>
            </p:nvSpPr>
            <p:spPr>
              <a:xfrm>
                <a:off x="7726258" y="1987522"/>
                <a:ext cx="316334" cy="247136"/>
              </a:xfrm>
              <a:prstGeom prst="roundRect">
                <a:avLst>
                  <a:gd name="adj" fmla="val 1280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768405D-14C1-E9E5-2769-7541FEB46694}"/>
                  </a:ext>
                </a:extLst>
              </p:cNvPr>
              <p:cNvSpPr/>
              <p:nvPr/>
            </p:nvSpPr>
            <p:spPr>
              <a:xfrm>
                <a:off x="7690171" y="2123790"/>
                <a:ext cx="388509" cy="714660"/>
              </a:xfrm>
              <a:prstGeom prst="roundRect">
                <a:avLst>
                  <a:gd name="adj" fmla="val 12813"/>
                </a:avLst>
              </a:prstGeom>
              <a:solidFill>
                <a:schemeClr val="bg1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257139C-288E-D3AE-82D3-34CBC507FAB4}"/>
                  </a:ext>
                </a:extLst>
              </p:cNvPr>
              <p:cNvSpPr/>
              <p:nvPr/>
            </p:nvSpPr>
            <p:spPr>
              <a:xfrm>
                <a:off x="7757962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EC7384B-F8E5-69F9-E575-70057E731D7B}"/>
                  </a:ext>
                </a:extLst>
              </p:cNvPr>
              <p:cNvSpPr/>
              <p:nvPr/>
            </p:nvSpPr>
            <p:spPr>
              <a:xfrm>
                <a:off x="7812049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5827FD-F866-C75D-6AC8-C35113489096}"/>
                  </a:ext>
                </a:extLst>
              </p:cNvPr>
              <p:cNvSpPr/>
              <p:nvPr/>
            </p:nvSpPr>
            <p:spPr>
              <a:xfrm>
                <a:off x="7866136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865BC26-3569-3659-23D2-B305091899F5}"/>
                  </a:ext>
                </a:extLst>
              </p:cNvPr>
              <p:cNvSpPr/>
              <p:nvPr/>
            </p:nvSpPr>
            <p:spPr>
              <a:xfrm>
                <a:off x="7920223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DAD0F5-D1FF-F175-4696-CBCDD88250E3}"/>
                  </a:ext>
                </a:extLst>
              </p:cNvPr>
              <p:cNvSpPr/>
              <p:nvPr/>
            </p:nvSpPr>
            <p:spPr>
              <a:xfrm>
                <a:off x="7974310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FA5C93A-ADBF-5D93-CA2F-4F7ACE1A5140}"/>
                </a:ext>
              </a:extLst>
            </p:cNvPr>
            <p:cNvSpPr/>
            <p:nvPr/>
          </p:nvSpPr>
          <p:spPr>
            <a:xfrm>
              <a:off x="5280496" y="4167081"/>
              <a:ext cx="1623751" cy="3385115"/>
            </a:xfrm>
            <a:custGeom>
              <a:avLst/>
              <a:gdLst>
                <a:gd name="connsiteX0" fmla="*/ 827315 w 1623751"/>
                <a:gd name="connsiteY0" fmla="*/ 0 h 3294743"/>
                <a:gd name="connsiteX1" fmla="*/ 943429 w 1623751"/>
                <a:gd name="connsiteY1" fmla="*/ 478971 h 3294743"/>
                <a:gd name="connsiteX2" fmla="*/ 1553029 w 1623751"/>
                <a:gd name="connsiteY2" fmla="*/ 885371 h 3294743"/>
                <a:gd name="connsiteX3" fmla="*/ 1436915 w 1623751"/>
                <a:gd name="connsiteY3" fmla="*/ 2177143 h 3294743"/>
                <a:gd name="connsiteX4" fmla="*/ 0 w 1623751"/>
                <a:gd name="connsiteY4" fmla="*/ 3294743 h 3294743"/>
                <a:gd name="connsiteX5" fmla="*/ 0 w 1623751"/>
                <a:gd name="connsiteY5" fmla="*/ 3294743 h 32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3751" h="3294743">
                  <a:moveTo>
                    <a:pt x="827315" y="0"/>
                  </a:moveTo>
                  <a:cubicBezTo>
                    <a:pt x="824896" y="165704"/>
                    <a:pt x="822477" y="331409"/>
                    <a:pt x="943429" y="478971"/>
                  </a:cubicBezTo>
                  <a:cubicBezTo>
                    <a:pt x="1064381" y="626533"/>
                    <a:pt x="1470781" y="602342"/>
                    <a:pt x="1553029" y="885371"/>
                  </a:cubicBezTo>
                  <a:cubicBezTo>
                    <a:pt x="1635277" y="1168400"/>
                    <a:pt x="1695753" y="1775581"/>
                    <a:pt x="1436915" y="2177143"/>
                  </a:cubicBezTo>
                  <a:cubicBezTo>
                    <a:pt x="1178077" y="2578705"/>
                    <a:pt x="0" y="3294743"/>
                    <a:pt x="0" y="3294743"/>
                  </a:cubicBezTo>
                  <a:lnTo>
                    <a:pt x="0" y="3294743"/>
                  </a:lnTo>
                </a:path>
              </a:pathLst>
            </a:custGeom>
            <a:noFill/>
            <a:ln w="95250">
              <a:solidFill>
                <a:schemeClr val="bg1"/>
              </a:solidFill>
            </a:ln>
            <a:effectLst>
              <a:outerShdw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91D8534-0A30-8E78-5C07-950299B26839}"/>
                </a:ext>
              </a:extLst>
            </p:cNvPr>
            <p:cNvGrpSpPr/>
            <p:nvPr/>
          </p:nvGrpSpPr>
          <p:grpSpPr>
            <a:xfrm>
              <a:off x="5632435" y="4233125"/>
              <a:ext cx="856084" cy="866465"/>
              <a:chOff x="4834399" y="5215986"/>
              <a:chExt cx="856084" cy="866465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6C8B6607-CAA6-7C56-9B58-C2EDAC066E8E}"/>
                  </a:ext>
                </a:extLst>
              </p:cNvPr>
              <p:cNvSpPr>
                <a:spLocks/>
              </p:cNvSpPr>
              <p:nvPr/>
            </p:nvSpPr>
            <p:spPr bwMode="auto">
              <a:xfrm rot="672913">
                <a:off x="4834399" y="5215986"/>
                <a:ext cx="856084" cy="866465"/>
              </a:xfrm>
              <a:custGeom>
                <a:avLst/>
                <a:gdLst>
                  <a:gd name="connsiteX0" fmla="*/ 260314 w 856084"/>
                  <a:gd name="connsiteY0" fmla="*/ 0 h 866465"/>
                  <a:gd name="connsiteX1" fmla="*/ 328668 w 856084"/>
                  <a:gd name="connsiteY1" fmla="*/ 0 h 866465"/>
                  <a:gd name="connsiteX2" fmla="*/ 404513 w 856084"/>
                  <a:gd name="connsiteY2" fmla="*/ 15918 h 866465"/>
                  <a:gd name="connsiteX3" fmla="*/ 444777 w 856084"/>
                  <a:gd name="connsiteY3" fmla="*/ 31836 h 866465"/>
                  <a:gd name="connsiteX4" fmla="*/ 485041 w 856084"/>
                  <a:gd name="connsiteY4" fmla="*/ 50563 h 866465"/>
                  <a:gd name="connsiteX5" fmla="*/ 557141 w 856084"/>
                  <a:gd name="connsiteY5" fmla="*/ 105809 h 866465"/>
                  <a:gd name="connsiteX6" fmla="*/ 576922 w 856084"/>
                  <a:gd name="connsiteY6" fmla="*/ 126720 h 866465"/>
                  <a:gd name="connsiteX7" fmla="*/ 564631 w 856084"/>
                  <a:gd name="connsiteY7" fmla="*/ 126720 h 866465"/>
                  <a:gd name="connsiteX8" fmla="*/ 579166 w 856084"/>
                  <a:gd name="connsiteY8" fmla="*/ 129093 h 866465"/>
                  <a:gd name="connsiteX9" fmla="*/ 622686 w 856084"/>
                  <a:gd name="connsiteY9" fmla="*/ 175100 h 866465"/>
                  <a:gd name="connsiteX10" fmla="*/ 680740 w 856084"/>
                  <a:gd name="connsiteY10" fmla="*/ 252818 h 866465"/>
                  <a:gd name="connsiteX11" fmla="*/ 762204 w 856084"/>
                  <a:gd name="connsiteY11" fmla="*/ 382035 h 866465"/>
                  <a:gd name="connsiteX12" fmla="*/ 845457 w 856084"/>
                  <a:gd name="connsiteY12" fmla="*/ 536052 h 866465"/>
                  <a:gd name="connsiteX13" fmla="*/ 849349 w 856084"/>
                  <a:gd name="connsiteY13" fmla="*/ 555744 h 866465"/>
                  <a:gd name="connsiteX14" fmla="*/ 831952 w 856084"/>
                  <a:gd name="connsiteY14" fmla="*/ 737167 h 866465"/>
                  <a:gd name="connsiteX15" fmla="*/ 603006 w 856084"/>
                  <a:gd name="connsiteY15" fmla="*/ 806838 h 866465"/>
                  <a:gd name="connsiteX16" fmla="*/ 123769 w 856084"/>
                  <a:gd name="connsiteY16" fmla="*/ 863020 h 866465"/>
                  <a:gd name="connsiteX17" fmla="*/ 45282 w 856084"/>
                  <a:gd name="connsiteY17" fmla="*/ 841942 h 866465"/>
                  <a:gd name="connsiteX18" fmla="*/ 34022 w 856084"/>
                  <a:gd name="connsiteY18" fmla="*/ 835465 h 866465"/>
                  <a:gd name="connsiteX19" fmla="*/ 20596 w 856084"/>
                  <a:gd name="connsiteY19" fmla="*/ 726617 h 866465"/>
                  <a:gd name="connsiteX20" fmla="*/ 14979 w 856084"/>
                  <a:gd name="connsiteY20" fmla="*/ 654517 h 866465"/>
                  <a:gd name="connsiteX21" fmla="*/ 7489 w 856084"/>
                  <a:gd name="connsiteY21" fmla="*/ 519681 h 866465"/>
                  <a:gd name="connsiteX22" fmla="*/ 0 w 856084"/>
                  <a:gd name="connsiteY22" fmla="*/ 326790 h 866465"/>
                  <a:gd name="connsiteX23" fmla="*/ 5617 w 856084"/>
                  <a:gd name="connsiteY23" fmla="*/ 228472 h 866465"/>
                  <a:gd name="connsiteX24" fmla="*/ 14979 w 856084"/>
                  <a:gd name="connsiteY24" fmla="*/ 177909 h 866465"/>
                  <a:gd name="connsiteX25" fmla="*/ 29957 w 856084"/>
                  <a:gd name="connsiteY25" fmla="*/ 135772 h 866465"/>
                  <a:gd name="connsiteX26" fmla="*/ 42883 w 856084"/>
                  <a:gd name="connsiteY26" fmla="*/ 112264 h 866465"/>
                  <a:gd name="connsiteX27" fmla="*/ 56210 w 856084"/>
                  <a:gd name="connsiteY27" fmla="*/ 97608 h 866465"/>
                  <a:gd name="connsiteX28" fmla="*/ 72731 w 856084"/>
                  <a:gd name="connsiteY28" fmla="*/ 75234 h 866465"/>
                  <a:gd name="connsiteX29" fmla="*/ 84245 w 856084"/>
                  <a:gd name="connsiteY29" fmla="*/ 63975 h 866465"/>
                  <a:gd name="connsiteX30" fmla="*/ 123604 w 856084"/>
                  <a:gd name="connsiteY30" fmla="*/ 38391 h 866465"/>
                  <a:gd name="connsiteX31" fmla="*/ 199450 w 856084"/>
                  <a:gd name="connsiteY31" fmla="*/ 12173 h 86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6084" h="866465">
                    <a:moveTo>
                      <a:pt x="260314" y="0"/>
                    </a:moveTo>
                    <a:lnTo>
                      <a:pt x="328668" y="0"/>
                    </a:lnTo>
                    <a:lnTo>
                      <a:pt x="404513" y="15918"/>
                    </a:lnTo>
                    <a:lnTo>
                      <a:pt x="444777" y="31836"/>
                    </a:lnTo>
                    <a:lnTo>
                      <a:pt x="485041" y="50563"/>
                    </a:lnTo>
                    <a:lnTo>
                      <a:pt x="557141" y="105809"/>
                    </a:lnTo>
                    <a:lnTo>
                      <a:pt x="576922" y="126720"/>
                    </a:lnTo>
                    <a:lnTo>
                      <a:pt x="564631" y="126720"/>
                    </a:lnTo>
                    <a:lnTo>
                      <a:pt x="579166" y="129093"/>
                    </a:lnTo>
                    <a:lnTo>
                      <a:pt x="622686" y="175100"/>
                    </a:lnTo>
                    <a:lnTo>
                      <a:pt x="680740" y="252818"/>
                    </a:lnTo>
                    <a:lnTo>
                      <a:pt x="762204" y="382035"/>
                    </a:lnTo>
                    <a:lnTo>
                      <a:pt x="845457" y="536052"/>
                    </a:lnTo>
                    <a:lnTo>
                      <a:pt x="849349" y="555744"/>
                    </a:lnTo>
                    <a:cubicBezTo>
                      <a:pt x="859608" y="622593"/>
                      <a:pt x="861205" y="697987"/>
                      <a:pt x="831952" y="737167"/>
                    </a:cubicBezTo>
                    <a:cubicBezTo>
                      <a:pt x="792949" y="789407"/>
                      <a:pt x="721036" y="785862"/>
                      <a:pt x="603006" y="806838"/>
                    </a:cubicBezTo>
                    <a:cubicBezTo>
                      <a:pt x="484976" y="827814"/>
                      <a:pt x="240491" y="880336"/>
                      <a:pt x="123769" y="863020"/>
                    </a:cubicBezTo>
                    <a:cubicBezTo>
                      <a:pt x="94589" y="858692"/>
                      <a:pt x="68536" y="851517"/>
                      <a:pt x="45282" y="841942"/>
                    </a:cubicBezTo>
                    <a:lnTo>
                      <a:pt x="34022" y="835465"/>
                    </a:lnTo>
                    <a:lnTo>
                      <a:pt x="20596" y="726617"/>
                    </a:lnTo>
                    <a:lnTo>
                      <a:pt x="14979" y="654517"/>
                    </a:lnTo>
                    <a:lnTo>
                      <a:pt x="7489" y="519681"/>
                    </a:lnTo>
                    <a:lnTo>
                      <a:pt x="0" y="326790"/>
                    </a:lnTo>
                    <a:lnTo>
                      <a:pt x="5617" y="228472"/>
                    </a:lnTo>
                    <a:lnTo>
                      <a:pt x="14979" y="177909"/>
                    </a:lnTo>
                    <a:lnTo>
                      <a:pt x="29957" y="135772"/>
                    </a:lnTo>
                    <a:lnTo>
                      <a:pt x="42883" y="112264"/>
                    </a:lnTo>
                    <a:lnTo>
                      <a:pt x="56210" y="97608"/>
                    </a:lnTo>
                    <a:cubicBezTo>
                      <a:pt x="61583" y="90398"/>
                      <a:pt x="66893" y="82555"/>
                      <a:pt x="72731" y="75234"/>
                    </a:cubicBezTo>
                    <a:lnTo>
                      <a:pt x="84245" y="63975"/>
                    </a:lnTo>
                    <a:lnTo>
                      <a:pt x="123604" y="38391"/>
                    </a:lnTo>
                    <a:lnTo>
                      <a:pt x="199450" y="12173"/>
                    </a:lnTo>
                    <a:close/>
                  </a:path>
                </a:pathLst>
              </a:custGeom>
              <a:solidFill>
                <a:srgbClr val="FFDEB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8E5BB29-E764-051B-0968-3391D3A1D3DA}"/>
                  </a:ext>
                </a:extLst>
              </p:cNvPr>
              <p:cNvSpPr/>
              <p:nvPr/>
            </p:nvSpPr>
            <p:spPr>
              <a:xfrm rot="672913">
                <a:off x="4912606" y="5305970"/>
                <a:ext cx="657077" cy="667991"/>
              </a:xfrm>
              <a:custGeom>
                <a:avLst/>
                <a:gdLst>
                  <a:gd name="connsiteX0" fmla="*/ 348091 w 350670"/>
                  <a:gd name="connsiteY0" fmla="*/ 191389 h 288747"/>
                  <a:gd name="connsiteX1" fmla="*/ 240141 w 350670"/>
                  <a:gd name="connsiteY1" fmla="*/ 38989 h 288747"/>
                  <a:gd name="connsiteX2" fmla="*/ 75041 w 350670"/>
                  <a:gd name="connsiteY2" fmla="*/ 889 h 288747"/>
                  <a:gd name="connsiteX3" fmla="*/ 8366 w 350670"/>
                  <a:gd name="connsiteY3" fmla="*/ 64389 h 288747"/>
                  <a:gd name="connsiteX4" fmla="*/ 2016 w 350670"/>
                  <a:gd name="connsiteY4" fmla="*/ 226314 h 288747"/>
                  <a:gd name="connsiteX5" fmla="*/ 17891 w 350670"/>
                  <a:gd name="connsiteY5" fmla="*/ 286639 h 288747"/>
                  <a:gd name="connsiteX6" fmla="*/ 132191 w 350670"/>
                  <a:gd name="connsiteY6" fmla="*/ 270764 h 288747"/>
                  <a:gd name="connsiteX7" fmla="*/ 348091 w 350670"/>
                  <a:gd name="connsiteY7" fmla="*/ 191389 h 288747"/>
                  <a:gd name="connsiteX0" fmla="*/ 350088 w 352667"/>
                  <a:gd name="connsiteY0" fmla="*/ 191389 h 289525"/>
                  <a:gd name="connsiteX1" fmla="*/ 242138 w 352667"/>
                  <a:gd name="connsiteY1" fmla="*/ 38989 h 289525"/>
                  <a:gd name="connsiteX2" fmla="*/ 77038 w 352667"/>
                  <a:gd name="connsiteY2" fmla="*/ 889 h 289525"/>
                  <a:gd name="connsiteX3" fmla="*/ 10363 w 352667"/>
                  <a:gd name="connsiteY3" fmla="*/ 64389 h 289525"/>
                  <a:gd name="connsiteX4" fmla="*/ 4013 w 352667"/>
                  <a:gd name="connsiteY4" fmla="*/ 226314 h 289525"/>
                  <a:gd name="connsiteX5" fmla="*/ 48463 w 352667"/>
                  <a:gd name="connsiteY5" fmla="*/ 286639 h 289525"/>
                  <a:gd name="connsiteX6" fmla="*/ 134188 w 352667"/>
                  <a:gd name="connsiteY6" fmla="*/ 270764 h 289525"/>
                  <a:gd name="connsiteX7" fmla="*/ 350088 w 352667"/>
                  <a:gd name="connsiteY7" fmla="*/ 191389 h 289525"/>
                  <a:gd name="connsiteX0" fmla="*/ 351791 w 354242"/>
                  <a:gd name="connsiteY0" fmla="*/ 187541 h 285677"/>
                  <a:gd name="connsiteX1" fmla="*/ 243841 w 354242"/>
                  <a:gd name="connsiteY1" fmla="*/ 35141 h 285677"/>
                  <a:gd name="connsiteX2" fmla="*/ 109698 w 354242"/>
                  <a:gd name="connsiteY2" fmla="*/ 1107 h 285677"/>
                  <a:gd name="connsiteX3" fmla="*/ 12066 w 354242"/>
                  <a:gd name="connsiteY3" fmla="*/ 60541 h 285677"/>
                  <a:gd name="connsiteX4" fmla="*/ 5716 w 354242"/>
                  <a:gd name="connsiteY4" fmla="*/ 222466 h 285677"/>
                  <a:gd name="connsiteX5" fmla="*/ 50166 w 354242"/>
                  <a:gd name="connsiteY5" fmla="*/ 282791 h 285677"/>
                  <a:gd name="connsiteX6" fmla="*/ 135891 w 354242"/>
                  <a:gd name="connsiteY6" fmla="*/ 266916 h 285677"/>
                  <a:gd name="connsiteX7" fmla="*/ 351791 w 354242"/>
                  <a:gd name="connsiteY7" fmla="*/ 187541 h 285677"/>
                  <a:gd name="connsiteX0" fmla="*/ 351791 w 353717"/>
                  <a:gd name="connsiteY0" fmla="*/ 187541 h 308175"/>
                  <a:gd name="connsiteX1" fmla="*/ 243841 w 353717"/>
                  <a:gd name="connsiteY1" fmla="*/ 35141 h 308175"/>
                  <a:gd name="connsiteX2" fmla="*/ 109698 w 353717"/>
                  <a:gd name="connsiteY2" fmla="*/ 1107 h 308175"/>
                  <a:gd name="connsiteX3" fmla="*/ 12066 w 353717"/>
                  <a:gd name="connsiteY3" fmla="*/ 60541 h 308175"/>
                  <a:gd name="connsiteX4" fmla="*/ 5716 w 353717"/>
                  <a:gd name="connsiteY4" fmla="*/ 222466 h 308175"/>
                  <a:gd name="connsiteX5" fmla="*/ 50166 w 353717"/>
                  <a:gd name="connsiteY5" fmla="*/ 282791 h 308175"/>
                  <a:gd name="connsiteX6" fmla="*/ 150178 w 353717"/>
                  <a:gd name="connsiteY6" fmla="*/ 303517 h 308175"/>
                  <a:gd name="connsiteX7" fmla="*/ 351791 w 353717"/>
                  <a:gd name="connsiteY7" fmla="*/ 187541 h 308175"/>
                  <a:gd name="connsiteX0" fmla="*/ 370841 w 372492"/>
                  <a:gd name="connsiteY0" fmla="*/ 218513 h 306724"/>
                  <a:gd name="connsiteX1" fmla="*/ 243841 w 372492"/>
                  <a:gd name="connsiteY1" fmla="*/ 35612 h 306724"/>
                  <a:gd name="connsiteX2" fmla="*/ 109698 w 372492"/>
                  <a:gd name="connsiteY2" fmla="*/ 1578 h 306724"/>
                  <a:gd name="connsiteX3" fmla="*/ 12066 w 372492"/>
                  <a:gd name="connsiteY3" fmla="*/ 61012 h 306724"/>
                  <a:gd name="connsiteX4" fmla="*/ 5716 w 372492"/>
                  <a:gd name="connsiteY4" fmla="*/ 222937 h 306724"/>
                  <a:gd name="connsiteX5" fmla="*/ 50166 w 372492"/>
                  <a:gd name="connsiteY5" fmla="*/ 283262 h 306724"/>
                  <a:gd name="connsiteX6" fmla="*/ 150178 w 372492"/>
                  <a:gd name="connsiteY6" fmla="*/ 303988 h 306724"/>
                  <a:gd name="connsiteX7" fmla="*/ 370841 w 372492"/>
                  <a:gd name="connsiteY7" fmla="*/ 218513 h 306724"/>
                  <a:gd name="connsiteX0" fmla="*/ 370689 w 372340"/>
                  <a:gd name="connsiteY0" fmla="*/ 218513 h 321237"/>
                  <a:gd name="connsiteX1" fmla="*/ 243689 w 372340"/>
                  <a:gd name="connsiteY1" fmla="*/ 35612 h 321237"/>
                  <a:gd name="connsiteX2" fmla="*/ 109546 w 372340"/>
                  <a:gd name="connsiteY2" fmla="*/ 1578 h 321237"/>
                  <a:gd name="connsiteX3" fmla="*/ 11914 w 372340"/>
                  <a:gd name="connsiteY3" fmla="*/ 61012 h 321237"/>
                  <a:gd name="connsiteX4" fmla="*/ 5564 w 372340"/>
                  <a:gd name="connsiteY4" fmla="*/ 222937 h 321237"/>
                  <a:gd name="connsiteX5" fmla="*/ 47633 w 372340"/>
                  <a:gd name="connsiteY5" fmla="*/ 317830 h 321237"/>
                  <a:gd name="connsiteX6" fmla="*/ 150026 w 372340"/>
                  <a:gd name="connsiteY6" fmla="*/ 303988 h 321237"/>
                  <a:gd name="connsiteX7" fmla="*/ 370689 w 372340"/>
                  <a:gd name="connsiteY7" fmla="*/ 218513 h 321237"/>
                  <a:gd name="connsiteX0" fmla="*/ 370689 w 371334"/>
                  <a:gd name="connsiteY0" fmla="*/ 218513 h 322362"/>
                  <a:gd name="connsiteX1" fmla="*/ 243689 w 371334"/>
                  <a:gd name="connsiteY1" fmla="*/ 35612 h 322362"/>
                  <a:gd name="connsiteX2" fmla="*/ 109546 w 371334"/>
                  <a:gd name="connsiteY2" fmla="*/ 1578 h 322362"/>
                  <a:gd name="connsiteX3" fmla="*/ 11914 w 371334"/>
                  <a:gd name="connsiteY3" fmla="*/ 61012 h 322362"/>
                  <a:gd name="connsiteX4" fmla="*/ 5564 w 371334"/>
                  <a:gd name="connsiteY4" fmla="*/ 222937 h 322362"/>
                  <a:gd name="connsiteX5" fmla="*/ 47633 w 371334"/>
                  <a:gd name="connsiteY5" fmla="*/ 317830 h 322362"/>
                  <a:gd name="connsiteX6" fmla="*/ 188126 w 371334"/>
                  <a:gd name="connsiteY6" fmla="*/ 308056 h 322362"/>
                  <a:gd name="connsiteX7" fmla="*/ 370689 w 371334"/>
                  <a:gd name="connsiteY7" fmla="*/ 218513 h 32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334" h="322362">
                    <a:moveTo>
                      <a:pt x="370689" y="218513"/>
                    </a:moveTo>
                    <a:cubicBezTo>
                      <a:pt x="379949" y="173106"/>
                      <a:pt x="287213" y="71768"/>
                      <a:pt x="243689" y="35612"/>
                    </a:cubicBezTo>
                    <a:cubicBezTo>
                      <a:pt x="200165" y="-544"/>
                      <a:pt x="148175" y="-2655"/>
                      <a:pt x="109546" y="1578"/>
                    </a:cubicBezTo>
                    <a:cubicBezTo>
                      <a:pt x="70917" y="5811"/>
                      <a:pt x="29244" y="24119"/>
                      <a:pt x="11914" y="61012"/>
                    </a:cubicBezTo>
                    <a:cubicBezTo>
                      <a:pt x="-5416" y="97905"/>
                      <a:pt x="-389" y="180134"/>
                      <a:pt x="5564" y="222937"/>
                    </a:cubicBezTo>
                    <a:cubicBezTo>
                      <a:pt x="11517" y="265740"/>
                      <a:pt x="25937" y="310422"/>
                      <a:pt x="47633" y="317830"/>
                    </a:cubicBezTo>
                    <a:cubicBezTo>
                      <a:pt x="69329" y="325238"/>
                      <a:pt x="134283" y="324609"/>
                      <a:pt x="188126" y="308056"/>
                    </a:cubicBezTo>
                    <a:cubicBezTo>
                      <a:pt x="241969" y="291503"/>
                      <a:pt x="361429" y="263920"/>
                      <a:pt x="370689" y="2185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46FBBF-EED2-7983-F3C7-AAFA687AF748}"/>
              </a:ext>
            </a:extLst>
          </p:cNvPr>
          <p:cNvSpPr/>
          <p:nvPr/>
        </p:nvSpPr>
        <p:spPr>
          <a:xfrm>
            <a:off x="5790000" y="4659544"/>
            <a:ext cx="612000" cy="57134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목차</a:t>
              </a:r>
              <a:endParaRPr lang="ko-KR" altLang="en-US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AB8F1A-2547-D40F-E758-FD9E892FDDA1}"/>
              </a:ext>
            </a:extLst>
          </p:cNvPr>
          <p:cNvSpPr/>
          <p:nvPr/>
        </p:nvSpPr>
        <p:spPr>
          <a:xfrm>
            <a:off x="1409113" y="3675367"/>
            <a:ext cx="9312862" cy="122841"/>
          </a:xfrm>
          <a:prstGeom prst="roundRect">
            <a:avLst>
              <a:gd name="adj" fmla="val 50000"/>
            </a:avLst>
          </a:prstGeom>
          <a:solidFill>
            <a:srgbClr val="0B9A6C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A117DAC-ED5A-7434-83A9-B6B3DDC4ED8A}"/>
              </a:ext>
            </a:extLst>
          </p:cNvPr>
          <p:cNvSpPr/>
          <p:nvPr/>
        </p:nvSpPr>
        <p:spPr>
          <a:xfrm>
            <a:off x="2023152" y="3538787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67B3BB-1302-8B6A-4468-D59F0958B1B9}"/>
              </a:ext>
            </a:extLst>
          </p:cNvPr>
          <p:cNvGrpSpPr/>
          <p:nvPr/>
        </p:nvGrpSpPr>
        <p:grpSpPr>
          <a:xfrm>
            <a:off x="3666195" y="4525328"/>
            <a:ext cx="514036" cy="514036"/>
            <a:chOff x="9215214" y="2068825"/>
            <a:chExt cx="514036" cy="51403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F3E7ABB-2454-89EA-9E23-F32762BDB132}"/>
                </a:ext>
              </a:extLst>
            </p:cNvPr>
            <p:cNvSpPr/>
            <p:nvPr/>
          </p:nvSpPr>
          <p:spPr>
            <a:xfrm>
              <a:off x="9215214" y="2068825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23">
              <a:extLst>
                <a:ext uri="{FF2B5EF4-FFF2-40B4-BE49-F238E27FC236}">
                  <a16:creationId xmlns:a16="http://schemas.microsoft.com/office/drawing/2014/main" id="{13A029F8-ADCA-22F3-5BCA-55A1107F6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773" y="2201163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FC5F575-E813-59F0-1D1C-2643C2437A77}"/>
              </a:ext>
            </a:extLst>
          </p:cNvPr>
          <p:cNvGrpSpPr/>
          <p:nvPr/>
        </p:nvGrpSpPr>
        <p:grpSpPr>
          <a:xfrm>
            <a:off x="1807492" y="2434211"/>
            <a:ext cx="514036" cy="514036"/>
            <a:chOff x="3694803" y="4399671"/>
            <a:chExt cx="514036" cy="514036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69D1DD0-CAB3-5C77-89B4-FEF093DA5207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09654B66-CD2C-D2C1-B58B-2FBAC97402D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0AB4730-413D-FA5F-C29E-F1AB83AA09F3}"/>
              </a:ext>
            </a:extLst>
          </p:cNvPr>
          <p:cNvCxnSpPr>
            <a:stCxn id="50" idx="4"/>
            <a:endCxn id="45" idx="0"/>
          </p:cNvCxnSpPr>
          <p:nvPr/>
        </p:nvCxnSpPr>
        <p:spPr>
          <a:xfrm flipH="1">
            <a:off x="2060412" y="2948247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642C477-3925-A112-A931-C77A4CCFE0F2}"/>
              </a:ext>
            </a:extLst>
          </p:cNvPr>
          <p:cNvSpPr/>
          <p:nvPr/>
        </p:nvSpPr>
        <p:spPr>
          <a:xfrm>
            <a:off x="3890052" y="3538787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312CBC4-BB4D-2AAC-0153-D5FC1084F20E}"/>
              </a:ext>
            </a:extLst>
          </p:cNvPr>
          <p:cNvCxnSpPr/>
          <p:nvPr/>
        </p:nvCxnSpPr>
        <p:spPr>
          <a:xfrm flipH="1">
            <a:off x="3923213" y="3934788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2924294-BE05-D600-B309-EDBD033C1D60}"/>
              </a:ext>
            </a:extLst>
          </p:cNvPr>
          <p:cNvSpPr/>
          <p:nvPr/>
        </p:nvSpPr>
        <p:spPr>
          <a:xfrm>
            <a:off x="5935352" y="3538787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DA2C3AE-B506-0429-4B25-809F92831F20}"/>
              </a:ext>
            </a:extLst>
          </p:cNvPr>
          <p:cNvSpPr/>
          <p:nvPr/>
        </p:nvSpPr>
        <p:spPr>
          <a:xfrm>
            <a:off x="7578395" y="4525328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C7836DD-9FB0-C599-42BF-561AEFBA8BD4}"/>
              </a:ext>
            </a:extLst>
          </p:cNvPr>
          <p:cNvSpPr/>
          <p:nvPr/>
        </p:nvSpPr>
        <p:spPr>
          <a:xfrm>
            <a:off x="5719692" y="2434211"/>
            <a:ext cx="514036" cy="514036"/>
          </a:xfrm>
          <a:prstGeom prst="ellipse">
            <a:avLst/>
          </a:prstGeom>
          <a:solidFill>
            <a:srgbClr val="0B9A6C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24D5C43-C229-3E7C-F02B-A67AB04F6EC8}"/>
              </a:ext>
            </a:extLst>
          </p:cNvPr>
          <p:cNvCxnSpPr>
            <a:stCxn id="57" idx="4"/>
            <a:endCxn id="55" idx="0"/>
          </p:cNvCxnSpPr>
          <p:nvPr/>
        </p:nvCxnSpPr>
        <p:spPr>
          <a:xfrm flipH="1">
            <a:off x="5972612" y="2948247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4261420-09AD-C07D-8ED7-91BA4DC9B1E8}"/>
              </a:ext>
            </a:extLst>
          </p:cNvPr>
          <p:cNvSpPr/>
          <p:nvPr/>
        </p:nvSpPr>
        <p:spPr>
          <a:xfrm>
            <a:off x="7802252" y="3538787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0E7D00-E76A-07FA-9E76-825BBAAEC10D}"/>
              </a:ext>
            </a:extLst>
          </p:cNvPr>
          <p:cNvCxnSpPr/>
          <p:nvPr/>
        </p:nvCxnSpPr>
        <p:spPr>
          <a:xfrm flipH="1">
            <a:off x="7835413" y="3934788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777CA26-CAF1-FE72-1B95-00D388B72057}"/>
              </a:ext>
            </a:extLst>
          </p:cNvPr>
          <p:cNvSpPr/>
          <p:nvPr/>
        </p:nvSpPr>
        <p:spPr>
          <a:xfrm>
            <a:off x="9847552" y="3538787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F00C43-2140-FF94-9A82-D13ECC5929AA}"/>
              </a:ext>
            </a:extLst>
          </p:cNvPr>
          <p:cNvSpPr/>
          <p:nvPr/>
        </p:nvSpPr>
        <p:spPr>
          <a:xfrm>
            <a:off x="9631892" y="2434211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449521-8CBC-B328-146D-1C483972CC71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flipH="1">
            <a:off x="9884812" y="2948247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36">
            <a:extLst>
              <a:ext uri="{FF2B5EF4-FFF2-40B4-BE49-F238E27FC236}">
                <a16:creationId xmlns:a16="http://schemas.microsoft.com/office/drawing/2014/main" id="{E5603904-4BF0-A302-6285-3E09B52A884C}"/>
              </a:ext>
            </a:extLst>
          </p:cNvPr>
          <p:cNvSpPr>
            <a:spLocks noEditPoints="1"/>
          </p:cNvSpPr>
          <p:nvPr/>
        </p:nvSpPr>
        <p:spPr bwMode="auto">
          <a:xfrm>
            <a:off x="5899731" y="2573920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5" name="Group 20">
            <a:extLst>
              <a:ext uri="{FF2B5EF4-FFF2-40B4-BE49-F238E27FC236}">
                <a16:creationId xmlns:a16="http://schemas.microsoft.com/office/drawing/2014/main" id="{8D23FBE6-2515-25FD-F3EC-88E147DF68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8540" y="4657666"/>
            <a:ext cx="163940" cy="223622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A8B2AAA-63EF-8C40-2933-FECA280EC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796BB9DF-C0A1-FFC9-B845-571B9CB3B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FA51E37-6C81-1090-6D4B-A739356B6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461B697-330A-966F-65A9-802B2D743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A4057091-740C-843D-67D4-410EDDBE1785}"/>
              </a:ext>
            </a:extLst>
          </p:cNvPr>
          <p:cNvSpPr>
            <a:spLocks/>
          </p:cNvSpPr>
          <p:nvPr/>
        </p:nvSpPr>
        <p:spPr bwMode="auto">
          <a:xfrm>
            <a:off x="9804568" y="2587546"/>
            <a:ext cx="160485" cy="21179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DE773E-81E9-A1AA-5570-49758944AA84}"/>
              </a:ext>
            </a:extLst>
          </p:cNvPr>
          <p:cNvSpPr/>
          <p:nvPr/>
        </p:nvSpPr>
        <p:spPr>
          <a:xfrm>
            <a:off x="905719" y="1232808"/>
            <a:ext cx="2327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소개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개발에 참여한 조원 소개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BC9FA4F-99DE-076C-6EC9-9BD31939FE8F}"/>
              </a:ext>
            </a:extLst>
          </p:cNvPr>
          <p:cNvSpPr/>
          <p:nvPr/>
        </p:nvSpPr>
        <p:spPr>
          <a:xfrm>
            <a:off x="4813459" y="1229180"/>
            <a:ext cx="2327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설계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화면 샘플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EA6C07-4C6C-D5EC-A8FD-60BA8FEC82C8}"/>
              </a:ext>
            </a:extLst>
          </p:cNvPr>
          <p:cNvSpPr/>
          <p:nvPr/>
        </p:nvSpPr>
        <p:spPr>
          <a:xfrm>
            <a:off x="8721200" y="1232808"/>
            <a:ext cx="2327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 진행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실제 프로젝트의 실행 화면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1D03E-D2F7-A134-F97A-48DCB4EF9049}"/>
              </a:ext>
            </a:extLst>
          </p:cNvPr>
          <p:cNvSpPr/>
          <p:nvPr/>
        </p:nvSpPr>
        <p:spPr>
          <a:xfrm>
            <a:off x="2769681" y="5082722"/>
            <a:ext cx="2327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 일정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개발 일정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B2322E-B0C7-1BB8-4DB9-63BE7538C251}"/>
              </a:ext>
            </a:extLst>
          </p:cNvPr>
          <p:cNvSpPr/>
          <p:nvPr/>
        </p:nvSpPr>
        <p:spPr>
          <a:xfrm>
            <a:off x="6677421" y="5079094"/>
            <a:ext cx="2327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설명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프로젝트에서 구현한 기능 설명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D6CB428-F61F-B1D0-E1C8-7ACBA45CC1CF}"/>
              </a:ext>
            </a:extLst>
          </p:cNvPr>
          <p:cNvSpPr/>
          <p:nvPr/>
        </p:nvSpPr>
        <p:spPr>
          <a:xfrm>
            <a:off x="2769681" y="3610787"/>
            <a:ext cx="36000" cy="252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설명선: 굽은 선(테두리 없음) 76">
            <a:extLst>
              <a:ext uri="{FF2B5EF4-FFF2-40B4-BE49-F238E27FC236}">
                <a16:creationId xmlns:a16="http://schemas.microsoft.com/office/drawing/2014/main" id="{88D60D73-B3B5-D778-78EC-0EDB8B9F13A1}"/>
              </a:ext>
            </a:extLst>
          </p:cNvPr>
          <p:cNvSpPr/>
          <p:nvPr/>
        </p:nvSpPr>
        <p:spPr>
          <a:xfrm>
            <a:off x="3290582" y="2899687"/>
            <a:ext cx="1285415" cy="244341"/>
          </a:xfrm>
          <a:prstGeom prst="callout2">
            <a:avLst>
              <a:gd name="adj1" fmla="val 54809"/>
              <a:gd name="adj2" fmla="val -1357"/>
              <a:gd name="adj3" fmla="val 55783"/>
              <a:gd name="adj4" fmla="val -22385"/>
              <a:gd name="adj5" fmla="val 225549"/>
              <a:gd name="adj6" fmla="val -390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0B9A6C"/>
                </a:solidFill>
              </a:rPr>
              <a:t>CONTENTS 25%</a:t>
            </a:r>
            <a:endParaRPr lang="ko-KR" altLang="en-US" sz="1100" dirty="0">
              <a:solidFill>
                <a:srgbClr val="0B9A6C"/>
              </a:solidFill>
            </a:endParaRPr>
          </a:p>
        </p:txBody>
      </p:sp>
      <p:sp>
        <p:nvSpPr>
          <p:cNvPr id="78" name="설명선: 굽은 선(테두리 없음) 77">
            <a:extLst>
              <a:ext uri="{FF2B5EF4-FFF2-40B4-BE49-F238E27FC236}">
                <a16:creationId xmlns:a16="http://schemas.microsoft.com/office/drawing/2014/main" id="{BFDE25FE-F338-EF1B-CE8E-86D6FF5775EA}"/>
              </a:ext>
            </a:extLst>
          </p:cNvPr>
          <p:cNvSpPr/>
          <p:nvPr/>
        </p:nvSpPr>
        <p:spPr>
          <a:xfrm>
            <a:off x="7416563" y="2948246"/>
            <a:ext cx="1285415" cy="244341"/>
          </a:xfrm>
          <a:prstGeom prst="callout2">
            <a:avLst>
              <a:gd name="adj1" fmla="val 54809"/>
              <a:gd name="adj2" fmla="val -1357"/>
              <a:gd name="adj3" fmla="val 55783"/>
              <a:gd name="adj4" fmla="val -22385"/>
              <a:gd name="adj5" fmla="val 225549"/>
              <a:gd name="adj6" fmla="val -390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0B9A6C"/>
                </a:solidFill>
              </a:rPr>
              <a:t>CONTENTS 62%</a:t>
            </a:r>
            <a:endParaRPr lang="ko-KR" altLang="en-US" sz="1100" dirty="0">
              <a:solidFill>
                <a:srgbClr val="0B9A6C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70216EA-A0C4-F332-5A33-CA49022C56A2}"/>
              </a:ext>
            </a:extLst>
          </p:cNvPr>
          <p:cNvSpPr/>
          <p:nvPr/>
        </p:nvSpPr>
        <p:spPr>
          <a:xfrm>
            <a:off x="6888061" y="3610787"/>
            <a:ext cx="36000" cy="252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조원 소개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41854"/>
              </p:ext>
            </p:extLst>
          </p:nvPr>
        </p:nvGraphicFramePr>
        <p:xfrm>
          <a:off x="2032000" y="1674406"/>
          <a:ext cx="8127999" cy="39568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47591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3345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2234730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학번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맡은 기능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19855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★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202107032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장혜민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프론트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백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72210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201707082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김상훈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크롤링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90270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201907014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류승균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DB,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백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58215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201907017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이용주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프론트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52082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202107023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이주영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프론트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백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24935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202107024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유지아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프론트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백</a:t>
                      </a:r>
                      <a:endParaRPr lang="ko-KR" altLang="en-US" sz="18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4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개발 일정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96898"/>
              </p:ext>
            </p:extLst>
          </p:nvPr>
        </p:nvGraphicFramePr>
        <p:xfrm>
          <a:off x="2443937" y="1330040"/>
          <a:ext cx="7340141" cy="4605244"/>
        </p:xfrm>
        <a:graphic>
          <a:graphicData uri="http://schemas.openxmlformats.org/drawingml/2006/table">
            <a:tbl>
              <a:tblPr firstRow="1" firstCol="1" bandRow="1"/>
              <a:tblGrid>
                <a:gridCol w="3002511">
                  <a:extLst>
                    <a:ext uri="{9D8B030D-6E8A-4147-A177-3AD203B41FA5}">
                      <a16:colId xmlns:a16="http://schemas.microsoft.com/office/drawing/2014/main" val="789421055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1862205091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2800445652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2209858013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807078888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1729853689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982421960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3020802987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2051525706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3353311594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4259221472"/>
                    </a:ext>
                  </a:extLst>
                </a:gridCol>
                <a:gridCol w="394330">
                  <a:extLst>
                    <a:ext uri="{9D8B030D-6E8A-4147-A177-3AD203B41FA5}">
                      <a16:colId xmlns:a16="http://schemas.microsoft.com/office/drawing/2014/main" val="2561108298"/>
                    </a:ext>
                  </a:extLst>
                </a:gridCol>
              </a:tblGrid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 항목명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11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00848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주제 정하기 및 역할 분배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21571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웹 페이지 기능 회의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42362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 디자인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23855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 계획서 작성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92992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데이터베이스 구축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highlight>
                            <a:srgbClr val="000000"/>
                          </a:highligh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highlight>
                            <a:srgbClr val="000000"/>
                          </a:highligh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highlight>
                            <a:srgbClr val="000000"/>
                          </a:highligh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highlight>
                            <a:srgbClr val="000000"/>
                          </a:highligh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highlight>
                            <a:srgbClr val="000000"/>
                          </a:highligh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highlight>
                            <a:srgbClr val="000000"/>
                          </a:highligh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35900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</a:t>
                      </a:r>
                      <a:r>
                        <a:rPr lang="en-US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회원가입</a:t>
                      </a:r>
                      <a:r>
                        <a:rPr lang="en-US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 페이지 구현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019123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크롤링</a:t>
                      </a: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프로그램 구현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30567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마이페이지</a:t>
                      </a: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구현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82410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 디자인 최종 확정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93158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PC, </a:t>
                      </a:r>
                      <a:r>
                        <a:rPr lang="ko-KR" sz="100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콘솔 페이지 구현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3364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게시판 페이지 구현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99182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뉴스 페이지 구현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93562"/>
                  </a:ext>
                </a:extLst>
              </a:tr>
              <a:tr h="328946"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 마무리 및 </a:t>
                      </a:r>
                      <a:r>
                        <a:rPr lang="ko-KR" sz="1000" dirty="0" err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학술제</a:t>
                      </a:r>
                      <a:r>
                        <a:rPr lang="ko-KR" sz="1000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준비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" b="1" dirty="0">
                          <a:solidFill>
                            <a:srgbClr val="4C483D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4C483D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7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화면 설계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화면 설계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2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화면 설계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82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기능 설명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00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B9957-F85B-3767-9399-036F9AEE56A3}"/>
              </a:ext>
            </a:extLst>
          </p:cNvPr>
          <p:cNvGrpSpPr/>
          <p:nvPr/>
        </p:nvGrpSpPr>
        <p:grpSpPr>
          <a:xfrm>
            <a:off x="285750" y="0"/>
            <a:ext cx="11628000" cy="6640728"/>
            <a:chOff x="285750" y="0"/>
            <a:chExt cx="11628000" cy="6640728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1465ADE-5A37-3A1B-15D3-D7B11A9CB394}"/>
                </a:ext>
              </a:extLst>
            </p:cNvPr>
            <p:cNvSpPr/>
            <p:nvPr/>
          </p:nvSpPr>
          <p:spPr>
            <a:xfrm>
              <a:off x="314325" y="352425"/>
              <a:ext cx="11563350" cy="6181725"/>
            </a:xfrm>
            <a:prstGeom prst="round2SameRect">
              <a:avLst>
                <a:gd name="adj1" fmla="val 0"/>
                <a:gd name="adj2" fmla="val 4508"/>
              </a:avLst>
            </a:prstGeom>
            <a:solidFill>
              <a:schemeClr val="bg1"/>
            </a:solidFill>
            <a:ln w="63500" cmpd="thinThick">
              <a:solidFill>
                <a:srgbClr val="126D4E"/>
              </a:solidFill>
            </a:ln>
            <a:effectLst>
              <a:outerShdw dist="330200" dir="5400000" sx="97000" sy="97000" algn="t" rotWithShape="0">
                <a:srgbClr val="0D4F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5FCAF-88C7-0A88-B738-7594D21E5F0E}"/>
                </a:ext>
              </a:extLst>
            </p:cNvPr>
            <p:cNvSpPr/>
            <p:nvPr/>
          </p:nvSpPr>
          <p:spPr>
            <a:xfrm>
              <a:off x="285750" y="0"/>
              <a:ext cx="11628000" cy="771525"/>
            </a:xfrm>
            <a:prstGeom prst="rect">
              <a:avLst/>
            </a:prstGeom>
            <a:solidFill>
              <a:srgbClr val="0B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 smtClean="0">
                  <a:ln w="12700">
                    <a:solidFill>
                      <a:srgbClr val="126D4E"/>
                    </a:solidFill>
                  </a:ln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기능 설명</a:t>
              </a:r>
              <a:endParaRPr lang="ko-KR" altLang="en-US" sz="2400" b="1" i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F46FBBF-EED2-7983-F3C7-AAFA687AF748}"/>
                </a:ext>
              </a:extLst>
            </p:cNvPr>
            <p:cNvSpPr/>
            <p:nvPr/>
          </p:nvSpPr>
          <p:spPr>
            <a:xfrm>
              <a:off x="5790000" y="6583594"/>
              <a:ext cx="612000" cy="571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7259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305</Words>
  <Application>Microsoft Office PowerPoint</Application>
  <PresentationFormat>와이드스크린</PresentationFormat>
  <Paragraphs>215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말랑말랑 Bold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YUHAN</cp:lastModifiedBy>
  <cp:revision>5</cp:revision>
  <dcterms:created xsi:type="dcterms:W3CDTF">2023-09-27T06:11:41Z</dcterms:created>
  <dcterms:modified xsi:type="dcterms:W3CDTF">2023-10-11T02:47:53Z</dcterms:modified>
</cp:coreProperties>
</file>